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4.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5.xml" ContentType="application/vnd.openxmlformats-officedocument.theme+xml"/>
  <Override PartName="/ppt/slideLayouts/slideLayout26.xml" ContentType="application/vnd.openxmlformats-officedocument.presentationml.slideLayout+xml"/>
  <Override PartName="/ppt/theme/theme6.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7.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8.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9.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10.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11.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8" r:id="rId4"/>
    <p:sldMasterId id="2147483767" r:id="rId5"/>
    <p:sldMasterId id="2147483753" r:id="rId6"/>
    <p:sldMasterId id="2147483756" r:id="rId7"/>
    <p:sldMasterId id="2147483760" r:id="rId8"/>
    <p:sldMasterId id="2147483764" r:id="rId9"/>
    <p:sldMasterId id="2147483837" r:id="rId10"/>
    <p:sldMasterId id="2147483814" r:id="rId11"/>
    <p:sldMasterId id="2147483809" r:id="rId12"/>
    <p:sldMasterId id="2147483855" r:id="rId13"/>
    <p:sldMasterId id="2147483866" r:id="rId14"/>
    <p:sldMasterId id="2147483885" r:id="rId15"/>
  </p:sldMasterIdLst>
  <p:notesMasterIdLst>
    <p:notesMasterId r:id="rId60"/>
  </p:notesMasterIdLst>
  <p:handoutMasterIdLst>
    <p:handoutMasterId r:id="rId61"/>
  </p:handoutMasterIdLst>
  <p:sldIdLst>
    <p:sldId id="447" r:id="rId16"/>
    <p:sldId id="448" r:id="rId17"/>
    <p:sldId id="449" r:id="rId18"/>
    <p:sldId id="460" r:id="rId19"/>
    <p:sldId id="477" r:id="rId20"/>
    <p:sldId id="462" r:id="rId21"/>
    <p:sldId id="465" r:id="rId22"/>
    <p:sldId id="478" r:id="rId23"/>
    <p:sldId id="479" r:id="rId24"/>
    <p:sldId id="463" r:id="rId25"/>
    <p:sldId id="464" r:id="rId26"/>
    <p:sldId id="466" r:id="rId27"/>
    <p:sldId id="470" r:id="rId28"/>
    <p:sldId id="453" r:id="rId29"/>
    <p:sldId id="452" r:id="rId30"/>
    <p:sldId id="459" r:id="rId31"/>
    <p:sldId id="456" r:id="rId32"/>
    <p:sldId id="455" r:id="rId33"/>
    <p:sldId id="467" r:id="rId34"/>
    <p:sldId id="468" r:id="rId35"/>
    <p:sldId id="469" r:id="rId36"/>
    <p:sldId id="471" r:id="rId37"/>
    <p:sldId id="472" r:id="rId38"/>
    <p:sldId id="473" r:id="rId39"/>
    <p:sldId id="476" r:id="rId40"/>
    <p:sldId id="450" r:id="rId41"/>
    <p:sldId id="480" r:id="rId42"/>
    <p:sldId id="451" r:id="rId43"/>
    <p:sldId id="454" r:id="rId44"/>
    <p:sldId id="457" r:id="rId45"/>
    <p:sldId id="458" r:id="rId46"/>
    <p:sldId id="461" r:id="rId47"/>
    <p:sldId id="482" r:id="rId48"/>
    <p:sldId id="256" r:id="rId49"/>
    <p:sldId id="257" r:id="rId50"/>
    <p:sldId id="258" r:id="rId51"/>
    <p:sldId id="259" r:id="rId52"/>
    <p:sldId id="260" r:id="rId53"/>
    <p:sldId id="261" r:id="rId54"/>
    <p:sldId id="262" r:id="rId55"/>
    <p:sldId id="263" r:id="rId56"/>
    <p:sldId id="264" r:id="rId57"/>
    <p:sldId id="265" r:id="rId58"/>
    <p:sldId id="266" r:id="rId59"/>
  </p:sldIdLst>
  <p:sldSz cx="9144000" cy="5143500" type="screen16x9"/>
  <p:notesSz cx="9388475" cy="7102475"/>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icrosoft Loop" id="{DD30BA03-7420-0F47-8EFF-2129C8CF00AC}">
          <p14:sldIdLst>
            <p14:sldId id="447"/>
            <p14:sldId id="448"/>
          </p14:sldIdLst>
        </p14:section>
        <p14:section name="Introduction et prise en main" id="{A0F37880-1976-BA49-8686-5F3D8AFE2425}">
          <p14:sldIdLst>
            <p14:sldId id="449"/>
            <p14:sldId id="460"/>
            <p14:sldId id="477"/>
            <p14:sldId id="462"/>
            <p14:sldId id="465"/>
            <p14:sldId id="478"/>
            <p14:sldId id="479"/>
          </p14:sldIdLst>
        </p14:section>
        <p14:section name="Loop dans Teams" id="{D9B12CA8-097B-5841-B6AA-85350AA3EA26}">
          <p14:sldIdLst>
            <p14:sldId id="463"/>
            <p14:sldId id="464"/>
            <p14:sldId id="466"/>
            <p14:sldId id="470"/>
            <p14:sldId id="453"/>
            <p14:sldId id="452"/>
            <p14:sldId id="459"/>
            <p14:sldId id="456"/>
            <p14:sldId id="455"/>
          </p14:sldIdLst>
        </p14:section>
        <p14:section name="Loop dans OneNote" id="{2F8B9565-EB40-2040-A702-7F2FC3C1B293}">
          <p14:sldIdLst>
            <p14:sldId id="467"/>
            <p14:sldId id="468"/>
            <p14:sldId id="469"/>
          </p14:sldIdLst>
        </p14:section>
        <p14:section name="Loop dans Outlook" id="{D4ADFA21-0170-E04E-91F0-BF58FE87C917}">
          <p14:sldIdLst>
            <p14:sldId id="471"/>
            <p14:sldId id="472"/>
            <p14:sldId id="473"/>
          </p14:sldIdLst>
        </p14:section>
        <p14:section name="Loop dans Whiteboard" id="{86B42BC6-2799-E441-9DCC-42C10BF6BD1E}">
          <p14:sldIdLst>
            <p14:sldId id="476"/>
            <p14:sldId id="450"/>
            <p14:sldId id="480"/>
          </p14:sldIdLst>
        </p14:section>
        <p14:section name="Loop et l'IA" id="{94F046F7-DD83-184E-8AC1-807668505A8A}">
          <p14:sldIdLst>
            <p14:sldId id="451"/>
            <p14:sldId id="454"/>
            <p14:sldId id="457"/>
            <p14:sldId id="458"/>
            <p14:sldId id="461"/>
            <p14:sldId id="482"/>
            <p14:sldId id="256"/>
            <p14:sldId id="257"/>
            <p14:sldId id="258"/>
            <p14:sldId id="259"/>
            <p14:sldId id="260"/>
            <p14:sldId id="261"/>
            <p14:sldId id="262"/>
            <p14:sldId id="263"/>
            <p14:sldId id="264"/>
            <p14:sldId id="265"/>
            <p14:sldId id="266"/>
          </p14:sldIdLst>
        </p14:section>
      </p14:sectionLst>
    </p:ext>
    <p:ext uri="{EFAFB233-063F-42B5-8137-9DF3F51BA10A}">
      <p15:sldGuideLst xmlns:p15="http://schemas.microsoft.com/office/powerpoint/2012/main">
        <p15:guide id="1" orient="horz" pos="1620" userDrawn="1">
          <p15:clr>
            <a:srgbClr val="A4A3A4"/>
          </p15:clr>
        </p15:guide>
        <p15:guide id="2" pos="288" userDrawn="1">
          <p15:clr>
            <a:srgbClr val="A4A3A4"/>
          </p15:clr>
        </p15:guide>
        <p15:guide id="3" orient="horz" pos="900" userDrawn="1">
          <p15:clr>
            <a:srgbClr val="A4A3A4"/>
          </p15:clr>
        </p15:guide>
      </p15:sldGuideLst>
    </p:ext>
    <p:ext uri="{2D200454-40CA-4A62-9FC3-DE9A4176ACB9}">
      <p15:notesGuideLst xmlns:p15="http://schemas.microsoft.com/office/powerpoint/2012/main">
        <p15:guide id="1" orient="horz" pos="2237" userDrawn="1">
          <p15:clr>
            <a:srgbClr val="A4A3A4"/>
          </p15:clr>
        </p15:guide>
        <p15:guide id="2" pos="2957"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raig Segal" initials="CS" lastIdx="3" clrIdx="0">
    <p:extLst>
      <p:ext uri="{19B8F6BF-5375-455C-9EA6-DF929625EA0E}">
        <p15:presenceInfo xmlns:p15="http://schemas.microsoft.com/office/powerpoint/2012/main" userId="S-1-5-21-1281411822-3049866155-3977262260-44156" providerId="AD"/>
      </p:ext>
    </p:extLst>
  </p:cmAuthor>
  <p:cmAuthor id="2" name="Maria Constantinescu" initials="MC" lastIdx="3" clrIdx="1">
    <p:extLst>
      <p:ext uri="{19B8F6BF-5375-455C-9EA6-DF929625EA0E}">
        <p15:presenceInfo xmlns:p15="http://schemas.microsoft.com/office/powerpoint/2012/main" userId="S-1-5-21-1281411822-3049866155-3977262260-45385" providerId="AD"/>
      </p:ext>
    </p:extLst>
  </p:cmAuthor>
  <p:cmAuthor id="3" name="Ryan Ursaki" initials="RU" lastIdx="2" clrIdx="2">
    <p:extLst>
      <p:ext uri="{19B8F6BF-5375-455C-9EA6-DF929625EA0E}">
        <p15:presenceInfo xmlns:p15="http://schemas.microsoft.com/office/powerpoint/2012/main" userId="S::RUrsaki@investpsp.ca::1b006772-8654-48b2-a4b7-65a78f55838b" providerId="AD"/>
      </p:ext>
    </p:extLst>
  </p:cmAuthor>
  <p:cmAuthor id="4" name="Diane H." initials="DH" lastIdx="1" clrIdx="3">
    <p:extLst>
      <p:ext uri="{19B8F6BF-5375-455C-9EA6-DF929625EA0E}">
        <p15:presenceInfo xmlns:p15="http://schemas.microsoft.com/office/powerpoint/2012/main" userId="efbc6bf0e3ed743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37FF"/>
    <a:srgbClr val="0432FF"/>
    <a:srgbClr val="D883FF"/>
    <a:srgbClr val="0081FF"/>
    <a:srgbClr val="0096FF"/>
    <a:srgbClr val="00FDFF"/>
    <a:srgbClr val="00FF77"/>
    <a:srgbClr val="009193"/>
    <a:srgbClr val="0D3F28"/>
    <a:srgbClr val="00A9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1B933A-D130-4BC1-8B09-4CEC6B41E3D1}" v="5" dt="2026-05-15T03:44:02.9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03"/>
    <p:restoredTop sz="95930" autoAdjust="0"/>
  </p:normalViewPr>
  <p:slideViewPr>
    <p:cSldViewPr snapToGrid="0">
      <p:cViewPr varScale="1">
        <p:scale>
          <a:sx n="112" d="100"/>
          <a:sy n="112" d="100"/>
        </p:scale>
        <p:origin x="-3" y="-48"/>
      </p:cViewPr>
      <p:guideLst>
        <p:guide orient="horz" pos="1620"/>
        <p:guide pos="288"/>
        <p:guide orient="horz" pos="900"/>
      </p:guideLst>
    </p:cSldViewPr>
  </p:slideViewPr>
  <p:notesTextViewPr>
    <p:cViewPr>
      <p:scale>
        <a:sx n="1" d="1"/>
        <a:sy n="1" d="1"/>
      </p:scale>
      <p:origin x="0" y="0"/>
    </p:cViewPr>
  </p:notesTextViewPr>
  <p:sorterViewPr>
    <p:cViewPr>
      <p:scale>
        <a:sx n="200" d="100"/>
        <a:sy n="200" d="100"/>
      </p:scale>
      <p:origin x="0" y="0"/>
    </p:cViewPr>
  </p:sorterViewPr>
  <p:notesViewPr>
    <p:cSldViewPr snapToGrid="0">
      <p:cViewPr>
        <p:scale>
          <a:sx n="1" d="2"/>
          <a:sy n="1" d="2"/>
        </p:scale>
        <p:origin x="0" y="0"/>
      </p:cViewPr>
      <p:guideLst>
        <p:guide orient="horz" pos="2237"/>
        <p:guide pos="2957"/>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1.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slide" Target="slides/slide27.xml"/><Relationship Id="rId47" Type="http://schemas.openxmlformats.org/officeDocument/2006/relationships/slide" Target="slides/slide32.xml"/><Relationship Id="rId50" Type="http://schemas.openxmlformats.org/officeDocument/2006/relationships/slide" Target="slides/slide35.xml"/><Relationship Id="rId55" Type="http://schemas.openxmlformats.org/officeDocument/2006/relationships/slide" Target="slides/slide40.xml"/><Relationship Id="rId63" Type="http://schemas.openxmlformats.org/officeDocument/2006/relationships/presProps" Target="presProps.xml"/><Relationship Id="rId68"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1.xml"/><Relationship Id="rId29" Type="http://schemas.openxmlformats.org/officeDocument/2006/relationships/slide" Target="slides/slide14.xml"/><Relationship Id="rId11" Type="http://schemas.openxmlformats.org/officeDocument/2006/relationships/slideMaster" Target="slideMasters/slideMaster8.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slide" Target="slides/slide25.xml"/><Relationship Id="rId45" Type="http://schemas.openxmlformats.org/officeDocument/2006/relationships/slide" Target="slides/slide30.xml"/><Relationship Id="rId53" Type="http://schemas.openxmlformats.org/officeDocument/2006/relationships/slide" Target="slides/slide38.xml"/><Relationship Id="rId58" Type="http://schemas.openxmlformats.org/officeDocument/2006/relationships/slide" Target="slides/slide43.xml"/><Relationship Id="rId66"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handoutMaster" Target="handoutMasters/handoutMaster1.xml"/><Relationship Id="rId19" Type="http://schemas.openxmlformats.org/officeDocument/2006/relationships/slide" Target="slides/slide4.xml"/><Relationship Id="rId14" Type="http://schemas.openxmlformats.org/officeDocument/2006/relationships/slideMaster" Target="slideMasters/slideMaster11.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slide" Target="slides/slide28.xml"/><Relationship Id="rId48" Type="http://schemas.openxmlformats.org/officeDocument/2006/relationships/slide" Target="slides/slide33.xml"/><Relationship Id="rId56" Type="http://schemas.openxmlformats.org/officeDocument/2006/relationships/slide" Target="slides/slide41.xml"/><Relationship Id="rId64"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slide" Target="slides/slide36.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openxmlformats.org/officeDocument/2006/relationships/slide" Target="slides/slide31.xml"/><Relationship Id="rId59" Type="http://schemas.openxmlformats.org/officeDocument/2006/relationships/slide" Target="slides/slide44.xml"/><Relationship Id="rId67" Type="http://schemas.microsoft.com/office/2016/11/relationships/changesInfo" Target="changesInfos/changesInfo1.xml"/><Relationship Id="rId20" Type="http://schemas.openxmlformats.org/officeDocument/2006/relationships/slide" Target="slides/slide5.xml"/><Relationship Id="rId41" Type="http://schemas.openxmlformats.org/officeDocument/2006/relationships/slide" Target="slides/slide26.xml"/><Relationship Id="rId54" Type="http://schemas.openxmlformats.org/officeDocument/2006/relationships/slide" Target="slides/slide39.xml"/><Relationship Id="rId62"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49" Type="http://schemas.openxmlformats.org/officeDocument/2006/relationships/slide" Target="slides/slide34.xml"/><Relationship Id="rId57" Type="http://schemas.openxmlformats.org/officeDocument/2006/relationships/slide" Target="slides/slide42.xml"/><Relationship Id="rId10" Type="http://schemas.openxmlformats.org/officeDocument/2006/relationships/slideMaster" Target="slideMasters/slideMaster7.xml"/><Relationship Id="rId31" Type="http://schemas.openxmlformats.org/officeDocument/2006/relationships/slide" Target="slides/slide16.xml"/><Relationship Id="rId44" Type="http://schemas.openxmlformats.org/officeDocument/2006/relationships/slide" Target="slides/slide29.xml"/><Relationship Id="rId52" Type="http://schemas.openxmlformats.org/officeDocument/2006/relationships/slide" Target="slides/slide37.xml"/><Relationship Id="rId60" Type="http://schemas.openxmlformats.org/officeDocument/2006/relationships/notesMaster" Target="notesMasters/notesMaster1.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 Target="slides/slide3.xml"/><Relationship Id="rId39" Type="http://schemas.openxmlformats.org/officeDocument/2006/relationships/slide" Target="slides/slide2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ésar Rubelsi Barrera" userId="f7846375203c84c5" providerId="LiveId" clId="{7F7A48AC-BA70-4937-B4E4-686F9F5CD450}"/>
    <pc:docChg chg="undo custSel addSld modSld">
      <pc:chgData name="César Rubelsi Barrera" userId="f7846375203c84c5" providerId="LiveId" clId="{7F7A48AC-BA70-4937-B4E4-686F9F5CD450}" dt="2026-05-15T03:44:09.112" v="118" actId="20577"/>
      <pc:docMkLst>
        <pc:docMk/>
      </pc:docMkLst>
      <pc:sldChg chg="modSp add mod setBg">
        <pc:chgData name="César Rubelsi Barrera" userId="f7846375203c84c5" providerId="LiveId" clId="{7F7A48AC-BA70-4937-B4E4-686F9F5CD450}" dt="2026-05-15T03:40:15.583" v="1" actId="1076"/>
        <pc:sldMkLst>
          <pc:docMk/>
          <pc:sldMk cId="0" sldId="256"/>
        </pc:sldMkLst>
        <pc:spChg chg="mod">
          <ac:chgData name="César Rubelsi Barrera" userId="f7846375203c84c5" providerId="LiveId" clId="{7F7A48AC-BA70-4937-B4E4-686F9F5CD450}" dt="2026-05-15T03:40:15.583" v="1" actId="1076"/>
          <ac:spMkLst>
            <pc:docMk/>
            <pc:sldMk cId="0" sldId="256"/>
            <ac:spMk id="85" creationId="{00000000-0000-0000-0000-000000000000}"/>
          </ac:spMkLst>
        </pc:spChg>
      </pc:sldChg>
      <pc:sldChg chg="delSp add mod setBg modNotes">
        <pc:chgData name="César Rubelsi Barrera" userId="f7846375203c84c5" providerId="LiveId" clId="{7F7A48AC-BA70-4937-B4E4-686F9F5CD450}" dt="2026-05-15T03:40:22.916" v="3" actId="478"/>
        <pc:sldMkLst>
          <pc:docMk/>
          <pc:sldMk cId="0" sldId="257"/>
        </pc:sldMkLst>
        <pc:picChg chg="del">
          <ac:chgData name="César Rubelsi Barrera" userId="f7846375203c84c5" providerId="LiveId" clId="{7F7A48AC-BA70-4937-B4E4-686F9F5CD450}" dt="2026-05-15T03:40:20.741" v="2" actId="478"/>
          <ac:picMkLst>
            <pc:docMk/>
            <pc:sldMk cId="0" sldId="257"/>
            <ac:picMk id="93" creationId="{00000000-0000-0000-0000-000000000000}"/>
          </ac:picMkLst>
        </pc:picChg>
        <pc:picChg chg="del">
          <ac:chgData name="César Rubelsi Barrera" userId="f7846375203c84c5" providerId="LiveId" clId="{7F7A48AC-BA70-4937-B4E4-686F9F5CD450}" dt="2026-05-15T03:40:22.916" v="3" actId="478"/>
          <ac:picMkLst>
            <pc:docMk/>
            <pc:sldMk cId="0" sldId="257"/>
            <ac:picMk id="96" creationId="{00000000-0000-0000-0000-000000000000}"/>
          </ac:picMkLst>
        </pc:picChg>
      </pc:sldChg>
      <pc:sldChg chg="add setBg modNotes">
        <pc:chgData name="César Rubelsi Barrera" userId="f7846375203c84c5" providerId="LiveId" clId="{7F7A48AC-BA70-4937-B4E4-686F9F5CD450}" dt="2026-05-15T03:40:03.113" v="0"/>
        <pc:sldMkLst>
          <pc:docMk/>
          <pc:sldMk cId="0" sldId="258"/>
        </pc:sldMkLst>
      </pc:sldChg>
      <pc:sldChg chg="add setBg modNotes">
        <pc:chgData name="César Rubelsi Barrera" userId="f7846375203c84c5" providerId="LiveId" clId="{7F7A48AC-BA70-4937-B4E4-686F9F5CD450}" dt="2026-05-15T03:40:03.113" v="0"/>
        <pc:sldMkLst>
          <pc:docMk/>
          <pc:sldMk cId="0" sldId="259"/>
        </pc:sldMkLst>
      </pc:sldChg>
      <pc:sldChg chg="add setBg modNotes">
        <pc:chgData name="César Rubelsi Barrera" userId="f7846375203c84c5" providerId="LiveId" clId="{7F7A48AC-BA70-4937-B4E4-686F9F5CD450}" dt="2026-05-15T03:40:03.113" v="0"/>
        <pc:sldMkLst>
          <pc:docMk/>
          <pc:sldMk cId="0" sldId="260"/>
        </pc:sldMkLst>
      </pc:sldChg>
      <pc:sldChg chg="add setBg modNotes">
        <pc:chgData name="César Rubelsi Barrera" userId="f7846375203c84c5" providerId="LiveId" clId="{7F7A48AC-BA70-4937-B4E4-686F9F5CD450}" dt="2026-05-15T03:40:03.113" v="0"/>
        <pc:sldMkLst>
          <pc:docMk/>
          <pc:sldMk cId="0" sldId="261"/>
        </pc:sldMkLst>
      </pc:sldChg>
      <pc:sldChg chg="add setBg modNotes">
        <pc:chgData name="César Rubelsi Barrera" userId="f7846375203c84c5" providerId="LiveId" clId="{7F7A48AC-BA70-4937-B4E4-686F9F5CD450}" dt="2026-05-15T03:40:03.113" v="0"/>
        <pc:sldMkLst>
          <pc:docMk/>
          <pc:sldMk cId="0" sldId="262"/>
        </pc:sldMkLst>
      </pc:sldChg>
      <pc:sldChg chg="add setBg">
        <pc:chgData name="César Rubelsi Barrera" userId="f7846375203c84c5" providerId="LiveId" clId="{7F7A48AC-BA70-4937-B4E4-686F9F5CD450}" dt="2026-05-15T03:40:03.113" v="0"/>
        <pc:sldMkLst>
          <pc:docMk/>
          <pc:sldMk cId="0" sldId="263"/>
        </pc:sldMkLst>
      </pc:sldChg>
      <pc:sldChg chg="add setBg modNotes">
        <pc:chgData name="César Rubelsi Barrera" userId="f7846375203c84c5" providerId="LiveId" clId="{7F7A48AC-BA70-4937-B4E4-686F9F5CD450}" dt="2026-05-15T03:40:03.113" v="0"/>
        <pc:sldMkLst>
          <pc:docMk/>
          <pc:sldMk cId="0" sldId="264"/>
        </pc:sldMkLst>
      </pc:sldChg>
      <pc:sldChg chg="add setBg modNotes">
        <pc:chgData name="César Rubelsi Barrera" userId="f7846375203c84c5" providerId="LiveId" clId="{7F7A48AC-BA70-4937-B4E4-686F9F5CD450}" dt="2026-05-15T03:40:03.113" v="0"/>
        <pc:sldMkLst>
          <pc:docMk/>
          <pc:sldMk cId="0" sldId="265"/>
        </pc:sldMkLst>
      </pc:sldChg>
      <pc:sldChg chg="add setBg modNotes">
        <pc:chgData name="César Rubelsi Barrera" userId="f7846375203c84c5" providerId="LiveId" clId="{7F7A48AC-BA70-4937-B4E4-686F9F5CD450}" dt="2026-05-15T03:40:03.113" v="0"/>
        <pc:sldMkLst>
          <pc:docMk/>
          <pc:sldMk cId="0" sldId="266"/>
        </pc:sldMkLst>
      </pc:sldChg>
      <pc:sldChg chg="modSp mod">
        <pc:chgData name="César Rubelsi Barrera" userId="f7846375203c84c5" providerId="LiveId" clId="{7F7A48AC-BA70-4937-B4E4-686F9F5CD450}" dt="2026-05-15T03:44:09.112" v="118" actId="20577"/>
        <pc:sldMkLst>
          <pc:docMk/>
          <pc:sldMk cId="4065246261" sldId="448"/>
        </pc:sldMkLst>
        <pc:spChg chg="mod">
          <ac:chgData name="César Rubelsi Barrera" userId="f7846375203c84c5" providerId="LiveId" clId="{7F7A48AC-BA70-4937-B4E4-686F9F5CD450}" dt="2026-05-15T03:44:09.112" v="118" actId="20577"/>
          <ac:spMkLst>
            <pc:docMk/>
            <pc:sldMk cId="4065246261" sldId="448"/>
            <ac:spMk id="15" creationId="{2F294C8C-766A-AB40-1EBD-8A6E7C2F2197}"/>
          </ac:spMkLst>
        </pc:spChg>
        <pc:picChg chg="mod">
          <ac:chgData name="César Rubelsi Barrera" userId="f7846375203c84c5" providerId="LiveId" clId="{7F7A48AC-BA70-4937-B4E4-686F9F5CD450}" dt="2026-05-15T03:43:12.228" v="41" actId="1076"/>
          <ac:picMkLst>
            <pc:docMk/>
            <pc:sldMk cId="4065246261" sldId="448"/>
            <ac:picMk id="4" creationId="{51312E9E-656C-C4A6-8841-F0CA7FB4F5CF}"/>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A1D2932-E19A-F74A-BFA2-25A69A6673CC}" type="doc">
      <dgm:prSet loTypeId="urn:microsoft.com/office/officeart/2005/8/layout/vList3" loCatId="relationship" qsTypeId="urn:microsoft.com/office/officeart/2005/8/quickstyle/simple1" qsCatId="simple" csTypeId="urn:microsoft.com/office/officeart/2005/8/colors/accent5_1" csCatId="accent5" phldr="1"/>
      <dgm:spPr/>
      <dgm:t>
        <a:bodyPr/>
        <a:lstStyle/>
        <a:p>
          <a:endParaRPr lang="fr-CA"/>
        </a:p>
      </dgm:t>
    </dgm:pt>
    <dgm:pt modelId="{48F40E5A-B435-FE44-9183-E90F8B2BD818}">
      <dgm:prSet/>
      <dgm:spPr>
        <a:ln>
          <a:noFill/>
        </a:ln>
      </dgm:spPr>
      <dgm:t>
        <a:bodyPr/>
        <a:lstStyle/>
        <a:p>
          <a:r>
            <a:rPr lang="fr-FR"/>
            <a:t>Ouvrir le formulaire de création de l’espace de travail</a:t>
          </a:r>
          <a:endParaRPr lang="fr-CA"/>
        </a:p>
      </dgm:t>
    </dgm:pt>
    <dgm:pt modelId="{065AC71F-A7A9-9A41-881C-7DCE345549B2}" type="parTrans" cxnId="{610CFF88-849E-0B4B-907D-1F27065CE5DB}">
      <dgm:prSet/>
      <dgm:spPr/>
      <dgm:t>
        <a:bodyPr/>
        <a:lstStyle/>
        <a:p>
          <a:endParaRPr lang="fr-CA"/>
        </a:p>
      </dgm:t>
    </dgm:pt>
    <dgm:pt modelId="{C2BEE315-30CC-0247-8751-2B17AABFF8D1}" type="sibTrans" cxnId="{610CFF88-849E-0B4B-907D-1F27065CE5DB}">
      <dgm:prSet/>
      <dgm:spPr/>
      <dgm:t>
        <a:bodyPr/>
        <a:lstStyle/>
        <a:p>
          <a:endParaRPr lang="fr-CA"/>
        </a:p>
      </dgm:t>
    </dgm:pt>
    <dgm:pt modelId="{06B8845F-25C7-A24F-BC82-5B2A28DDD879}">
      <dgm:prSet/>
      <dgm:spPr>
        <a:ln>
          <a:noFill/>
        </a:ln>
      </dgm:spPr>
      <dgm:t>
        <a:bodyPr/>
        <a:lstStyle/>
        <a:p>
          <a:r>
            <a:rPr lang="fr-FR" dirty="0"/>
            <a:t>Dans le formulaire de création de l’espace de travail, </a:t>
          </a:r>
          <a:endParaRPr lang="fr-CA" dirty="0"/>
        </a:p>
      </dgm:t>
    </dgm:pt>
    <dgm:pt modelId="{3C8D3FB7-29F3-BF4B-840B-A22CB4267FD1}" type="parTrans" cxnId="{004D66A7-EF5D-2C4B-B67F-259DC6CDE517}">
      <dgm:prSet/>
      <dgm:spPr/>
      <dgm:t>
        <a:bodyPr/>
        <a:lstStyle/>
        <a:p>
          <a:endParaRPr lang="fr-CA"/>
        </a:p>
      </dgm:t>
    </dgm:pt>
    <dgm:pt modelId="{49D1B9E6-2919-9043-A4C2-EFAB4B58D088}" type="sibTrans" cxnId="{004D66A7-EF5D-2C4B-B67F-259DC6CDE517}">
      <dgm:prSet/>
      <dgm:spPr/>
      <dgm:t>
        <a:bodyPr/>
        <a:lstStyle/>
        <a:p>
          <a:endParaRPr lang="fr-CA"/>
        </a:p>
      </dgm:t>
    </dgm:pt>
    <dgm:pt modelId="{868C024A-0D08-0F49-8B06-D5C440F60909}">
      <dgm:prSet/>
      <dgm:spPr>
        <a:ln>
          <a:noFill/>
        </a:ln>
      </dgm:spPr>
      <dgm:t>
        <a:bodyPr/>
        <a:lstStyle/>
        <a:p>
          <a:r>
            <a:rPr lang="fr-FR"/>
            <a:t>Tapez le titre du nouvel espace de travail dans le champ Titre + ajouter une icône.</a:t>
          </a:r>
          <a:endParaRPr lang="fr-CA"/>
        </a:p>
      </dgm:t>
    </dgm:pt>
    <dgm:pt modelId="{8326AF19-48AE-D845-87D8-F8BD7B00A385}" type="parTrans" cxnId="{43C96B94-CDD3-7246-A8D7-36E8C8B19DAE}">
      <dgm:prSet/>
      <dgm:spPr/>
      <dgm:t>
        <a:bodyPr/>
        <a:lstStyle/>
        <a:p>
          <a:endParaRPr lang="fr-CA"/>
        </a:p>
      </dgm:t>
    </dgm:pt>
    <dgm:pt modelId="{60411B16-02DE-8840-A969-466928E001DA}" type="sibTrans" cxnId="{43C96B94-CDD3-7246-A8D7-36E8C8B19DAE}">
      <dgm:prSet/>
      <dgm:spPr/>
      <dgm:t>
        <a:bodyPr/>
        <a:lstStyle/>
        <a:p>
          <a:endParaRPr lang="fr-CA"/>
        </a:p>
      </dgm:t>
    </dgm:pt>
    <dgm:pt modelId="{5E04FB68-87F9-5B45-AF75-0B8EDB193FBE}">
      <dgm:prSet/>
      <dgm:spPr>
        <a:ln>
          <a:noFill/>
        </a:ln>
      </dgm:spPr>
      <dgm:t>
        <a:bodyPr/>
        <a:lstStyle/>
        <a:p>
          <a:r>
            <a:rPr lang="fr-FR"/>
            <a:t>Utilisez « @ » pour inviter des membres de l’équipe dans l’espace de travail</a:t>
          </a:r>
          <a:endParaRPr lang="fr-CA"/>
        </a:p>
      </dgm:t>
    </dgm:pt>
    <dgm:pt modelId="{C598F964-4056-7641-98C1-259653ECB2A0}" type="parTrans" cxnId="{037787DB-4107-5A44-89AD-74395E82ACD7}">
      <dgm:prSet/>
      <dgm:spPr/>
      <dgm:t>
        <a:bodyPr/>
        <a:lstStyle/>
        <a:p>
          <a:endParaRPr lang="fr-CA"/>
        </a:p>
      </dgm:t>
    </dgm:pt>
    <dgm:pt modelId="{63C1B028-6280-2A49-A41F-8C65DE5BC94C}" type="sibTrans" cxnId="{037787DB-4107-5A44-89AD-74395E82ACD7}">
      <dgm:prSet/>
      <dgm:spPr/>
      <dgm:t>
        <a:bodyPr/>
        <a:lstStyle/>
        <a:p>
          <a:endParaRPr lang="fr-CA"/>
        </a:p>
      </dgm:t>
    </dgm:pt>
    <dgm:pt modelId="{4DA7FE2E-F835-E449-9F1C-769502C7B7F1}" type="pres">
      <dgm:prSet presAssocID="{3A1D2932-E19A-F74A-BFA2-25A69A6673CC}" presName="linearFlow" presStyleCnt="0">
        <dgm:presLayoutVars>
          <dgm:dir/>
          <dgm:resizeHandles val="exact"/>
        </dgm:presLayoutVars>
      </dgm:prSet>
      <dgm:spPr/>
    </dgm:pt>
    <dgm:pt modelId="{76CB9D15-CB52-4145-A8F9-3F80BBA9657D}" type="pres">
      <dgm:prSet presAssocID="{48F40E5A-B435-FE44-9183-E90F8B2BD818}" presName="composite" presStyleCnt="0"/>
      <dgm:spPr/>
    </dgm:pt>
    <dgm:pt modelId="{A4635D11-D166-9949-9302-23A75D0D3452}" type="pres">
      <dgm:prSet presAssocID="{48F40E5A-B435-FE44-9183-E90F8B2BD818}" presName="imgShp" presStyleLbl="fgImgPlace1" presStyleIdx="0" presStyleCnt="4"/>
      <dgm:spPr>
        <a:ln>
          <a:noFill/>
        </a:ln>
      </dgm:spPr>
    </dgm:pt>
    <dgm:pt modelId="{A1139ED0-F51E-A84B-9C70-B917D1271827}" type="pres">
      <dgm:prSet presAssocID="{48F40E5A-B435-FE44-9183-E90F8B2BD818}" presName="txShp" presStyleLbl="node1" presStyleIdx="0" presStyleCnt="4">
        <dgm:presLayoutVars>
          <dgm:bulletEnabled val="1"/>
        </dgm:presLayoutVars>
      </dgm:prSet>
      <dgm:spPr/>
    </dgm:pt>
    <dgm:pt modelId="{A125F25B-854D-C04C-A49F-68D144341EA5}" type="pres">
      <dgm:prSet presAssocID="{C2BEE315-30CC-0247-8751-2B17AABFF8D1}" presName="spacing" presStyleCnt="0"/>
      <dgm:spPr/>
    </dgm:pt>
    <dgm:pt modelId="{424477A1-D671-AE46-96DF-88041821D78A}" type="pres">
      <dgm:prSet presAssocID="{06B8845F-25C7-A24F-BC82-5B2A28DDD879}" presName="composite" presStyleCnt="0"/>
      <dgm:spPr/>
    </dgm:pt>
    <dgm:pt modelId="{BC51D6AA-5727-6B46-A963-A4D4EAB2A19F}" type="pres">
      <dgm:prSet presAssocID="{06B8845F-25C7-A24F-BC82-5B2A28DDD879}" presName="imgShp" presStyleLbl="fgImgPlace1" presStyleIdx="1" presStyleCnt="4"/>
      <dgm:spPr>
        <a:ln>
          <a:noFill/>
        </a:ln>
      </dgm:spPr>
    </dgm:pt>
    <dgm:pt modelId="{7DD3FD18-12E1-1540-83EF-73187F1124B9}" type="pres">
      <dgm:prSet presAssocID="{06B8845F-25C7-A24F-BC82-5B2A28DDD879}" presName="txShp" presStyleLbl="node1" presStyleIdx="1" presStyleCnt="4">
        <dgm:presLayoutVars>
          <dgm:bulletEnabled val="1"/>
        </dgm:presLayoutVars>
      </dgm:prSet>
      <dgm:spPr/>
    </dgm:pt>
    <dgm:pt modelId="{A107AF89-BE73-C645-A813-2897689F1B50}" type="pres">
      <dgm:prSet presAssocID="{49D1B9E6-2919-9043-A4C2-EFAB4B58D088}" presName="spacing" presStyleCnt="0"/>
      <dgm:spPr/>
    </dgm:pt>
    <dgm:pt modelId="{E3CFEC4C-8E31-1B4F-A677-395A9BA02E22}" type="pres">
      <dgm:prSet presAssocID="{868C024A-0D08-0F49-8B06-D5C440F60909}" presName="composite" presStyleCnt="0"/>
      <dgm:spPr/>
    </dgm:pt>
    <dgm:pt modelId="{28D3434A-E5BF-244E-AD2C-1416AB65DDAE}" type="pres">
      <dgm:prSet presAssocID="{868C024A-0D08-0F49-8B06-D5C440F60909}" presName="imgShp" presStyleLbl="fgImgPlace1" presStyleIdx="2" presStyleCnt="4"/>
      <dgm:spPr>
        <a:ln>
          <a:noFill/>
        </a:ln>
      </dgm:spPr>
    </dgm:pt>
    <dgm:pt modelId="{2E5DE5C9-438A-4E44-9FC0-71093DA45754}" type="pres">
      <dgm:prSet presAssocID="{868C024A-0D08-0F49-8B06-D5C440F60909}" presName="txShp" presStyleLbl="node1" presStyleIdx="2" presStyleCnt="4">
        <dgm:presLayoutVars>
          <dgm:bulletEnabled val="1"/>
        </dgm:presLayoutVars>
      </dgm:prSet>
      <dgm:spPr/>
    </dgm:pt>
    <dgm:pt modelId="{1348BEB1-205A-0A43-8689-3212AA2CF81C}" type="pres">
      <dgm:prSet presAssocID="{60411B16-02DE-8840-A969-466928E001DA}" presName="spacing" presStyleCnt="0"/>
      <dgm:spPr/>
    </dgm:pt>
    <dgm:pt modelId="{FE1CBEA0-7EF1-0142-8B8A-A9501C368B8C}" type="pres">
      <dgm:prSet presAssocID="{5E04FB68-87F9-5B45-AF75-0B8EDB193FBE}" presName="composite" presStyleCnt="0"/>
      <dgm:spPr/>
    </dgm:pt>
    <dgm:pt modelId="{53BEF094-5582-8E47-8B32-77EA15CC292F}" type="pres">
      <dgm:prSet presAssocID="{5E04FB68-87F9-5B45-AF75-0B8EDB193FBE}" presName="imgShp" presStyleLbl="fgImgPlace1" presStyleIdx="3" presStyleCnt="4"/>
      <dgm:spPr>
        <a:ln>
          <a:noFill/>
        </a:ln>
      </dgm:spPr>
    </dgm:pt>
    <dgm:pt modelId="{17BB67D1-1662-2A46-8BF5-C6CACBA8243C}" type="pres">
      <dgm:prSet presAssocID="{5E04FB68-87F9-5B45-AF75-0B8EDB193FBE}" presName="txShp" presStyleLbl="node1" presStyleIdx="3" presStyleCnt="4">
        <dgm:presLayoutVars>
          <dgm:bulletEnabled val="1"/>
        </dgm:presLayoutVars>
      </dgm:prSet>
      <dgm:spPr/>
    </dgm:pt>
  </dgm:ptLst>
  <dgm:cxnLst>
    <dgm:cxn modelId="{71C9041E-14C9-EF41-BB46-E8B84CE176CD}" type="presOf" srcId="{48F40E5A-B435-FE44-9183-E90F8B2BD818}" destId="{A1139ED0-F51E-A84B-9C70-B917D1271827}" srcOrd="0" destOrd="0" presId="urn:microsoft.com/office/officeart/2005/8/layout/vList3"/>
    <dgm:cxn modelId="{E1BA342A-9F94-0D4F-977C-778E8D5D5732}" type="presOf" srcId="{868C024A-0D08-0F49-8B06-D5C440F60909}" destId="{2E5DE5C9-438A-4E44-9FC0-71093DA45754}" srcOrd="0" destOrd="0" presId="urn:microsoft.com/office/officeart/2005/8/layout/vList3"/>
    <dgm:cxn modelId="{38471537-74EA-1D40-874C-C0B58A47E7F0}" type="presOf" srcId="{3A1D2932-E19A-F74A-BFA2-25A69A6673CC}" destId="{4DA7FE2E-F835-E449-9F1C-769502C7B7F1}" srcOrd="0" destOrd="0" presId="urn:microsoft.com/office/officeart/2005/8/layout/vList3"/>
    <dgm:cxn modelId="{B9E7F045-7630-204E-BC82-5C135B5A5F1C}" type="presOf" srcId="{5E04FB68-87F9-5B45-AF75-0B8EDB193FBE}" destId="{17BB67D1-1662-2A46-8BF5-C6CACBA8243C}" srcOrd="0" destOrd="0" presId="urn:microsoft.com/office/officeart/2005/8/layout/vList3"/>
    <dgm:cxn modelId="{610CFF88-849E-0B4B-907D-1F27065CE5DB}" srcId="{3A1D2932-E19A-F74A-BFA2-25A69A6673CC}" destId="{48F40E5A-B435-FE44-9183-E90F8B2BD818}" srcOrd="0" destOrd="0" parTransId="{065AC71F-A7A9-9A41-881C-7DCE345549B2}" sibTransId="{C2BEE315-30CC-0247-8751-2B17AABFF8D1}"/>
    <dgm:cxn modelId="{43C96B94-CDD3-7246-A8D7-36E8C8B19DAE}" srcId="{3A1D2932-E19A-F74A-BFA2-25A69A6673CC}" destId="{868C024A-0D08-0F49-8B06-D5C440F60909}" srcOrd="2" destOrd="0" parTransId="{8326AF19-48AE-D845-87D8-F8BD7B00A385}" sibTransId="{60411B16-02DE-8840-A969-466928E001DA}"/>
    <dgm:cxn modelId="{D54CA69D-07E5-3E49-A312-9B468906F334}" type="presOf" srcId="{06B8845F-25C7-A24F-BC82-5B2A28DDD879}" destId="{7DD3FD18-12E1-1540-83EF-73187F1124B9}" srcOrd="0" destOrd="0" presId="urn:microsoft.com/office/officeart/2005/8/layout/vList3"/>
    <dgm:cxn modelId="{004D66A7-EF5D-2C4B-B67F-259DC6CDE517}" srcId="{3A1D2932-E19A-F74A-BFA2-25A69A6673CC}" destId="{06B8845F-25C7-A24F-BC82-5B2A28DDD879}" srcOrd="1" destOrd="0" parTransId="{3C8D3FB7-29F3-BF4B-840B-A22CB4267FD1}" sibTransId="{49D1B9E6-2919-9043-A4C2-EFAB4B58D088}"/>
    <dgm:cxn modelId="{037787DB-4107-5A44-89AD-74395E82ACD7}" srcId="{3A1D2932-E19A-F74A-BFA2-25A69A6673CC}" destId="{5E04FB68-87F9-5B45-AF75-0B8EDB193FBE}" srcOrd="3" destOrd="0" parTransId="{C598F964-4056-7641-98C1-259653ECB2A0}" sibTransId="{63C1B028-6280-2A49-A41F-8C65DE5BC94C}"/>
    <dgm:cxn modelId="{44163B1E-6864-5E41-95B0-7027F8ADEAD5}" type="presParOf" srcId="{4DA7FE2E-F835-E449-9F1C-769502C7B7F1}" destId="{76CB9D15-CB52-4145-A8F9-3F80BBA9657D}" srcOrd="0" destOrd="0" presId="urn:microsoft.com/office/officeart/2005/8/layout/vList3"/>
    <dgm:cxn modelId="{4BD85EBC-CD3D-FE48-BC8E-F18A1581711B}" type="presParOf" srcId="{76CB9D15-CB52-4145-A8F9-3F80BBA9657D}" destId="{A4635D11-D166-9949-9302-23A75D0D3452}" srcOrd="0" destOrd="0" presId="urn:microsoft.com/office/officeart/2005/8/layout/vList3"/>
    <dgm:cxn modelId="{E7F36B7D-7C1D-604B-AD21-1D3E178D767E}" type="presParOf" srcId="{76CB9D15-CB52-4145-A8F9-3F80BBA9657D}" destId="{A1139ED0-F51E-A84B-9C70-B917D1271827}" srcOrd="1" destOrd="0" presId="urn:microsoft.com/office/officeart/2005/8/layout/vList3"/>
    <dgm:cxn modelId="{8DD752E1-3B98-AE48-B2AD-1424A682F4C5}" type="presParOf" srcId="{4DA7FE2E-F835-E449-9F1C-769502C7B7F1}" destId="{A125F25B-854D-C04C-A49F-68D144341EA5}" srcOrd="1" destOrd="0" presId="urn:microsoft.com/office/officeart/2005/8/layout/vList3"/>
    <dgm:cxn modelId="{37C63D19-3C11-8F40-8DAC-F3BB7242E972}" type="presParOf" srcId="{4DA7FE2E-F835-E449-9F1C-769502C7B7F1}" destId="{424477A1-D671-AE46-96DF-88041821D78A}" srcOrd="2" destOrd="0" presId="urn:microsoft.com/office/officeart/2005/8/layout/vList3"/>
    <dgm:cxn modelId="{99F227E6-E538-5945-8E16-50794C39E595}" type="presParOf" srcId="{424477A1-D671-AE46-96DF-88041821D78A}" destId="{BC51D6AA-5727-6B46-A963-A4D4EAB2A19F}" srcOrd="0" destOrd="0" presId="urn:microsoft.com/office/officeart/2005/8/layout/vList3"/>
    <dgm:cxn modelId="{4914618B-ECF5-0840-A72A-CD1F5FC9E45F}" type="presParOf" srcId="{424477A1-D671-AE46-96DF-88041821D78A}" destId="{7DD3FD18-12E1-1540-83EF-73187F1124B9}" srcOrd="1" destOrd="0" presId="urn:microsoft.com/office/officeart/2005/8/layout/vList3"/>
    <dgm:cxn modelId="{ED907B6E-378B-D943-BDCC-EABB33ADA637}" type="presParOf" srcId="{4DA7FE2E-F835-E449-9F1C-769502C7B7F1}" destId="{A107AF89-BE73-C645-A813-2897689F1B50}" srcOrd="3" destOrd="0" presId="urn:microsoft.com/office/officeart/2005/8/layout/vList3"/>
    <dgm:cxn modelId="{B61B40D8-ABFA-CB4F-8975-206D12C6691A}" type="presParOf" srcId="{4DA7FE2E-F835-E449-9F1C-769502C7B7F1}" destId="{E3CFEC4C-8E31-1B4F-A677-395A9BA02E22}" srcOrd="4" destOrd="0" presId="urn:microsoft.com/office/officeart/2005/8/layout/vList3"/>
    <dgm:cxn modelId="{D7741473-61F6-3B40-A2E5-72C551A6FCF6}" type="presParOf" srcId="{E3CFEC4C-8E31-1B4F-A677-395A9BA02E22}" destId="{28D3434A-E5BF-244E-AD2C-1416AB65DDAE}" srcOrd="0" destOrd="0" presId="urn:microsoft.com/office/officeart/2005/8/layout/vList3"/>
    <dgm:cxn modelId="{3557085C-6EA3-2A43-805C-62B7F32BF4CD}" type="presParOf" srcId="{E3CFEC4C-8E31-1B4F-A677-395A9BA02E22}" destId="{2E5DE5C9-438A-4E44-9FC0-71093DA45754}" srcOrd="1" destOrd="0" presId="urn:microsoft.com/office/officeart/2005/8/layout/vList3"/>
    <dgm:cxn modelId="{E1425ABF-0DB7-EF42-9C9F-4BAD846E0119}" type="presParOf" srcId="{4DA7FE2E-F835-E449-9F1C-769502C7B7F1}" destId="{1348BEB1-205A-0A43-8689-3212AA2CF81C}" srcOrd="5" destOrd="0" presId="urn:microsoft.com/office/officeart/2005/8/layout/vList3"/>
    <dgm:cxn modelId="{48489147-68DA-3E44-A894-426DC6203F88}" type="presParOf" srcId="{4DA7FE2E-F835-E449-9F1C-769502C7B7F1}" destId="{FE1CBEA0-7EF1-0142-8B8A-A9501C368B8C}" srcOrd="6" destOrd="0" presId="urn:microsoft.com/office/officeart/2005/8/layout/vList3"/>
    <dgm:cxn modelId="{6A63EC7F-5645-DF46-B9A3-97546AE38B3E}" type="presParOf" srcId="{FE1CBEA0-7EF1-0142-8B8A-A9501C368B8C}" destId="{53BEF094-5582-8E47-8B32-77EA15CC292F}" srcOrd="0" destOrd="0" presId="urn:microsoft.com/office/officeart/2005/8/layout/vList3"/>
    <dgm:cxn modelId="{E166F512-A392-0D4E-8738-E44401CF228C}" type="presParOf" srcId="{FE1CBEA0-7EF1-0142-8B8A-A9501C368B8C}" destId="{17BB67D1-1662-2A46-8BF5-C6CACBA8243C}" srcOrd="1" destOrd="0" presId="urn:microsoft.com/office/officeart/2005/8/layout/vList3"/>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139ED0-F51E-A84B-9C70-B917D1271827}">
      <dsp:nvSpPr>
        <dsp:cNvPr id="0" name=""/>
        <dsp:cNvSpPr/>
      </dsp:nvSpPr>
      <dsp:spPr>
        <a:xfrm rot="10800000">
          <a:off x="1290370" y="422"/>
          <a:ext cx="4640802" cy="485784"/>
        </a:xfrm>
        <a:prstGeom prst="homePlate">
          <a:avLst/>
        </a:prstGeom>
        <a:solidFill>
          <a:schemeClr val="l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4218" tIns="53340" rIns="99568" bIns="53340" numCol="1" spcCol="1270" anchor="ctr" anchorCtr="0">
          <a:noAutofit/>
        </a:bodyPr>
        <a:lstStyle/>
        <a:p>
          <a:pPr marL="0" lvl="0" indent="0" algn="ctr" defTabSz="622300">
            <a:lnSpc>
              <a:spcPct val="90000"/>
            </a:lnSpc>
            <a:spcBef>
              <a:spcPct val="0"/>
            </a:spcBef>
            <a:spcAft>
              <a:spcPct val="35000"/>
            </a:spcAft>
            <a:buNone/>
          </a:pPr>
          <a:r>
            <a:rPr lang="fr-FR" sz="1400" kern="1200"/>
            <a:t>Ouvrir le formulaire de création de l’espace de travail</a:t>
          </a:r>
          <a:endParaRPr lang="fr-CA" sz="1400" kern="1200"/>
        </a:p>
      </dsp:txBody>
      <dsp:txXfrm rot="10800000">
        <a:off x="1411816" y="422"/>
        <a:ext cx="4519356" cy="485784"/>
      </dsp:txXfrm>
    </dsp:sp>
    <dsp:sp modelId="{A4635D11-D166-9949-9302-23A75D0D3452}">
      <dsp:nvSpPr>
        <dsp:cNvPr id="0" name=""/>
        <dsp:cNvSpPr/>
      </dsp:nvSpPr>
      <dsp:spPr>
        <a:xfrm>
          <a:off x="1047477" y="422"/>
          <a:ext cx="485784" cy="485784"/>
        </a:xfrm>
        <a:prstGeom prst="ellipse">
          <a:avLst/>
        </a:prstGeom>
        <a:solidFill>
          <a:schemeClr val="accent5">
            <a:tint val="4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7DD3FD18-12E1-1540-83EF-73187F1124B9}">
      <dsp:nvSpPr>
        <dsp:cNvPr id="0" name=""/>
        <dsp:cNvSpPr/>
      </dsp:nvSpPr>
      <dsp:spPr>
        <a:xfrm rot="10800000">
          <a:off x="1290370" y="607653"/>
          <a:ext cx="4640802" cy="485784"/>
        </a:xfrm>
        <a:prstGeom prst="homePlate">
          <a:avLst/>
        </a:prstGeom>
        <a:solidFill>
          <a:schemeClr val="l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4218" tIns="53340" rIns="99568" bIns="53340" numCol="1" spcCol="1270" anchor="ctr" anchorCtr="0">
          <a:noAutofit/>
        </a:bodyPr>
        <a:lstStyle/>
        <a:p>
          <a:pPr marL="0" lvl="0" indent="0" algn="ctr" defTabSz="622300">
            <a:lnSpc>
              <a:spcPct val="90000"/>
            </a:lnSpc>
            <a:spcBef>
              <a:spcPct val="0"/>
            </a:spcBef>
            <a:spcAft>
              <a:spcPct val="35000"/>
            </a:spcAft>
            <a:buNone/>
          </a:pPr>
          <a:r>
            <a:rPr lang="fr-FR" sz="1400" kern="1200" dirty="0"/>
            <a:t>Dans le formulaire de création de l’espace de travail, </a:t>
          </a:r>
          <a:endParaRPr lang="fr-CA" sz="1400" kern="1200" dirty="0"/>
        </a:p>
      </dsp:txBody>
      <dsp:txXfrm rot="10800000">
        <a:off x="1411816" y="607653"/>
        <a:ext cx="4519356" cy="485784"/>
      </dsp:txXfrm>
    </dsp:sp>
    <dsp:sp modelId="{BC51D6AA-5727-6B46-A963-A4D4EAB2A19F}">
      <dsp:nvSpPr>
        <dsp:cNvPr id="0" name=""/>
        <dsp:cNvSpPr/>
      </dsp:nvSpPr>
      <dsp:spPr>
        <a:xfrm>
          <a:off x="1047477" y="607653"/>
          <a:ext cx="485784" cy="485784"/>
        </a:xfrm>
        <a:prstGeom prst="ellipse">
          <a:avLst/>
        </a:prstGeom>
        <a:solidFill>
          <a:schemeClr val="accent5">
            <a:tint val="4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2E5DE5C9-438A-4E44-9FC0-71093DA45754}">
      <dsp:nvSpPr>
        <dsp:cNvPr id="0" name=""/>
        <dsp:cNvSpPr/>
      </dsp:nvSpPr>
      <dsp:spPr>
        <a:xfrm rot="10800000">
          <a:off x="1290370" y="1214885"/>
          <a:ext cx="4640802" cy="485784"/>
        </a:xfrm>
        <a:prstGeom prst="homePlate">
          <a:avLst/>
        </a:prstGeom>
        <a:solidFill>
          <a:schemeClr val="l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4218" tIns="53340" rIns="99568" bIns="53340" numCol="1" spcCol="1270" anchor="ctr" anchorCtr="0">
          <a:noAutofit/>
        </a:bodyPr>
        <a:lstStyle/>
        <a:p>
          <a:pPr marL="0" lvl="0" indent="0" algn="ctr" defTabSz="622300">
            <a:lnSpc>
              <a:spcPct val="90000"/>
            </a:lnSpc>
            <a:spcBef>
              <a:spcPct val="0"/>
            </a:spcBef>
            <a:spcAft>
              <a:spcPct val="35000"/>
            </a:spcAft>
            <a:buNone/>
          </a:pPr>
          <a:r>
            <a:rPr lang="fr-FR" sz="1400" kern="1200"/>
            <a:t>Tapez le titre du nouvel espace de travail dans le champ Titre + ajouter une icône.</a:t>
          </a:r>
          <a:endParaRPr lang="fr-CA" sz="1400" kern="1200"/>
        </a:p>
      </dsp:txBody>
      <dsp:txXfrm rot="10800000">
        <a:off x="1411816" y="1214885"/>
        <a:ext cx="4519356" cy="485784"/>
      </dsp:txXfrm>
    </dsp:sp>
    <dsp:sp modelId="{28D3434A-E5BF-244E-AD2C-1416AB65DDAE}">
      <dsp:nvSpPr>
        <dsp:cNvPr id="0" name=""/>
        <dsp:cNvSpPr/>
      </dsp:nvSpPr>
      <dsp:spPr>
        <a:xfrm>
          <a:off x="1047477" y="1214885"/>
          <a:ext cx="485784" cy="485784"/>
        </a:xfrm>
        <a:prstGeom prst="ellipse">
          <a:avLst/>
        </a:prstGeom>
        <a:solidFill>
          <a:schemeClr val="accent5">
            <a:tint val="4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17BB67D1-1662-2A46-8BF5-C6CACBA8243C}">
      <dsp:nvSpPr>
        <dsp:cNvPr id="0" name=""/>
        <dsp:cNvSpPr/>
      </dsp:nvSpPr>
      <dsp:spPr>
        <a:xfrm rot="10800000">
          <a:off x="1290370" y="1822116"/>
          <a:ext cx="4640802" cy="485784"/>
        </a:xfrm>
        <a:prstGeom prst="homePlate">
          <a:avLst/>
        </a:prstGeom>
        <a:solidFill>
          <a:schemeClr val="l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4218" tIns="53340" rIns="99568" bIns="53340" numCol="1" spcCol="1270" anchor="ctr" anchorCtr="0">
          <a:noAutofit/>
        </a:bodyPr>
        <a:lstStyle/>
        <a:p>
          <a:pPr marL="0" lvl="0" indent="0" algn="ctr" defTabSz="622300">
            <a:lnSpc>
              <a:spcPct val="90000"/>
            </a:lnSpc>
            <a:spcBef>
              <a:spcPct val="0"/>
            </a:spcBef>
            <a:spcAft>
              <a:spcPct val="35000"/>
            </a:spcAft>
            <a:buNone/>
          </a:pPr>
          <a:r>
            <a:rPr lang="fr-FR" sz="1400" kern="1200"/>
            <a:t>Utilisez « @ » pour inviter des membres de l’équipe dans l’espace de travail</a:t>
          </a:r>
          <a:endParaRPr lang="fr-CA" sz="1400" kern="1200"/>
        </a:p>
      </dsp:txBody>
      <dsp:txXfrm rot="10800000">
        <a:off x="1411816" y="1822116"/>
        <a:ext cx="4519356" cy="485784"/>
      </dsp:txXfrm>
    </dsp:sp>
    <dsp:sp modelId="{53BEF094-5582-8E47-8B32-77EA15CC292F}">
      <dsp:nvSpPr>
        <dsp:cNvPr id="0" name=""/>
        <dsp:cNvSpPr/>
      </dsp:nvSpPr>
      <dsp:spPr>
        <a:xfrm>
          <a:off x="1047477" y="1822116"/>
          <a:ext cx="485784" cy="485784"/>
        </a:xfrm>
        <a:prstGeom prst="ellipse">
          <a:avLst/>
        </a:prstGeom>
        <a:solidFill>
          <a:schemeClr val="accent5">
            <a:tint val="4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68339" cy="355124"/>
          </a:xfrm>
          <a:prstGeom prst="rect">
            <a:avLst/>
          </a:prstGeom>
        </p:spPr>
        <p:txBody>
          <a:bodyPr vert="horz" lIns="94229" tIns="47115" rIns="94229" bIns="47115" rtlCol="0"/>
          <a:lstStyle>
            <a:lvl1pPr algn="l">
              <a:defRPr sz="1200"/>
            </a:lvl1pPr>
          </a:lstStyle>
          <a:p>
            <a:endParaRPr lang="fr-CA"/>
          </a:p>
        </p:txBody>
      </p:sp>
      <p:sp>
        <p:nvSpPr>
          <p:cNvPr id="3" name="Date Placeholder 2"/>
          <p:cNvSpPr>
            <a:spLocks noGrp="1"/>
          </p:cNvSpPr>
          <p:nvPr>
            <p:ph type="dt" sz="quarter" idx="1"/>
          </p:nvPr>
        </p:nvSpPr>
        <p:spPr>
          <a:xfrm>
            <a:off x="5317965" y="0"/>
            <a:ext cx="4068339" cy="355124"/>
          </a:xfrm>
          <a:prstGeom prst="rect">
            <a:avLst/>
          </a:prstGeom>
        </p:spPr>
        <p:txBody>
          <a:bodyPr vert="horz" lIns="94229" tIns="47115" rIns="94229" bIns="47115" rtlCol="0"/>
          <a:lstStyle>
            <a:lvl1pPr algn="r">
              <a:defRPr sz="1200"/>
            </a:lvl1pPr>
          </a:lstStyle>
          <a:p>
            <a:fld id="{43D1AC8E-BE17-4210-903F-12ACF86826D8}" type="datetimeFigureOut">
              <a:rPr lang="fr-CA" smtClean="0"/>
              <a:t>2026-05-14</a:t>
            </a:fld>
            <a:endParaRPr lang="fr-CA"/>
          </a:p>
        </p:txBody>
      </p:sp>
      <p:sp>
        <p:nvSpPr>
          <p:cNvPr id="4" name="Footer Placeholder 3"/>
          <p:cNvSpPr>
            <a:spLocks noGrp="1"/>
          </p:cNvSpPr>
          <p:nvPr>
            <p:ph type="ftr" sz="quarter" idx="2"/>
          </p:nvPr>
        </p:nvSpPr>
        <p:spPr>
          <a:xfrm>
            <a:off x="1" y="6746119"/>
            <a:ext cx="4068339" cy="355124"/>
          </a:xfrm>
          <a:prstGeom prst="rect">
            <a:avLst/>
          </a:prstGeom>
        </p:spPr>
        <p:txBody>
          <a:bodyPr vert="horz" lIns="94229" tIns="47115" rIns="94229" bIns="47115" rtlCol="0" anchor="b"/>
          <a:lstStyle>
            <a:lvl1pPr algn="l">
              <a:defRPr sz="1200"/>
            </a:lvl1pPr>
          </a:lstStyle>
          <a:p>
            <a:endParaRPr lang="fr-CA"/>
          </a:p>
        </p:txBody>
      </p:sp>
      <p:sp>
        <p:nvSpPr>
          <p:cNvPr id="5" name="Slide Number Placeholder 4"/>
          <p:cNvSpPr>
            <a:spLocks noGrp="1"/>
          </p:cNvSpPr>
          <p:nvPr>
            <p:ph type="sldNum" sz="quarter" idx="3"/>
          </p:nvPr>
        </p:nvSpPr>
        <p:spPr>
          <a:xfrm>
            <a:off x="5317965" y="6746119"/>
            <a:ext cx="4068339" cy="355124"/>
          </a:xfrm>
          <a:prstGeom prst="rect">
            <a:avLst/>
          </a:prstGeom>
        </p:spPr>
        <p:txBody>
          <a:bodyPr vert="horz" lIns="94229" tIns="47115" rIns="94229" bIns="47115" rtlCol="0" anchor="b"/>
          <a:lstStyle>
            <a:lvl1pPr algn="r">
              <a:defRPr sz="1200"/>
            </a:lvl1pPr>
          </a:lstStyle>
          <a:p>
            <a:fld id="{3AFD5479-F42C-457D-B7D4-264F6309DB19}" type="slidenum">
              <a:rPr lang="fr-CA" smtClean="0"/>
              <a:t>‹n°›</a:t>
            </a:fld>
            <a:endParaRPr lang="fr-CA"/>
          </a:p>
        </p:txBody>
      </p:sp>
    </p:spTree>
    <p:extLst>
      <p:ext uri="{BB962C8B-B14F-4D97-AF65-F5344CB8AC3E}">
        <p14:creationId xmlns:p14="http://schemas.microsoft.com/office/powerpoint/2010/main" val="398192106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68339" cy="355124"/>
          </a:xfrm>
          <a:prstGeom prst="rect">
            <a:avLst/>
          </a:prstGeom>
        </p:spPr>
        <p:txBody>
          <a:bodyPr vert="horz" lIns="94229" tIns="47115" rIns="94229" bIns="47115" rtlCol="0"/>
          <a:lstStyle>
            <a:lvl1pPr algn="l">
              <a:defRPr sz="1200"/>
            </a:lvl1pPr>
          </a:lstStyle>
          <a:p>
            <a:endParaRPr lang="fr-CA"/>
          </a:p>
        </p:txBody>
      </p:sp>
      <p:sp>
        <p:nvSpPr>
          <p:cNvPr id="3" name="Date Placeholder 2"/>
          <p:cNvSpPr>
            <a:spLocks noGrp="1"/>
          </p:cNvSpPr>
          <p:nvPr>
            <p:ph type="dt" idx="1"/>
          </p:nvPr>
        </p:nvSpPr>
        <p:spPr>
          <a:xfrm>
            <a:off x="5317965" y="0"/>
            <a:ext cx="4068339" cy="355124"/>
          </a:xfrm>
          <a:prstGeom prst="rect">
            <a:avLst/>
          </a:prstGeom>
        </p:spPr>
        <p:txBody>
          <a:bodyPr vert="horz" lIns="94229" tIns="47115" rIns="94229" bIns="47115" rtlCol="0"/>
          <a:lstStyle>
            <a:lvl1pPr algn="r">
              <a:defRPr sz="1200"/>
            </a:lvl1pPr>
          </a:lstStyle>
          <a:p>
            <a:fld id="{E06E1575-9565-453B-B924-01E0EAB2C7CD}" type="datetimeFigureOut">
              <a:rPr lang="fr-CA" smtClean="0"/>
              <a:t>2026-05-14</a:t>
            </a:fld>
            <a:endParaRPr lang="fr-CA"/>
          </a:p>
        </p:txBody>
      </p:sp>
      <p:sp>
        <p:nvSpPr>
          <p:cNvPr id="4" name="Slide Image Placeholder 3"/>
          <p:cNvSpPr>
            <a:spLocks noGrp="1" noRot="1" noChangeAspect="1"/>
          </p:cNvSpPr>
          <p:nvPr>
            <p:ph type="sldImg" idx="2"/>
          </p:nvPr>
        </p:nvSpPr>
        <p:spPr>
          <a:xfrm>
            <a:off x="2327275" y="533400"/>
            <a:ext cx="4733925" cy="2663825"/>
          </a:xfrm>
          <a:prstGeom prst="rect">
            <a:avLst/>
          </a:prstGeom>
          <a:noFill/>
          <a:ln w="12700">
            <a:solidFill>
              <a:prstClr val="black"/>
            </a:solidFill>
          </a:ln>
        </p:spPr>
        <p:txBody>
          <a:bodyPr vert="horz" lIns="94229" tIns="47115" rIns="94229" bIns="47115" rtlCol="0" anchor="ctr"/>
          <a:lstStyle/>
          <a:p>
            <a:endParaRPr lang="fr-CA"/>
          </a:p>
        </p:txBody>
      </p:sp>
      <p:sp>
        <p:nvSpPr>
          <p:cNvPr id="5" name="Notes Placeholder 4"/>
          <p:cNvSpPr>
            <a:spLocks noGrp="1"/>
          </p:cNvSpPr>
          <p:nvPr>
            <p:ph type="body" sz="quarter" idx="3"/>
          </p:nvPr>
        </p:nvSpPr>
        <p:spPr>
          <a:xfrm>
            <a:off x="938848" y="3373677"/>
            <a:ext cx="7510780" cy="3196114"/>
          </a:xfrm>
          <a:prstGeom prst="rect">
            <a:avLst/>
          </a:prstGeom>
        </p:spPr>
        <p:txBody>
          <a:bodyPr vert="horz" lIns="94229" tIns="47115" rIns="94229" bIns="471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1" y="6746119"/>
            <a:ext cx="4068339" cy="355124"/>
          </a:xfrm>
          <a:prstGeom prst="rect">
            <a:avLst/>
          </a:prstGeom>
        </p:spPr>
        <p:txBody>
          <a:bodyPr vert="horz" lIns="94229" tIns="47115" rIns="94229" bIns="47115" rtlCol="0" anchor="b"/>
          <a:lstStyle>
            <a:lvl1pPr algn="l">
              <a:defRPr sz="1200"/>
            </a:lvl1pPr>
          </a:lstStyle>
          <a:p>
            <a:endParaRPr lang="fr-CA"/>
          </a:p>
        </p:txBody>
      </p:sp>
      <p:sp>
        <p:nvSpPr>
          <p:cNvPr id="7" name="Slide Number Placeholder 6"/>
          <p:cNvSpPr>
            <a:spLocks noGrp="1"/>
          </p:cNvSpPr>
          <p:nvPr>
            <p:ph type="sldNum" sz="quarter" idx="5"/>
          </p:nvPr>
        </p:nvSpPr>
        <p:spPr>
          <a:xfrm>
            <a:off x="5317965" y="6746119"/>
            <a:ext cx="4068339" cy="355124"/>
          </a:xfrm>
          <a:prstGeom prst="rect">
            <a:avLst/>
          </a:prstGeom>
        </p:spPr>
        <p:txBody>
          <a:bodyPr vert="horz" lIns="94229" tIns="47115" rIns="94229" bIns="47115" rtlCol="0" anchor="b"/>
          <a:lstStyle>
            <a:lvl1pPr algn="r">
              <a:defRPr sz="1200"/>
            </a:lvl1pPr>
          </a:lstStyle>
          <a:p>
            <a:fld id="{1F002569-2F98-4DC8-845F-463F0AC47E40}" type="slidenum">
              <a:rPr lang="fr-CA" smtClean="0"/>
              <a:t>‹n°›</a:t>
            </a:fld>
            <a:endParaRPr lang="fr-CA"/>
          </a:p>
        </p:txBody>
      </p:sp>
    </p:spTree>
    <p:extLst>
      <p:ext uri="{BB962C8B-B14F-4D97-AF65-F5344CB8AC3E}">
        <p14:creationId xmlns:p14="http://schemas.microsoft.com/office/powerpoint/2010/main" val="22002454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9E957-9C69-3ED8-BF91-BCABBF52DB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A41EA4-22F8-A187-6536-68F83510B253}"/>
              </a:ext>
            </a:extLst>
          </p:cNvPr>
          <p:cNvSpPr>
            <a:spLocks noGrp="1" noRot="1" noChangeAspect="1"/>
          </p:cNvSpPr>
          <p:nvPr>
            <p:ph type="sldImg"/>
          </p:nvPr>
        </p:nvSpPr>
        <p:spPr>
          <a:xfrm>
            <a:off x="2327275" y="533400"/>
            <a:ext cx="4733925" cy="2663825"/>
          </a:xfrm>
        </p:spPr>
      </p:sp>
      <p:sp>
        <p:nvSpPr>
          <p:cNvPr id="3" name="Notes Placeholder 2">
            <a:extLst>
              <a:ext uri="{FF2B5EF4-FFF2-40B4-BE49-F238E27FC236}">
                <a16:creationId xmlns:a16="http://schemas.microsoft.com/office/drawing/2014/main" id="{F454AB9F-4FE7-65E4-5B39-8D3FF114272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0165630-B42D-4AAA-B5C5-9655C00B399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F0A0B7-983E-AE42-9549-9AFAB1BDE8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943171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22E1-0365-44F1-6333-E585ECB736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9E3FB8-7A5C-DEBF-4ED9-A758DFA85BC0}"/>
              </a:ext>
            </a:extLst>
          </p:cNvPr>
          <p:cNvSpPr>
            <a:spLocks noGrp="1" noRot="1" noChangeAspect="1"/>
          </p:cNvSpPr>
          <p:nvPr>
            <p:ph type="sldImg"/>
          </p:nvPr>
        </p:nvSpPr>
        <p:spPr>
          <a:xfrm>
            <a:off x="2327275" y="533400"/>
            <a:ext cx="4733925" cy="2663825"/>
          </a:xfrm>
        </p:spPr>
      </p:sp>
      <p:sp>
        <p:nvSpPr>
          <p:cNvPr id="3" name="Notes Placeholder 2">
            <a:extLst>
              <a:ext uri="{FF2B5EF4-FFF2-40B4-BE49-F238E27FC236}">
                <a16:creationId xmlns:a16="http://schemas.microsoft.com/office/drawing/2014/main" id="{45DC547B-2312-31D4-6C51-0946561746BE}"/>
              </a:ext>
            </a:extLst>
          </p:cNvPr>
          <p:cNvSpPr>
            <a:spLocks noGrp="1"/>
          </p:cNvSpPr>
          <p:nvPr>
            <p:ph type="body" idx="1"/>
          </p:nvPr>
        </p:nvSpPr>
        <p:spPr/>
        <p:txBody>
          <a:bodyPr/>
          <a:lstStyle/>
          <a:p>
            <a:r>
              <a:rPr lang="en-US" dirty="0"/>
              <a:t>So let’s start by a definition of Microsoft Teams. I will show you how to login to Teams and we will do an overview of the </a:t>
            </a:r>
            <a:r>
              <a:rPr lang="en-US" dirty="0" err="1"/>
              <a:t>plateform</a:t>
            </a:r>
            <a:r>
              <a:rPr lang="en-US" dirty="0"/>
              <a:t>.</a:t>
            </a:r>
          </a:p>
          <a:p>
            <a:endParaRPr lang="en-US" dirty="0"/>
          </a:p>
          <a:p>
            <a:r>
              <a:rPr lang="en-US" dirty="0"/>
              <a:t>Then let is talk about Chatting and calling : How to manage my status; create a chat group; Pin a chat; make a call and manage my contacts</a:t>
            </a:r>
          </a:p>
          <a:p>
            <a:endParaRPr lang="en-US" dirty="0"/>
          </a:p>
          <a:p>
            <a:r>
              <a:rPr lang="en-US" dirty="0"/>
              <a:t>Then we will take a view about Teams and channels : How to create a Team, Add some channels; manage members and files and collaborate as a Team</a:t>
            </a:r>
          </a:p>
          <a:p>
            <a:endParaRPr lang="en-US" dirty="0"/>
          </a:p>
          <a:p>
            <a:r>
              <a:rPr lang="en-US" dirty="0"/>
              <a:t>And we will </a:t>
            </a:r>
            <a:r>
              <a:rPr lang="en-US" dirty="0" err="1"/>
              <a:t>finih</a:t>
            </a:r>
            <a:r>
              <a:rPr lang="en-US" dirty="0"/>
              <a:t> with meetings and Invitations : How to manage my calendar; Join a meeting; Set up an invitation and check my meeting options</a:t>
            </a:r>
          </a:p>
          <a:p>
            <a:endParaRPr lang="en-US" dirty="0"/>
          </a:p>
        </p:txBody>
      </p:sp>
      <p:sp>
        <p:nvSpPr>
          <p:cNvPr id="4" name="Slide Number Placeholder 3">
            <a:extLst>
              <a:ext uri="{FF2B5EF4-FFF2-40B4-BE49-F238E27FC236}">
                <a16:creationId xmlns:a16="http://schemas.microsoft.com/office/drawing/2014/main" id="{64810A3C-7868-E064-89A4-0137ACF49E8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F0A0B7-983E-AE42-9549-9AFAB1BDE8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500696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58BD5-BD86-A86D-5322-A874887218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655DFC-10B2-1EAD-CD66-72D53C318BAE}"/>
              </a:ext>
            </a:extLst>
          </p:cNvPr>
          <p:cNvSpPr>
            <a:spLocks noGrp="1" noRot="1" noChangeAspect="1"/>
          </p:cNvSpPr>
          <p:nvPr>
            <p:ph type="sldImg"/>
          </p:nvPr>
        </p:nvSpPr>
        <p:spPr>
          <a:xfrm>
            <a:off x="2327275" y="533400"/>
            <a:ext cx="4733925" cy="2663825"/>
          </a:xfrm>
        </p:spPr>
      </p:sp>
      <p:sp>
        <p:nvSpPr>
          <p:cNvPr id="3" name="Notes Placeholder 2">
            <a:extLst>
              <a:ext uri="{FF2B5EF4-FFF2-40B4-BE49-F238E27FC236}">
                <a16:creationId xmlns:a16="http://schemas.microsoft.com/office/drawing/2014/main" id="{AD2EDD30-E2E6-96D6-FE6E-F086074E0D74}"/>
              </a:ext>
            </a:extLst>
          </p:cNvPr>
          <p:cNvSpPr>
            <a:spLocks noGrp="1"/>
          </p:cNvSpPr>
          <p:nvPr>
            <p:ph type="body" idx="1"/>
          </p:nvPr>
        </p:nvSpPr>
        <p:spPr/>
        <p:txBody>
          <a:bodyPr/>
          <a:lstStyle/>
          <a:p>
            <a:r>
              <a:rPr lang="en-US" dirty="0"/>
              <a:t>So let’s start by a definition of Microsoft Teams. I will show you how to login to Teams and we will do an overview of the </a:t>
            </a:r>
            <a:r>
              <a:rPr lang="en-US" dirty="0" err="1"/>
              <a:t>plateform</a:t>
            </a:r>
            <a:r>
              <a:rPr lang="en-US" dirty="0"/>
              <a:t>.</a:t>
            </a:r>
          </a:p>
          <a:p>
            <a:endParaRPr lang="en-US" dirty="0"/>
          </a:p>
          <a:p>
            <a:r>
              <a:rPr lang="en-US" dirty="0"/>
              <a:t>Then let is talk about Chatting and calling : How to manage my status; create a chat group; Pin a chat; make a call and manage my contacts</a:t>
            </a:r>
          </a:p>
          <a:p>
            <a:endParaRPr lang="en-US" dirty="0"/>
          </a:p>
          <a:p>
            <a:r>
              <a:rPr lang="en-US" dirty="0"/>
              <a:t>Then we will take a view about Teams and channels : How to create a Team, Add some channels; manage members and files and collaborate as a Team</a:t>
            </a:r>
          </a:p>
          <a:p>
            <a:endParaRPr lang="en-US" dirty="0"/>
          </a:p>
          <a:p>
            <a:r>
              <a:rPr lang="en-US" dirty="0"/>
              <a:t>And we will </a:t>
            </a:r>
            <a:r>
              <a:rPr lang="en-US" dirty="0" err="1"/>
              <a:t>finih</a:t>
            </a:r>
            <a:r>
              <a:rPr lang="en-US" dirty="0"/>
              <a:t> with meetings and Invitations : How to manage my calendar; Join a meeting; Set up an invitation and check my meeting options</a:t>
            </a:r>
          </a:p>
          <a:p>
            <a:endParaRPr lang="en-US" dirty="0"/>
          </a:p>
        </p:txBody>
      </p:sp>
      <p:sp>
        <p:nvSpPr>
          <p:cNvPr id="4" name="Slide Number Placeholder 3">
            <a:extLst>
              <a:ext uri="{FF2B5EF4-FFF2-40B4-BE49-F238E27FC236}">
                <a16:creationId xmlns:a16="http://schemas.microsoft.com/office/drawing/2014/main" id="{F090EE21-BD87-35C1-561A-48B8087BB63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F0A0B7-983E-AE42-9549-9AFAB1BDE8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81126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C3360-CEA9-FA4B-DB46-A5F67FBF2E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FE22B9-9BFA-ECAF-48F6-0054AB39466D}"/>
              </a:ext>
            </a:extLst>
          </p:cNvPr>
          <p:cNvSpPr>
            <a:spLocks noGrp="1" noRot="1" noChangeAspect="1"/>
          </p:cNvSpPr>
          <p:nvPr>
            <p:ph type="sldImg"/>
          </p:nvPr>
        </p:nvSpPr>
        <p:spPr>
          <a:xfrm>
            <a:off x="2327275" y="533400"/>
            <a:ext cx="4733925" cy="2663825"/>
          </a:xfrm>
        </p:spPr>
      </p:sp>
      <p:sp>
        <p:nvSpPr>
          <p:cNvPr id="3" name="Notes Placeholder 2">
            <a:extLst>
              <a:ext uri="{FF2B5EF4-FFF2-40B4-BE49-F238E27FC236}">
                <a16:creationId xmlns:a16="http://schemas.microsoft.com/office/drawing/2014/main" id="{1BD187DA-F3D6-8974-19D9-66C3F7E1199B}"/>
              </a:ext>
            </a:extLst>
          </p:cNvPr>
          <p:cNvSpPr>
            <a:spLocks noGrp="1"/>
          </p:cNvSpPr>
          <p:nvPr>
            <p:ph type="body" idx="1"/>
          </p:nvPr>
        </p:nvSpPr>
        <p:spPr/>
        <p:txBody>
          <a:bodyPr/>
          <a:lstStyle/>
          <a:p>
            <a:r>
              <a:rPr lang="en-US" dirty="0"/>
              <a:t>So let’s start by a definition of Microsoft Teams. I will show you how to login to Teams and we will do an overview of the </a:t>
            </a:r>
            <a:r>
              <a:rPr lang="en-US" dirty="0" err="1"/>
              <a:t>plateform</a:t>
            </a:r>
            <a:r>
              <a:rPr lang="en-US" dirty="0"/>
              <a:t>.</a:t>
            </a:r>
          </a:p>
          <a:p>
            <a:endParaRPr lang="en-US" dirty="0"/>
          </a:p>
          <a:p>
            <a:r>
              <a:rPr lang="en-US" dirty="0"/>
              <a:t>Then let is talk about Chatting and calling : How to manage my status; create a chat group; Pin a chat; make a call and manage my contacts</a:t>
            </a:r>
          </a:p>
          <a:p>
            <a:endParaRPr lang="en-US" dirty="0"/>
          </a:p>
          <a:p>
            <a:r>
              <a:rPr lang="en-US" dirty="0"/>
              <a:t>Then we will take a view about Teams and channels : How to create a Team, Add some channels; manage members and files and collaborate as a Team</a:t>
            </a:r>
          </a:p>
          <a:p>
            <a:endParaRPr lang="en-US" dirty="0"/>
          </a:p>
          <a:p>
            <a:r>
              <a:rPr lang="en-US" dirty="0"/>
              <a:t>And we will </a:t>
            </a:r>
            <a:r>
              <a:rPr lang="en-US" dirty="0" err="1"/>
              <a:t>finih</a:t>
            </a:r>
            <a:r>
              <a:rPr lang="en-US" dirty="0"/>
              <a:t> with meetings and Invitations : How to manage my calendar; Join a meeting; Set up an invitation and check my meeting options</a:t>
            </a:r>
          </a:p>
          <a:p>
            <a:endParaRPr lang="en-US" dirty="0"/>
          </a:p>
        </p:txBody>
      </p:sp>
      <p:sp>
        <p:nvSpPr>
          <p:cNvPr id="4" name="Slide Number Placeholder 3">
            <a:extLst>
              <a:ext uri="{FF2B5EF4-FFF2-40B4-BE49-F238E27FC236}">
                <a16:creationId xmlns:a16="http://schemas.microsoft.com/office/drawing/2014/main" id="{0CC32B3B-A84B-7512-29EB-A19B93E2F93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F0A0B7-983E-AE42-9549-9AFAB1BDE8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489300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A1408-35E5-F910-DAB6-01F8BA19F5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9E25ED-AE6B-D454-60F4-05A74987B62E}"/>
              </a:ext>
            </a:extLst>
          </p:cNvPr>
          <p:cNvSpPr>
            <a:spLocks noGrp="1" noRot="1" noChangeAspect="1"/>
          </p:cNvSpPr>
          <p:nvPr>
            <p:ph type="sldImg"/>
          </p:nvPr>
        </p:nvSpPr>
        <p:spPr>
          <a:xfrm>
            <a:off x="2327275" y="533400"/>
            <a:ext cx="4733925" cy="2663825"/>
          </a:xfrm>
        </p:spPr>
      </p:sp>
      <p:sp>
        <p:nvSpPr>
          <p:cNvPr id="3" name="Notes Placeholder 2">
            <a:extLst>
              <a:ext uri="{FF2B5EF4-FFF2-40B4-BE49-F238E27FC236}">
                <a16:creationId xmlns:a16="http://schemas.microsoft.com/office/drawing/2014/main" id="{CEA31548-2767-3770-F654-323AC8EB29BF}"/>
              </a:ext>
            </a:extLst>
          </p:cNvPr>
          <p:cNvSpPr>
            <a:spLocks noGrp="1"/>
          </p:cNvSpPr>
          <p:nvPr>
            <p:ph type="body" idx="1"/>
          </p:nvPr>
        </p:nvSpPr>
        <p:spPr/>
        <p:txBody>
          <a:bodyPr/>
          <a:lstStyle/>
          <a:p>
            <a:r>
              <a:rPr lang="en-US" dirty="0"/>
              <a:t>So let’s start by a definition of Microsoft Teams. I will show you how to login to Teams and we will do an overview of the </a:t>
            </a:r>
            <a:r>
              <a:rPr lang="en-US" dirty="0" err="1"/>
              <a:t>plateform</a:t>
            </a:r>
            <a:r>
              <a:rPr lang="en-US" dirty="0"/>
              <a:t>.</a:t>
            </a:r>
          </a:p>
          <a:p>
            <a:endParaRPr lang="en-US" dirty="0"/>
          </a:p>
          <a:p>
            <a:r>
              <a:rPr lang="en-US" dirty="0"/>
              <a:t>Then let is talk about Chatting and calling : How to manage my status; create a chat group; Pin a chat; make a call and manage my contacts</a:t>
            </a:r>
          </a:p>
          <a:p>
            <a:endParaRPr lang="en-US" dirty="0"/>
          </a:p>
          <a:p>
            <a:r>
              <a:rPr lang="en-US" dirty="0"/>
              <a:t>Then we will take a view about Teams and channels : How to create a Team, Add some channels; manage members and files and collaborate as a Team</a:t>
            </a:r>
          </a:p>
          <a:p>
            <a:endParaRPr lang="en-US" dirty="0"/>
          </a:p>
          <a:p>
            <a:r>
              <a:rPr lang="en-US" dirty="0"/>
              <a:t>And we will </a:t>
            </a:r>
            <a:r>
              <a:rPr lang="en-US" dirty="0" err="1"/>
              <a:t>finih</a:t>
            </a:r>
            <a:r>
              <a:rPr lang="en-US" dirty="0"/>
              <a:t> with meetings and Invitations : How to manage my calendar; Join a meeting; Set up an invitation and check my meeting options</a:t>
            </a:r>
          </a:p>
          <a:p>
            <a:endParaRPr lang="en-US" dirty="0"/>
          </a:p>
        </p:txBody>
      </p:sp>
      <p:sp>
        <p:nvSpPr>
          <p:cNvPr id="4" name="Slide Number Placeholder 3">
            <a:extLst>
              <a:ext uri="{FF2B5EF4-FFF2-40B4-BE49-F238E27FC236}">
                <a16:creationId xmlns:a16="http://schemas.microsoft.com/office/drawing/2014/main" id="{AEC65C22-46EF-8B72-A31F-9E3E1A84F06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F0A0B7-983E-AE42-9549-9AFAB1BDE8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148044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730DA3-8424-DE03-D1C4-6485BBEBC7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1B0D2C-DB2C-7C28-4D31-EF6955A17F48}"/>
              </a:ext>
            </a:extLst>
          </p:cNvPr>
          <p:cNvSpPr>
            <a:spLocks noGrp="1" noRot="1" noChangeAspect="1"/>
          </p:cNvSpPr>
          <p:nvPr>
            <p:ph type="sldImg"/>
          </p:nvPr>
        </p:nvSpPr>
        <p:spPr>
          <a:xfrm>
            <a:off x="2327275" y="533400"/>
            <a:ext cx="4733925" cy="2663825"/>
          </a:xfrm>
        </p:spPr>
      </p:sp>
      <p:sp>
        <p:nvSpPr>
          <p:cNvPr id="3" name="Notes Placeholder 2">
            <a:extLst>
              <a:ext uri="{FF2B5EF4-FFF2-40B4-BE49-F238E27FC236}">
                <a16:creationId xmlns:a16="http://schemas.microsoft.com/office/drawing/2014/main" id="{7E3C19C4-5355-9566-1427-FA0D104168E5}"/>
              </a:ext>
            </a:extLst>
          </p:cNvPr>
          <p:cNvSpPr>
            <a:spLocks noGrp="1"/>
          </p:cNvSpPr>
          <p:nvPr>
            <p:ph type="body" idx="1"/>
          </p:nvPr>
        </p:nvSpPr>
        <p:spPr/>
        <p:txBody>
          <a:bodyPr/>
          <a:lstStyle/>
          <a:p>
            <a:r>
              <a:rPr lang="en-US" dirty="0"/>
              <a:t>So let’s start by a definition of Microsoft Teams. I will show you how to login to Teams and we will do an overview of the </a:t>
            </a:r>
            <a:r>
              <a:rPr lang="en-US" dirty="0" err="1"/>
              <a:t>plateform</a:t>
            </a:r>
            <a:r>
              <a:rPr lang="en-US" dirty="0"/>
              <a:t>.</a:t>
            </a:r>
          </a:p>
          <a:p>
            <a:endParaRPr lang="en-US" dirty="0"/>
          </a:p>
          <a:p>
            <a:r>
              <a:rPr lang="en-US" dirty="0"/>
              <a:t>Then let is talk about Chatting and calling : How to manage my status; create a chat group; Pin a chat; make a call and manage my contacts</a:t>
            </a:r>
          </a:p>
          <a:p>
            <a:endParaRPr lang="en-US" dirty="0"/>
          </a:p>
          <a:p>
            <a:r>
              <a:rPr lang="en-US" dirty="0"/>
              <a:t>Then we will take a view about Teams and channels : How to create a Team, Add some channels; manage members and files and collaborate as a Team</a:t>
            </a:r>
          </a:p>
          <a:p>
            <a:endParaRPr lang="en-US" dirty="0"/>
          </a:p>
          <a:p>
            <a:r>
              <a:rPr lang="en-US" dirty="0"/>
              <a:t>And we will </a:t>
            </a:r>
            <a:r>
              <a:rPr lang="en-US" dirty="0" err="1"/>
              <a:t>finih</a:t>
            </a:r>
            <a:r>
              <a:rPr lang="en-US" dirty="0"/>
              <a:t> with meetings and Invitations : How to manage my calendar; Join a meeting; Set up an invitation and check my meeting options</a:t>
            </a:r>
          </a:p>
          <a:p>
            <a:endParaRPr lang="en-US" dirty="0"/>
          </a:p>
        </p:txBody>
      </p:sp>
      <p:sp>
        <p:nvSpPr>
          <p:cNvPr id="4" name="Slide Number Placeholder 3">
            <a:extLst>
              <a:ext uri="{FF2B5EF4-FFF2-40B4-BE49-F238E27FC236}">
                <a16:creationId xmlns:a16="http://schemas.microsoft.com/office/drawing/2014/main" id="{F0CAA888-2B26-5F2A-BEC5-3E7F0559339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F0A0B7-983E-AE42-9549-9AFAB1BDE8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623084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75F22-2B2E-72DA-CE36-B1B073024D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DE8212-6127-EC1C-A650-9803296BC38D}"/>
              </a:ext>
            </a:extLst>
          </p:cNvPr>
          <p:cNvSpPr>
            <a:spLocks noGrp="1" noRot="1" noChangeAspect="1"/>
          </p:cNvSpPr>
          <p:nvPr>
            <p:ph type="sldImg"/>
          </p:nvPr>
        </p:nvSpPr>
        <p:spPr>
          <a:xfrm>
            <a:off x="2327275" y="533400"/>
            <a:ext cx="4733925" cy="2663825"/>
          </a:xfrm>
        </p:spPr>
      </p:sp>
      <p:sp>
        <p:nvSpPr>
          <p:cNvPr id="3" name="Notes Placeholder 2">
            <a:extLst>
              <a:ext uri="{FF2B5EF4-FFF2-40B4-BE49-F238E27FC236}">
                <a16:creationId xmlns:a16="http://schemas.microsoft.com/office/drawing/2014/main" id="{383F0BA0-23E9-2646-B08F-60599EFF534E}"/>
              </a:ext>
            </a:extLst>
          </p:cNvPr>
          <p:cNvSpPr>
            <a:spLocks noGrp="1"/>
          </p:cNvSpPr>
          <p:nvPr>
            <p:ph type="body" idx="1"/>
          </p:nvPr>
        </p:nvSpPr>
        <p:spPr/>
        <p:txBody>
          <a:bodyPr/>
          <a:lstStyle/>
          <a:p>
            <a:r>
              <a:rPr lang="en-US" dirty="0"/>
              <a:t>So let’s start by a definition of Microsoft Teams. I will show you how to login to Teams and we will do an overview of the </a:t>
            </a:r>
            <a:r>
              <a:rPr lang="en-US" dirty="0" err="1"/>
              <a:t>plateform</a:t>
            </a:r>
            <a:r>
              <a:rPr lang="en-US" dirty="0"/>
              <a:t>.</a:t>
            </a:r>
          </a:p>
          <a:p>
            <a:endParaRPr lang="en-US" dirty="0"/>
          </a:p>
          <a:p>
            <a:r>
              <a:rPr lang="en-US" dirty="0"/>
              <a:t>Then let is talk about Chatting and calling : How to manage my status; create a chat group; Pin a chat; make a call and manage my contacts</a:t>
            </a:r>
          </a:p>
          <a:p>
            <a:endParaRPr lang="en-US" dirty="0"/>
          </a:p>
          <a:p>
            <a:r>
              <a:rPr lang="en-US" dirty="0"/>
              <a:t>Then we will take a view about Teams and channels : How to create a Team, Add some channels; manage members and files and collaborate as a Team</a:t>
            </a:r>
          </a:p>
          <a:p>
            <a:endParaRPr lang="en-US" dirty="0"/>
          </a:p>
          <a:p>
            <a:r>
              <a:rPr lang="en-US" dirty="0"/>
              <a:t>And we will </a:t>
            </a:r>
            <a:r>
              <a:rPr lang="en-US" dirty="0" err="1"/>
              <a:t>finih</a:t>
            </a:r>
            <a:r>
              <a:rPr lang="en-US" dirty="0"/>
              <a:t> with meetings and Invitations : How to manage my calendar; Join a meeting; Set up an invitation and check my meeting options</a:t>
            </a:r>
          </a:p>
          <a:p>
            <a:endParaRPr lang="en-US" dirty="0"/>
          </a:p>
        </p:txBody>
      </p:sp>
      <p:sp>
        <p:nvSpPr>
          <p:cNvPr id="4" name="Slide Number Placeholder 3">
            <a:extLst>
              <a:ext uri="{FF2B5EF4-FFF2-40B4-BE49-F238E27FC236}">
                <a16:creationId xmlns:a16="http://schemas.microsoft.com/office/drawing/2014/main" id="{331D85BD-BC86-7D98-5BA7-1114912B5AB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F0A0B7-983E-AE42-9549-9AFAB1BDE8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297365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4091D-09A7-0EFF-7CF8-2155EAE370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5A4CF2-B612-9BB2-CD09-3106919864AE}"/>
              </a:ext>
            </a:extLst>
          </p:cNvPr>
          <p:cNvSpPr>
            <a:spLocks noGrp="1" noRot="1" noChangeAspect="1"/>
          </p:cNvSpPr>
          <p:nvPr>
            <p:ph type="sldImg"/>
          </p:nvPr>
        </p:nvSpPr>
        <p:spPr>
          <a:xfrm>
            <a:off x="2327275" y="533400"/>
            <a:ext cx="4733925" cy="2663825"/>
          </a:xfrm>
        </p:spPr>
      </p:sp>
      <p:sp>
        <p:nvSpPr>
          <p:cNvPr id="3" name="Notes Placeholder 2">
            <a:extLst>
              <a:ext uri="{FF2B5EF4-FFF2-40B4-BE49-F238E27FC236}">
                <a16:creationId xmlns:a16="http://schemas.microsoft.com/office/drawing/2014/main" id="{4BE4E4F1-1C0F-BD32-864C-E947994F095A}"/>
              </a:ext>
            </a:extLst>
          </p:cNvPr>
          <p:cNvSpPr>
            <a:spLocks noGrp="1"/>
          </p:cNvSpPr>
          <p:nvPr>
            <p:ph type="body" idx="1"/>
          </p:nvPr>
        </p:nvSpPr>
        <p:spPr/>
        <p:txBody>
          <a:bodyPr/>
          <a:lstStyle/>
          <a:p>
            <a:r>
              <a:rPr lang="en-US" dirty="0"/>
              <a:t>So let’s start by a definition of Microsoft Teams. I will show you how to login to Teams and we will do an overview of the </a:t>
            </a:r>
            <a:r>
              <a:rPr lang="en-US" dirty="0" err="1"/>
              <a:t>plateform</a:t>
            </a:r>
            <a:r>
              <a:rPr lang="en-US" dirty="0"/>
              <a:t>.</a:t>
            </a:r>
          </a:p>
          <a:p>
            <a:endParaRPr lang="en-US" dirty="0"/>
          </a:p>
          <a:p>
            <a:r>
              <a:rPr lang="en-US" dirty="0"/>
              <a:t>Then let is talk about Chatting and calling : How to manage my status; create a chat group; Pin a chat; make a call and manage my contacts</a:t>
            </a:r>
          </a:p>
          <a:p>
            <a:endParaRPr lang="en-US" dirty="0"/>
          </a:p>
          <a:p>
            <a:r>
              <a:rPr lang="en-US" dirty="0"/>
              <a:t>Then we will take a view about Teams and channels : How to create a Team, Add some channels; manage members and files and collaborate as a Team</a:t>
            </a:r>
          </a:p>
          <a:p>
            <a:endParaRPr lang="en-US" dirty="0"/>
          </a:p>
          <a:p>
            <a:r>
              <a:rPr lang="en-US" dirty="0"/>
              <a:t>And we will </a:t>
            </a:r>
            <a:r>
              <a:rPr lang="en-US" dirty="0" err="1"/>
              <a:t>finih</a:t>
            </a:r>
            <a:r>
              <a:rPr lang="en-US" dirty="0"/>
              <a:t> with meetings and Invitations : How to manage my calendar; Join a meeting; Set up an invitation and check my meeting options</a:t>
            </a:r>
          </a:p>
          <a:p>
            <a:endParaRPr lang="en-US" dirty="0"/>
          </a:p>
        </p:txBody>
      </p:sp>
      <p:sp>
        <p:nvSpPr>
          <p:cNvPr id="4" name="Slide Number Placeholder 3">
            <a:extLst>
              <a:ext uri="{FF2B5EF4-FFF2-40B4-BE49-F238E27FC236}">
                <a16:creationId xmlns:a16="http://schemas.microsoft.com/office/drawing/2014/main" id="{473CE8D8-6F16-E70F-5B18-0E06C850436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F0A0B7-983E-AE42-9549-9AFAB1BDE8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378523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1A2D7-5072-8577-42AC-66D5F93E6E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05FDEE-0858-ECCC-4172-93976F638B81}"/>
              </a:ext>
            </a:extLst>
          </p:cNvPr>
          <p:cNvSpPr>
            <a:spLocks noGrp="1" noRot="1" noChangeAspect="1"/>
          </p:cNvSpPr>
          <p:nvPr>
            <p:ph type="sldImg"/>
          </p:nvPr>
        </p:nvSpPr>
        <p:spPr>
          <a:xfrm>
            <a:off x="2327275" y="533400"/>
            <a:ext cx="4733925" cy="2663825"/>
          </a:xfrm>
        </p:spPr>
      </p:sp>
      <p:sp>
        <p:nvSpPr>
          <p:cNvPr id="3" name="Notes Placeholder 2">
            <a:extLst>
              <a:ext uri="{FF2B5EF4-FFF2-40B4-BE49-F238E27FC236}">
                <a16:creationId xmlns:a16="http://schemas.microsoft.com/office/drawing/2014/main" id="{880494D9-9219-E0C5-88C0-1A1EF1D64B21}"/>
              </a:ext>
            </a:extLst>
          </p:cNvPr>
          <p:cNvSpPr>
            <a:spLocks noGrp="1"/>
          </p:cNvSpPr>
          <p:nvPr>
            <p:ph type="body" idx="1"/>
          </p:nvPr>
        </p:nvSpPr>
        <p:spPr/>
        <p:txBody>
          <a:bodyPr/>
          <a:lstStyle/>
          <a:p>
            <a:r>
              <a:rPr lang="en-US" dirty="0"/>
              <a:t>So let’s start by a definition of Microsoft Teams. I will show you how to login to Teams and we will do an overview of the </a:t>
            </a:r>
            <a:r>
              <a:rPr lang="en-US" dirty="0" err="1"/>
              <a:t>plateform</a:t>
            </a:r>
            <a:r>
              <a:rPr lang="en-US" dirty="0"/>
              <a:t>.</a:t>
            </a:r>
          </a:p>
          <a:p>
            <a:endParaRPr lang="en-US" dirty="0"/>
          </a:p>
          <a:p>
            <a:r>
              <a:rPr lang="en-US" dirty="0"/>
              <a:t>Then let is talk about Chatting and calling : How to manage my status; create a chat group; Pin a chat; make a call and manage my contacts</a:t>
            </a:r>
          </a:p>
          <a:p>
            <a:endParaRPr lang="en-US" dirty="0"/>
          </a:p>
          <a:p>
            <a:r>
              <a:rPr lang="en-US" dirty="0"/>
              <a:t>Then we will take a view about Teams and channels : How to create a Team, Add some channels; manage members and files and collaborate as a Team</a:t>
            </a:r>
          </a:p>
          <a:p>
            <a:endParaRPr lang="en-US" dirty="0"/>
          </a:p>
          <a:p>
            <a:r>
              <a:rPr lang="en-US" dirty="0"/>
              <a:t>And we will </a:t>
            </a:r>
            <a:r>
              <a:rPr lang="en-US" dirty="0" err="1"/>
              <a:t>finih</a:t>
            </a:r>
            <a:r>
              <a:rPr lang="en-US" dirty="0"/>
              <a:t> with meetings and Invitations : How to manage my calendar; Join a meeting; Set up an invitation and check my meeting options</a:t>
            </a:r>
          </a:p>
          <a:p>
            <a:endParaRPr lang="en-US" dirty="0"/>
          </a:p>
        </p:txBody>
      </p:sp>
      <p:sp>
        <p:nvSpPr>
          <p:cNvPr id="4" name="Slide Number Placeholder 3">
            <a:extLst>
              <a:ext uri="{FF2B5EF4-FFF2-40B4-BE49-F238E27FC236}">
                <a16:creationId xmlns:a16="http://schemas.microsoft.com/office/drawing/2014/main" id="{F7EAC506-1979-3599-4414-63799A4C367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F0A0B7-983E-AE42-9549-9AFAB1BDE8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372392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E85B9-A449-9540-87FF-D4DB15F2F3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D83715-AEC2-B3A2-D182-7E744A14F6B8}"/>
              </a:ext>
            </a:extLst>
          </p:cNvPr>
          <p:cNvSpPr>
            <a:spLocks noGrp="1" noRot="1" noChangeAspect="1"/>
          </p:cNvSpPr>
          <p:nvPr>
            <p:ph type="sldImg"/>
          </p:nvPr>
        </p:nvSpPr>
        <p:spPr>
          <a:xfrm>
            <a:off x="2327275" y="533400"/>
            <a:ext cx="4733925" cy="2663825"/>
          </a:xfrm>
        </p:spPr>
      </p:sp>
      <p:sp>
        <p:nvSpPr>
          <p:cNvPr id="3" name="Notes Placeholder 2">
            <a:extLst>
              <a:ext uri="{FF2B5EF4-FFF2-40B4-BE49-F238E27FC236}">
                <a16:creationId xmlns:a16="http://schemas.microsoft.com/office/drawing/2014/main" id="{0033C885-0898-857B-DA13-E01D290A56C7}"/>
              </a:ext>
            </a:extLst>
          </p:cNvPr>
          <p:cNvSpPr>
            <a:spLocks noGrp="1"/>
          </p:cNvSpPr>
          <p:nvPr>
            <p:ph type="body" idx="1"/>
          </p:nvPr>
        </p:nvSpPr>
        <p:spPr/>
        <p:txBody>
          <a:bodyPr/>
          <a:lstStyle/>
          <a:p>
            <a:r>
              <a:rPr lang="en-US" dirty="0"/>
              <a:t>So let’s start by a definition of Microsoft Teams. I will show you how to login to Teams and we will do an overview of the </a:t>
            </a:r>
            <a:r>
              <a:rPr lang="en-US" dirty="0" err="1"/>
              <a:t>plateform</a:t>
            </a:r>
            <a:r>
              <a:rPr lang="en-US" dirty="0"/>
              <a:t>.</a:t>
            </a:r>
          </a:p>
          <a:p>
            <a:endParaRPr lang="en-US" dirty="0"/>
          </a:p>
          <a:p>
            <a:r>
              <a:rPr lang="en-US" dirty="0"/>
              <a:t>Then let is talk about Chatting and calling : How to manage my status; create a chat group; Pin a chat; make a call and manage my contacts</a:t>
            </a:r>
          </a:p>
          <a:p>
            <a:endParaRPr lang="en-US" dirty="0"/>
          </a:p>
          <a:p>
            <a:r>
              <a:rPr lang="en-US" dirty="0"/>
              <a:t>Then we will take a view about Teams and channels : How to create a Team, Add some channels; manage members and files and collaborate as a Team</a:t>
            </a:r>
          </a:p>
          <a:p>
            <a:endParaRPr lang="en-US" dirty="0"/>
          </a:p>
          <a:p>
            <a:r>
              <a:rPr lang="en-US" dirty="0"/>
              <a:t>And we will </a:t>
            </a:r>
            <a:r>
              <a:rPr lang="en-US" dirty="0" err="1"/>
              <a:t>finih</a:t>
            </a:r>
            <a:r>
              <a:rPr lang="en-US" dirty="0"/>
              <a:t> with meetings and Invitations : How to manage my calendar; Join a meeting; Set up an invitation and check my meeting options</a:t>
            </a:r>
          </a:p>
          <a:p>
            <a:endParaRPr lang="en-US" dirty="0"/>
          </a:p>
        </p:txBody>
      </p:sp>
      <p:sp>
        <p:nvSpPr>
          <p:cNvPr id="4" name="Slide Number Placeholder 3">
            <a:extLst>
              <a:ext uri="{FF2B5EF4-FFF2-40B4-BE49-F238E27FC236}">
                <a16:creationId xmlns:a16="http://schemas.microsoft.com/office/drawing/2014/main" id="{08C1BE2B-03ED-8F62-1466-51E04061FEB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F0A0B7-983E-AE42-9549-9AFAB1BDE8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609193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EEB2F-08F4-E3D7-205D-5DA81EFF2E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6C0BA9-130C-6525-AD4D-12150D50EF06}"/>
              </a:ext>
            </a:extLst>
          </p:cNvPr>
          <p:cNvSpPr>
            <a:spLocks noGrp="1" noRot="1" noChangeAspect="1"/>
          </p:cNvSpPr>
          <p:nvPr>
            <p:ph type="sldImg"/>
          </p:nvPr>
        </p:nvSpPr>
        <p:spPr>
          <a:xfrm>
            <a:off x="2327275" y="533400"/>
            <a:ext cx="4733925" cy="2663825"/>
          </a:xfrm>
        </p:spPr>
      </p:sp>
      <p:sp>
        <p:nvSpPr>
          <p:cNvPr id="3" name="Notes Placeholder 2">
            <a:extLst>
              <a:ext uri="{FF2B5EF4-FFF2-40B4-BE49-F238E27FC236}">
                <a16:creationId xmlns:a16="http://schemas.microsoft.com/office/drawing/2014/main" id="{00D4F276-728D-1074-1F49-84BCDE80C5FF}"/>
              </a:ext>
            </a:extLst>
          </p:cNvPr>
          <p:cNvSpPr>
            <a:spLocks noGrp="1"/>
          </p:cNvSpPr>
          <p:nvPr>
            <p:ph type="body" idx="1"/>
          </p:nvPr>
        </p:nvSpPr>
        <p:spPr/>
        <p:txBody>
          <a:bodyPr/>
          <a:lstStyle/>
          <a:p>
            <a:r>
              <a:rPr lang="en-US" dirty="0"/>
              <a:t>So let’s start by a definition of Microsoft Teams. I will show you how to login to Teams and we will do an overview of the </a:t>
            </a:r>
            <a:r>
              <a:rPr lang="en-US" dirty="0" err="1"/>
              <a:t>plateform</a:t>
            </a:r>
            <a:r>
              <a:rPr lang="en-US" dirty="0"/>
              <a:t>.</a:t>
            </a:r>
          </a:p>
          <a:p>
            <a:endParaRPr lang="en-US" dirty="0"/>
          </a:p>
          <a:p>
            <a:r>
              <a:rPr lang="en-US" dirty="0"/>
              <a:t>Then let is talk about Chatting and calling : How to manage my status; create a chat group; Pin a chat; make a call and manage my contacts</a:t>
            </a:r>
          </a:p>
          <a:p>
            <a:endParaRPr lang="en-US" dirty="0"/>
          </a:p>
          <a:p>
            <a:r>
              <a:rPr lang="en-US" dirty="0"/>
              <a:t>Then we will take a view about Teams and channels : How to create a Team, Add some channels; manage members and files and collaborate as a Team</a:t>
            </a:r>
          </a:p>
          <a:p>
            <a:endParaRPr lang="en-US" dirty="0"/>
          </a:p>
          <a:p>
            <a:r>
              <a:rPr lang="en-US" dirty="0"/>
              <a:t>And we will </a:t>
            </a:r>
            <a:r>
              <a:rPr lang="en-US" dirty="0" err="1"/>
              <a:t>finih</a:t>
            </a:r>
            <a:r>
              <a:rPr lang="en-US" dirty="0"/>
              <a:t> with meetings and Invitations : How to manage my calendar; Join a meeting; Set up an invitation and check my meeting options</a:t>
            </a:r>
          </a:p>
          <a:p>
            <a:endParaRPr lang="en-US" dirty="0"/>
          </a:p>
        </p:txBody>
      </p:sp>
      <p:sp>
        <p:nvSpPr>
          <p:cNvPr id="4" name="Slide Number Placeholder 3">
            <a:extLst>
              <a:ext uri="{FF2B5EF4-FFF2-40B4-BE49-F238E27FC236}">
                <a16:creationId xmlns:a16="http://schemas.microsoft.com/office/drawing/2014/main" id="{E933AFBC-346D-866E-8D74-42FA90D0852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F0A0B7-983E-AE42-9549-9AFAB1BDE8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065562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D8222-2336-9386-73F9-83EAD9C5A4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7A8087-03CF-2DFC-DD88-6D9FC011BA07}"/>
              </a:ext>
            </a:extLst>
          </p:cNvPr>
          <p:cNvSpPr>
            <a:spLocks noGrp="1" noRot="1" noChangeAspect="1"/>
          </p:cNvSpPr>
          <p:nvPr>
            <p:ph type="sldImg"/>
          </p:nvPr>
        </p:nvSpPr>
        <p:spPr>
          <a:xfrm>
            <a:off x="2327275" y="533400"/>
            <a:ext cx="4733925" cy="2663825"/>
          </a:xfrm>
        </p:spPr>
      </p:sp>
      <p:sp>
        <p:nvSpPr>
          <p:cNvPr id="3" name="Notes Placeholder 2">
            <a:extLst>
              <a:ext uri="{FF2B5EF4-FFF2-40B4-BE49-F238E27FC236}">
                <a16:creationId xmlns:a16="http://schemas.microsoft.com/office/drawing/2014/main" id="{3B757F20-1DF6-1C6A-932E-B9D1AE267DB9}"/>
              </a:ext>
            </a:extLst>
          </p:cNvPr>
          <p:cNvSpPr>
            <a:spLocks noGrp="1"/>
          </p:cNvSpPr>
          <p:nvPr>
            <p:ph type="body" idx="1"/>
          </p:nvPr>
        </p:nvSpPr>
        <p:spPr/>
        <p:txBody>
          <a:bodyPr/>
          <a:lstStyle/>
          <a:p>
            <a:r>
              <a:rPr lang="en-US" dirty="0"/>
              <a:t>So let’s start by a definition of Microsoft Teams. I will show you how to login to Teams and we will do an overview of the </a:t>
            </a:r>
            <a:r>
              <a:rPr lang="en-US" dirty="0" err="1"/>
              <a:t>plateform</a:t>
            </a:r>
            <a:r>
              <a:rPr lang="en-US" dirty="0"/>
              <a:t>.</a:t>
            </a:r>
          </a:p>
          <a:p>
            <a:endParaRPr lang="en-US" dirty="0"/>
          </a:p>
          <a:p>
            <a:r>
              <a:rPr lang="en-US" dirty="0"/>
              <a:t>Then let is talk about Chatting and calling : How to manage my status; create a chat group; Pin a chat; make a call and manage my contacts</a:t>
            </a:r>
          </a:p>
          <a:p>
            <a:endParaRPr lang="en-US" dirty="0"/>
          </a:p>
          <a:p>
            <a:r>
              <a:rPr lang="en-US" dirty="0"/>
              <a:t>Then we will take a view about Teams and channels : How to create a Team, Add some channels; manage members and files and collaborate as a Team</a:t>
            </a:r>
          </a:p>
          <a:p>
            <a:endParaRPr lang="en-US" dirty="0"/>
          </a:p>
          <a:p>
            <a:r>
              <a:rPr lang="en-US" dirty="0"/>
              <a:t>And we will </a:t>
            </a:r>
            <a:r>
              <a:rPr lang="en-US" dirty="0" err="1"/>
              <a:t>finih</a:t>
            </a:r>
            <a:r>
              <a:rPr lang="en-US" dirty="0"/>
              <a:t> with meetings and Invitations : How to manage my calendar; Join a meeting; Set up an invitation and check my meeting options</a:t>
            </a:r>
          </a:p>
          <a:p>
            <a:endParaRPr lang="en-US" dirty="0"/>
          </a:p>
        </p:txBody>
      </p:sp>
      <p:sp>
        <p:nvSpPr>
          <p:cNvPr id="4" name="Slide Number Placeholder 3">
            <a:extLst>
              <a:ext uri="{FF2B5EF4-FFF2-40B4-BE49-F238E27FC236}">
                <a16:creationId xmlns:a16="http://schemas.microsoft.com/office/drawing/2014/main" id="{AB42B1DC-75EC-7767-2705-6B3A0B357F5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F0A0B7-983E-AE42-9549-9AFAB1BDE8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583509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696B4-F9E1-B5E8-EDB4-3CE5BE3201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AEA577-0E6C-FF07-0772-A866254B1175}"/>
              </a:ext>
            </a:extLst>
          </p:cNvPr>
          <p:cNvSpPr>
            <a:spLocks noGrp="1" noRot="1" noChangeAspect="1"/>
          </p:cNvSpPr>
          <p:nvPr>
            <p:ph type="sldImg"/>
          </p:nvPr>
        </p:nvSpPr>
        <p:spPr>
          <a:xfrm>
            <a:off x="2327275" y="533400"/>
            <a:ext cx="4733925" cy="2663825"/>
          </a:xfrm>
        </p:spPr>
      </p:sp>
      <p:sp>
        <p:nvSpPr>
          <p:cNvPr id="3" name="Notes Placeholder 2">
            <a:extLst>
              <a:ext uri="{FF2B5EF4-FFF2-40B4-BE49-F238E27FC236}">
                <a16:creationId xmlns:a16="http://schemas.microsoft.com/office/drawing/2014/main" id="{E3C67397-91F6-2FBC-F5FC-B2F91237250E}"/>
              </a:ext>
            </a:extLst>
          </p:cNvPr>
          <p:cNvSpPr>
            <a:spLocks noGrp="1"/>
          </p:cNvSpPr>
          <p:nvPr>
            <p:ph type="body" idx="1"/>
          </p:nvPr>
        </p:nvSpPr>
        <p:spPr/>
        <p:txBody>
          <a:bodyPr/>
          <a:lstStyle/>
          <a:p>
            <a:r>
              <a:rPr lang="en-US" dirty="0"/>
              <a:t>So let’s start by a definition of Microsoft Teams. I will show you how to login to Teams and we will do an overview of the </a:t>
            </a:r>
            <a:r>
              <a:rPr lang="en-US" dirty="0" err="1"/>
              <a:t>plateform</a:t>
            </a:r>
            <a:r>
              <a:rPr lang="en-US" dirty="0"/>
              <a:t>.</a:t>
            </a:r>
          </a:p>
          <a:p>
            <a:endParaRPr lang="en-US" dirty="0"/>
          </a:p>
          <a:p>
            <a:r>
              <a:rPr lang="en-US" dirty="0"/>
              <a:t>Then let is talk about Chatting and calling : How to manage my status; create a chat group; Pin a chat; make a call and manage my contacts</a:t>
            </a:r>
          </a:p>
          <a:p>
            <a:endParaRPr lang="en-US" dirty="0"/>
          </a:p>
          <a:p>
            <a:r>
              <a:rPr lang="en-US" dirty="0"/>
              <a:t>Then we will take a view about Teams and channels : How to create a Team, Add some channels; manage members and files and collaborate as a Team</a:t>
            </a:r>
          </a:p>
          <a:p>
            <a:endParaRPr lang="en-US" dirty="0"/>
          </a:p>
          <a:p>
            <a:r>
              <a:rPr lang="en-US" dirty="0"/>
              <a:t>And we will </a:t>
            </a:r>
            <a:r>
              <a:rPr lang="en-US" dirty="0" err="1"/>
              <a:t>finih</a:t>
            </a:r>
            <a:r>
              <a:rPr lang="en-US" dirty="0"/>
              <a:t> with meetings and Invitations : How to manage my calendar; Join a meeting; Set up an invitation and check my meeting options</a:t>
            </a:r>
          </a:p>
          <a:p>
            <a:endParaRPr lang="en-US" dirty="0"/>
          </a:p>
        </p:txBody>
      </p:sp>
      <p:sp>
        <p:nvSpPr>
          <p:cNvPr id="4" name="Slide Number Placeholder 3">
            <a:extLst>
              <a:ext uri="{FF2B5EF4-FFF2-40B4-BE49-F238E27FC236}">
                <a16:creationId xmlns:a16="http://schemas.microsoft.com/office/drawing/2014/main" id="{7892F3F3-43B4-C8B3-9AD4-233450418ED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F0A0B7-983E-AE42-9549-9AFAB1BDE8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653157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655C6-3ACD-8449-EE95-18CD9EE720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A9883-2B6B-DAA4-7C73-D0B161E79FFC}"/>
              </a:ext>
            </a:extLst>
          </p:cNvPr>
          <p:cNvSpPr>
            <a:spLocks noGrp="1" noRot="1" noChangeAspect="1"/>
          </p:cNvSpPr>
          <p:nvPr>
            <p:ph type="sldImg"/>
          </p:nvPr>
        </p:nvSpPr>
        <p:spPr>
          <a:xfrm>
            <a:off x="2327275" y="533400"/>
            <a:ext cx="4733925" cy="2663825"/>
          </a:xfrm>
        </p:spPr>
      </p:sp>
      <p:sp>
        <p:nvSpPr>
          <p:cNvPr id="3" name="Notes Placeholder 2">
            <a:extLst>
              <a:ext uri="{FF2B5EF4-FFF2-40B4-BE49-F238E27FC236}">
                <a16:creationId xmlns:a16="http://schemas.microsoft.com/office/drawing/2014/main" id="{4547E042-991E-2E3B-2DA0-80F8DF2986E8}"/>
              </a:ext>
            </a:extLst>
          </p:cNvPr>
          <p:cNvSpPr>
            <a:spLocks noGrp="1"/>
          </p:cNvSpPr>
          <p:nvPr>
            <p:ph type="body" idx="1"/>
          </p:nvPr>
        </p:nvSpPr>
        <p:spPr/>
        <p:txBody>
          <a:bodyPr/>
          <a:lstStyle/>
          <a:p>
            <a:r>
              <a:rPr lang="en-US" dirty="0"/>
              <a:t>So let’s start by a definition of Microsoft Teams. I will show you how to login to Teams and we will do an overview of the </a:t>
            </a:r>
            <a:r>
              <a:rPr lang="en-US" dirty="0" err="1"/>
              <a:t>plateform</a:t>
            </a:r>
            <a:r>
              <a:rPr lang="en-US" dirty="0"/>
              <a:t>.</a:t>
            </a:r>
          </a:p>
          <a:p>
            <a:endParaRPr lang="en-US" dirty="0"/>
          </a:p>
          <a:p>
            <a:r>
              <a:rPr lang="en-US" dirty="0"/>
              <a:t>Then let is talk about Chatting and calling : How to manage my status; create a chat group; Pin a chat; make a call and manage my contacts</a:t>
            </a:r>
          </a:p>
          <a:p>
            <a:endParaRPr lang="en-US" dirty="0"/>
          </a:p>
          <a:p>
            <a:r>
              <a:rPr lang="en-US" dirty="0"/>
              <a:t>Then we will take a view about Teams and channels : How to create a Team, Add some channels; manage members and files and collaborate as a Team</a:t>
            </a:r>
          </a:p>
          <a:p>
            <a:endParaRPr lang="en-US" dirty="0"/>
          </a:p>
          <a:p>
            <a:r>
              <a:rPr lang="en-US" dirty="0"/>
              <a:t>And we will </a:t>
            </a:r>
            <a:r>
              <a:rPr lang="en-US" dirty="0" err="1"/>
              <a:t>finih</a:t>
            </a:r>
            <a:r>
              <a:rPr lang="en-US" dirty="0"/>
              <a:t> with meetings and Invitations : How to manage my calendar; Join a meeting; Set up an invitation and check my meeting options</a:t>
            </a:r>
          </a:p>
          <a:p>
            <a:endParaRPr lang="en-US" dirty="0"/>
          </a:p>
        </p:txBody>
      </p:sp>
      <p:sp>
        <p:nvSpPr>
          <p:cNvPr id="4" name="Slide Number Placeholder 3">
            <a:extLst>
              <a:ext uri="{FF2B5EF4-FFF2-40B4-BE49-F238E27FC236}">
                <a16:creationId xmlns:a16="http://schemas.microsoft.com/office/drawing/2014/main" id="{ABE40748-1FFA-EF1F-7039-872A6236286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F0A0B7-983E-AE42-9549-9AFAB1BDE8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5061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0D0F0-C6BF-D534-EF67-4C031A127C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7A70A3-830B-942E-CC52-E89B9A60988D}"/>
              </a:ext>
            </a:extLst>
          </p:cNvPr>
          <p:cNvSpPr>
            <a:spLocks noGrp="1" noRot="1" noChangeAspect="1"/>
          </p:cNvSpPr>
          <p:nvPr>
            <p:ph type="sldImg"/>
          </p:nvPr>
        </p:nvSpPr>
        <p:spPr>
          <a:xfrm>
            <a:off x="2327275" y="533400"/>
            <a:ext cx="4733925" cy="2663825"/>
          </a:xfrm>
        </p:spPr>
      </p:sp>
      <p:sp>
        <p:nvSpPr>
          <p:cNvPr id="3" name="Notes Placeholder 2">
            <a:extLst>
              <a:ext uri="{FF2B5EF4-FFF2-40B4-BE49-F238E27FC236}">
                <a16:creationId xmlns:a16="http://schemas.microsoft.com/office/drawing/2014/main" id="{29682DC3-3F48-2A6F-E87D-E02553B795A4}"/>
              </a:ext>
            </a:extLst>
          </p:cNvPr>
          <p:cNvSpPr>
            <a:spLocks noGrp="1"/>
          </p:cNvSpPr>
          <p:nvPr>
            <p:ph type="body" idx="1"/>
          </p:nvPr>
        </p:nvSpPr>
        <p:spPr/>
        <p:txBody>
          <a:bodyPr/>
          <a:lstStyle/>
          <a:p>
            <a:r>
              <a:rPr lang="en-US" dirty="0"/>
              <a:t>So let’s start by a definition of Microsoft Teams. I will show you how to login to Teams and we will do an overview of the </a:t>
            </a:r>
            <a:r>
              <a:rPr lang="en-US" dirty="0" err="1"/>
              <a:t>plateform</a:t>
            </a:r>
            <a:r>
              <a:rPr lang="en-US" dirty="0"/>
              <a:t>.</a:t>
            </a:r>
          </a:p>
          <a:p>
            <a:endParaRPr lang="en-US" dirty="0"/>
          </a:p>
          <a:p>
            <a:r>
              <a:rPr lang="en-US" dirty="0"/>
              <a:t>Then let is talk about Chatting and calling : How to manage my status; create a chat group; Pin a chat; make a call and manage my contacts</a:t>
            </a:r>
          </a:p>
          <a:p>
            <a:endParaRPr lang="en-US" dirty="0"/>
          </a:p>
          <a:p>
            <a:r>
              <a:rPr lang="en-US" dirty="0"/>
              <a:t>Then we will take a view about Teams and channels : How to create a Team, Add some channels; manage members and files and collaborate as a Team</a:t>
            </a:r>
          </a:p>
          <a:p>
            <a:endParaRPr lang="en-US" dirty="0"/>
          </a:p>
          <a:p>
            <a:r>
              <a:rPr lang="en-US" dirty="0"/>
              <a:t>And we will </a:t>
            </a:r>
            <a:r>
              <a:rPr lang="en-US" dirty="0" err="1"/>
              <a:t>finih</a:t>
            </a:r>
            <a:r>
              <a:rPr lang="en-US" dirty="0"/>
              <a:t> with meetings and Invitations : How to manage my calendar; Join a meeting; Set up an invitation and check my meeting options</a:t>
            </a:r>
          </a:p>
          <a:p>
            <a:endParaRPr lang="en-US" dirty="0"/>
          </a:p>
        </p:txBody>
      </p:sp>
      <p:sp>
        <p:nvSpPr>
          <p:cNvPr id="4" name="Slide Number Placeholder 3">
            <a:extLst>
              <a:ext uri="{FF2B5EF4-FFF2-40B4-BE49-F238E27FC236}">
                <a16:creationId xmlns:a16="http://schemas.microsoft.com/office/drawing/2014/main" id="{65E3E0F3-A0D2-F831-1394-9F8AF128E1B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F0A0B7-983E-AE42-9549-9AFAB1BDE8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805229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B806D-B292-6318-FB18-4529090F33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851E50-99CC-F336-2535-C125A3FC9F72}"/>
              </a:ext>
            </a:extLst>
          </p:cNvPr>
          <p:cNvSpPr>
            <a:spLocks noGrp="1" noRot="1" noChangeAspect="1"/>
          </p:cNvSpPr>
          <p:nvPr>
            <p:ph type="sldImg"/>
          </p:nvPr>
        </p:nvSpPr>
        <p:spPr>
          <a:xfrm>
            <a:off x="2327275" y="533400"/>
            <a:ext cx="4733925" cy="2663825"/>
          </a:xfrm>
        </p:spPr>
      </p:sp>
      <p:sp>
        <p:nvSpPr>
          <p:cNvPr id="3" name="Notes Placeholder 2">
            <a:extLst>
              <a:ext uri="{FF2B5EF4-FFF2-40B4-BE49-F238E27FC236}">
                <a16:creationId xmlns:a16="http://schemas.microsoft.com/office/drawing/2014/main" id="{D0E2521A-49B2-0C22-A0DA-43C74358EFAD}"/>
              </a:ext>
            </a:extLst>
          </p:cNvPr>
          <p:cNvSpPr>
            <a:spLocks noGrp="1"/>
          </p:cNvSpPr>
          <p:nvPr>
            <p:ph type="body" idx="1"/>
          </p:nvPr>
        </p:nvSpPr>
        <p:spPr/>
        <p:txBody>
          <a:bodyPr/>
          <a:lstStyle/>
          <a:p>
            <a:r>
              <a:rPr lang="en-US" dirty="0"/>
              <a:t>So let’s start by a definition of Microsoft Teams. I will show you how to login to Teams and we will do an overview of the </a:t>
            </a:r>
            <a:r>
              <a:rPr lang="en-US" dirty="0" err="1"/>
              <a:t>plateform</a:t>
            </a:r>
            <a:r>
              <a:rPr lang="en-US" dirty="0"/>
              <a:t>.</a:t>
            </a:r>
          </a:p>
          <a:p>
            <a:endParaRPr lang="en-US" dirty="0"/>
          </a:p>
          <a:p>
            <a:r>
              <a:rPr lang="en-US" dirty="0"/>
              <a:t>Then let is talk about Chatting and calling : How to manage my status; create a chat group; Pin a chat; make a call and manage my contacts</a:t>
            </a:r>
          </a:p>
          <a:p>
            <a:endParaRPr lang="en-US" dirty="0"/>
          </a:p>
          <a:p>
            <a:r>
              <a:rPr lang="en-US" dirty="0"/>
              <a:t>Then we will take a view about Teams and channels : How to create a Team, Add some channels; manage members and files and collaborate as a Team</a:t>
            </a:r>
          </a:p>
          <a:p>
            <a:endParaRPr lang="en-US" dirty="0"/>
          </a:p>
          <a:p>
            <a:r>
              <a:rPr lang="en-US" dirty="0"/>
              <a:t>And we will </a:t>
            </a:r>
            <a:r>
              <a:rPr lang="en-US" dirty="0" err="1"/>
              <a:t>finih</a:t>
            </a:r>
            <a:r>
              <a:rPr lang="en-US" dirty="0"/>
              <a:t> with meetings and Invitations : How to manage my calendar; Join a meeting; Set up an invitation and check my meeting options</a:t>
            </a:r>
          </a:p>
          <a:p>
            <a:endParaRPr lang="en-US" dirty="0"/>
          </a:p>
        </p:txBody>
      </p:sp>
      <p:sp>
        <p:nvSpPr>
          <p:cNvPr id="4" name="Slide Number Placeholder 3">
            <a:extLst>
              <a:ext uri="{FF2B5EF4-FFF2-40B4-BE49-F238E27FC236}">
                <a16:creationId xmlns:a16="http://schemas.microsoft.com/office/drawing/2014/main" id="{E5D540F8-F88F-DC2D-5DCF-1EB232C8F4E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F0A0B7-983E-AE42-9549-9AFAB1BDE8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446153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D385D-07EA-6F2A-0E75-12AFAC9974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554EE2-0CEF-E93B-EF51-438DB2FBE1A8}"/>
              </a:ext>
            </a:extLst>
          </p:cNvPr>
          <p:cNvSpPr>
            <a:spLocks noGrp="1" noRot="1" noChangeAspect="1"/>
          </p:cNvSpPr>
          <p:nvPr>
            <p:ph type="sldImg"/>
          </p:nvPr>
        </p:nvSpPr>
        <p:spPr>
          <a:xfrm>
            <a:off x="2327275" y="533400"/>
            <a:ext cx="4733925" cy="2663825"/>
          </a:xfrm>
        </p:spPr>
      </p:sp>
      <p:sp>
        <p:nvSpPr>
          <p:cNvPr id="3" name="Notes Placeholder 2">
            <a:extLst>
              <a:ext uri="{FF2B5EF4-FFF2-40B4-BE49-F238E27FC236}">
                <a16:creationId xmlns:a16="http://schemas.microsoft.com/office/drawing/2014/main" id="{F80F7F26-9D3A-CEDD-5CD1-31A0D1E21D23}"/>
              </a:ext>
            </a:extLst>
          </p:cNvPr>
          <p:cNvSpPr>
            <a:spLocks noGrp="1"/>
          </p:cNvSpPr>
          <p:nvPr>
            <p:ph type="body" idx="1"/>
          </p:nvPr>
        </p:nvSpPr>
        <p:spPr/>
        <p:txBody>
          <a:bodyPr/>
          <a:lstStyle/>
          <a:p>
            <a:r>
              <a:rPr lang="en-US" dirty="0"/>
              <a:t>So let’s start by a definition of Microsoft Teams. I will show you how to login to Teams and we will do an overview of the </a:t>
            </a:r>
            <a:r>
              <a:rPr lang="en-US" dirty="0" err="1"/>
              <a:t>plateform</a:t>
            </a:r>
            <a:r>
              <a:rPr lang="en-US" dirty="0"/>
              <a:t>.</a:t>
            </a:r>
          </a:p>
          <a:p>
            <a:endParaRPr lang="en-US" dirty="0"/>
          </a:p>
          <a:p>
            <a:r>
              <a:rPr lang="en-US" dirty="0"/>
              <a:t>Then let is talk about Chatting and calling : How to manage my status; create a chat group; Pin a chat; make a call and manage my contacts</a:t>
            </a:r>
          </a:p>
          <a:p>
            <a:endParaRPr lang="en-US" dirty="0"/>
          </a:p>
          <a:p>
            <a:r>
              <a:rPr lang="en-US" dirty="0"/>
              <a:t>Then we will take a view about Teams and channels : How to create a Team, Add some channels; manage members and files and collaborate as a Team</a:t>
            </a:r>
          </a:p>
          <a:p>
            <a:endParaRPr lang="en-US" dirty="0"/>
          </a:p>
          <a:p>
            <a:r>
              <a:rPr lang="en-US" dirty="0"/>
              <a:t>And we will </a:t>
            </a:r>
            <a:r>
              <a:rPr lang="en-US" dirty="0" err="1"/>
              <a:t>finih</a:t>
            </a:r>
            <a:r>
              <a:rPr lang="en-US" dirty="0"/>
              <a:t> with meetings and Invitations : How to manage my calendar; Join a meeting; Set up an invitation and check my meeting options</a:t>
            </a:r>
          </a:p>
          <a:p>
            <a:endParaRPr lang="en-US" dirty="0"/>
          </a:p>
        </p:txBody>
      </p:sp>
      <p:sp>
        <p:nvSpPr>
          <p:cNvPr id="4" name="Slide Number Placeholder 3">
            <a:extLst>
              <a:ext uri="{FF2B5EF4-FFF2-40B4-BE49-F238E27FC236}">
                <a16:creationId xmlns:a16="http://schemas.microsoft.com/office/drawing/2014/main" id="{964DF970-742B-3A6A-381B-E7C9FCBB6DA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F0A0B7-983E-AE42-9549-9AFAB1BDE8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898962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1CF43-7C2B-4107-7963-F890EE6035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70D8E1-737F-1A4C-A8CB-37BB06C3AEB2}"/>
              </a:ext>
            </a:extLst>
          </p:cNvPr>
          <p:cNvSpPr>
            <a:spLocks noGrp="1" noRot="1" noChangeAspect="1"/>
          </p:cNvSpPr>
          <p:nvPr>
            <p:ph type="sldImg"/>
          </p:nvPr>
        </p:nvSpPr>
        <p:spPr>
          <a:xfrm>
            <a:off x="2327275" y="533400"/>
            <a:ext cx="4733925" cy="2663825"/>
          </a:xfrm>
        </p:spPr>
      </p:sp>
      <p:sp>
        <p:nvSpPr>
          <p:cNvPr id="3" name="Notes Placeholder 2">
            <a:extLst>
              <a:ext uri="{FF2B5EF4-FFF2-40B4-BE49-F238E27FC236}">
                <a16:creationId xmlns:a16="http://schemas.microsoft.com/office/drawing/2014/main" id="{0CE15BD9-854E-4C99-10A7-6C04E3BA0227}"/>
              </a:ext>
            </a:extLst>
          </p:cNvPr>
          <p:cNvSpPr>
            <a:spLocks noGrp="1"/>
          </p:cNvSpPr>
          <p:nvPr>
            <p:ph type="body" idx="1"/>
          </p:nvPr>
        </p:nvSpPr>
        <p:spPr/>
        <p:txBody>
          <a:bodyPr/>
          <a:lstStyle/>
          <a:p>
            <a:r>
              <a:rPr lang="en-US" dirty="0"/>
              <a:t>So let’s start by a definition of Microsoft Teams. I will show you how to login to Teams and we will do an overview of the </a:t>
            </a:r>
            <a:r>
              <a:rPr lang="en-US" dirty="0" err="1"/>
              <a:t>plateform</a:t>
            </a:r>
            <a:r>
              <a:rPr lang="en-US" dirty="0"/>
              <a:t>.</a:t>
            </a:r>
          </a:p>
          <a:p>
            <a:endParaRPr lang="en-US" dirty="0"/>
          </a:p>
          <a:p>
            <a:r>
              <a:rPr lang="en-US" dirty="0"/>
              <a:t>Then let is talk about Chatting and calling : How to manage my status; create a chat group; Pin a chat; make a call and manage my contacts</a:t>
            </a:r>
          </a:p>
          <a:p>
            <a:endParaRPr lang="en-US" dirty="0"/>
          </a:p>
          <a:p>
            <a:r>
              <a:rPr lang="en-US" dirty="0"/>
              <a:t>Then we will take a view about Teams and channels : How to create a Team, Add some channels; manage members and files and collaborate as a Team</a:t>
            </a:r>
          </a:p>
          <a:p>
            <a:endParaRPr lang="en-US" dirty="0"/>
          </a:p>
          <a:p>
            <a:r>
              <a:rPr lang="en-US" dirty="0"/>
              <a:t>And we will </a:t>
            </a:r>
            <a:r>
              <a:rPr lang="en-US" dirty="0" err="1"/>
              <a:t>finih</a:t>
            </a:r>
            <a:r>
              <a:rPr lang="en-US" dirty="0"/>
              <a:t> with meetings and Invitations : How to manage my calendar; Join a meeting; Set up an invitation and check my meeting options</a:t>
            </a:r>
          </a:p>
          <a:p>
            <a:endParaRPr lang="en-US" dirty="0"/>
          </a:p>
        </p:txBody>
      </p:sp>
      <p:sp>
        <p:nvSpPr>
          <p:cNvPr id="4" name="Slide Number Placeholder 3">
            <a:extLst>
              <a:ext uri="{FF2B5EF4-FFF2-40B4-BE49-F238E27FC236}">
                <a16:creationId xmlns:a16="http://schemas.microsoft.com/office/drawing/2014/main" id="{F8ACFEC7-17A6-9560-1B95-670E3834674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F0A0B7-983E-AE42-9549-9AFAB1BDE8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912901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6A29E-3449-8C48-4EA4-369DFBE0E4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E32CAE-4C26-B8E0-EEE6-A601D58A5E3A}"/>
              </a:ext>
            </a:extLst>
          </p:cNvPr>
          <p:cNvSpPr>
            <a:spLocks noGrp="1" noRot="1" noChangeAspect="1"/>
          </p:cNvSpPr>
          <p:nvPr>
            <p:ph type="sldImg"/>
          </p:nvPr>
        </p:nvSpPr>
        <p:spPr>
          <a:xfrm>
            <a:off x="2327275" y="533400"/>
            <a:ext cx="4733925" cy="2663825"/>
          </a:xfrm>
        </p:spPr>
      </p:sp>
      <p:sp>
        <p:nvSpPr>
          <p:cNvPr id="3" name="Notes Placeholder 2">
            <a:extLst>
              <a:ext uri="{FF2B5EF4-FFF2-40B4-BE49-F238E27FC236}">
                <a16:creationId xmlns:a16="http://schemas.microsoft.com/office/drawing/2014/main" id="{9012DE41-03CA-8105-5F57-56B3E2F22DB7}"/>
              </a:ext>
            </a:extLst>
          </p:cNvPr>
          <p:cNvSpPr>
            <a:spLocks noGrp="1"/>
          </p:cNvSpPr>
          <p:nvPr>
            <p:ph type="body" idx="1"/>
          </p:nvPr>
        </p:nvSpPr>
        <p:spPr/>
        <p:txBody>
          <a:bodyPr/>
          <a:lstStyle/>
          <a:p>
            <a:r>
              <a:rPr lang="en-US" dirty="0"/>
              <a:t>So let’s start by a definition of Microsoft Teams. I will show you how to login to Teams and we will do an overview of the </a:t>
            </a:r>
            <a:r>
              <a:rPr lang="en-US" dirty="0" err="1"/>
              <a:t>plateform</a:t>
            </a:r>
            <a:r>
              <a:rPr lang="en-US" dirty="0"/>
              <a:t>.</a:t>
            </a:r>
          </a:p>
          <a:p>
            <a:endParaRPr lang="en-US" dirty="0"/>
          </a:p>
          <a:p>
            <a:r>
              <a:rPr lang="en-US" dirty="0"/>
              <a:t>Then let is talk about Chatting and calling : How to manage my status; create a chat group; Pin a chat; make a call and manage my contacts</a:t>
            </a:r>
          </a:p>
          <a:p>
            <a:endParaRPr lang="en-US" dirty="0"/>
          </a:p>
          <a:p>
            <a:r>
              <a:rPr lang="en-US" dirty="0"/>
              <a:t>Then we will take a view about Teams and channels : How to create a Team, Add some channels; manage members and files and collaborate as a Team</a:t>
            </a:r>
          </a:p>
          <a:p>
            <a:endParaRPr lang="en-US" dirty="0"/>
          </a:p>
          <a:p>
            <a:r>
              <a:rPr lang="en-US" dirty="0"/>
              <a:t>And we will </a:t>
            </a:r>
            <a:r>
              <a:rPr lang="en-US" dirty="0" err="1"/>
              <a:t>finih</a:t>
            </a:r>
            <a:r>
              <a:rPr lang="en-US" dirty="0"/>
              <a:t> with meetings and Invitations : How to manage my calendar; Join a meeting; Set up an invitation and check my meeting options</a:t>
            </a:r>
          </a:p>
          <a:p>
            <a:endParaRPr lang="en-US" dirty="0"/>
          </a:p>
        </p:txBody>
      </p:sp>
      <p:sp>
        <p:nvSpPr>
          <p:cNvPr id="4" name="Slide Number Placeholder 3">
            <a:extLst>
              <a:ext uri="{FF2B5EF4-FFF2-40B4-BE49-F238E27FC236}">
                <a16:creationId xmlns:a16="http://schemas.microsoft.com/office/drawing/2014/main" id="{047AE9E4-BABC-2D5E-E5F8-DE738F6D824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F0A0B7-983E-AE42-9549-9AFAB1BDE8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176417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AC026-118F-B5B3-3D9A-AC172CB0A0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080B2E-287E-0EF0-C990-12545A2AF792}"/>
              </a:ext>
            </a:extLst>
          </p:cNvPr>
          <p:cNvSpPr>
            <a:spLocks noGrp="1" noRot="1" noChangeAspect="1"/>
          </p:cNvSpPr>
          <p:nvPr>
            <p:ph type="sldImg"/>
          </p:nvPr>
        </p:nvSpPr>
        <p:spPr>
          <a:xfrm>
            <a:off x="2327275" y="533400"/>
            <a:ext cx="4733925" cy="2663825"/>
          </a:xfrm>
        </p:spPr>
      </p:sp>
      <p:sp>
        <p:nvSpPr>
          <p:cNvPr id="3" name="Notes Placeholder 2">
            <a:extLst>
              <a:ext uri="{FF2B5EF4-FFF2-40B4-BE49-F238E27FC236}">
                <a16:creationId xmlns:a16="http://schemas.microsoft.com/office/drawing/2014/main" id="{D7443970-997C-3A9B-F311-3D9E01A385AA}"/>
              </a:ext>
            </a:extLst>
          </p:cNvPr>
          <p:cNvSpPr>
            <a:spLocks noGrp="1"/>
          </p:cNvSpPr>
          <p:nvPr>
            <p:ph type="body" idx="1"/>
          </p:nvPr>
        </p:nvSpPr>
        <p:spPr/>
        <p:txBody>
          <a:bodyPr/>
          <a:lstStyle/>
          <a:p>
            <a:r>
              <a:rPr lang="en-US" dirty="0"/>
              <a:t>So let’s start by a definition of Microsoft Teams. I will show you how to login to Teams and we will do an overview of the </a:t>
            </a:r>
            <a:r>
              <a:rPr lang="en-US" dirty="0" err="1"/>
              <a:t>plateform</a:t>
            </a:r>
            <a:r>
              <a:rPr lang="en-US" dirty="0"/>
              <a:t>.</a:t>
            </a:r>
          </a:p>
          <a:p>
            <a:endParaRPr lang="en-US" dirty="0"/>
          </a:p>
          <a:p>
            <a:r>
              <a:rPr lang="en-US" dirty="0"/>
              <a:t>Then let is talk about Chatting and calling : How to manage my status; create a chat group; Pin a chat; make a call and manage my contacts</a:t>
            </a:r>
          </a:p>
          <a:p>
            <a:endParaRPr lang="en-US" dirty="0"/>
          </a:p>
          <a:p>
            <a:r>
              <a:rPr lang="en-US" dirty="0"/>
              <a:t>Then we will take a view about Teams and channels : How to create a Team, Add some channels; manage members and files and collaborate as a Team</a:t>
            </a:r>
          </a:p>
          <a:p>
            <a:endParaRPr lang="en-US" dirty="0"/>
          </a:p>
          <a:p>
            <a:r>
              <a:rPr lang="en-US" dirty="0"/>
              <a:t>And we will </a:t>
            </a:r>
            <a:r>
              <a:rPr lang="en-US" dirty="0" err="1"/>
              <a:t>finih</a:t>
            </a:r>
            <a:r>
              <a:rPr lang="en-US" dirty="0"/>
              <a:t> with meetings and Invitations : How to manage my calendar; Join a meeting; Set up an invitation and check my meeting options</a:t>
            </a:r>
          </a:p>
          <a:p>
            <a:endParaRPr lang="en-US" dirty="0"/>
          </a:p>
        </p:txBody>
      </p:sp>
      <p:sp>
        <p:nvSpPr>
          <p:cNvPr id="4" name="Slide Number Placeholder 3">
            <a:extLst>
              <a:ext uri="{FF2B5EF4-FFF2-40B4-BE49-F238E27FC236}">
                <a16:creationId xmlns:a16="http://schemas.microsoft.com/office/drawing/2014/main" id="{1FD821BA-D280-DB6E-AB3E-82412282CB8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F0A0B7-983E-AE42-9549-9AFAB1BDE8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717518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BE3D6-3467-90F3-A640-74BEC8C8C8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84F649-EA10-F806-F152-0695E69B814E}"/>
              </a:ext>
            </a:extLst>
          </p:cNvPr>
          <p:cNvSpPr>
            <a:spLocks noGrp="1" noRot="1" noChangeAspect="1"/>
          </p:cNvSpPr>
          <p:nvPr>
            <p:ph type="sldImg"/>
          </p:nvPr>
        </p:nvSpPr>
        <p:spPr>
          <a:xfrm>
            <a:off x="2327275" y="533400"/>
            <a:ext cx="4733925" cy="2663825"/>
          </a:xfrm>
        </p:spPr>
      </p:sp>
      <p:sp>
        <p:nvSpPr>
          <p:cNvPr id="3" name="Notes Placeholder 2">
            <a:extLst>
              <a:ext uri="{FF2B5EF4-FFF2-40B4-BE49-F238E27FC236}">
                <a16:creationId xmlns:a16="http://schemas.microsoft.com/office/drawing/2014/main" id="{C93958F5-5669-F93E-E7E5-C6357A7632E6}"/>
              </a:ext>
            </a:extLst>
          </p:cNvPr>
          <p:cNvSpPr>
            <a:spLocks noGrp="1"/>
          </p:cNvSpPr>
          <p:nvPr>
            <p:ph type="body" idx="1"/>
          </p:nvPr>
        </p:nvSpPr>
        <p:spPr/>
        <p:txBody>
          <a:bodyPr/>
          <a:lstStyle/>
          <a:p>
            <a:r>
              <a:rPr lang="en-US" dirty="0"/>
              <a:t>So let’s start by a definition of Microsoft Teams. I will show you how to login to Teams and we will do an overview of the </a:t>
            </a:r>
            <a:r>
              <a:rPr lang="en-US" dirty="0" err="1"/>
              <a:t>plateform</a:t>
            </a:r>
            <a:r>
              <a:rPr lang="en-US" dirty="0"/>
              <a:t>.</a:t>
            </a:r>
          </a:p>
          <a:p>
            <a:endParaRPr lang="en-US" dirty="0"/>
          </a:p>
          <a:p>
            <a:r>
              <a:rPr lang="en-US" dirty="0"/>
              <a:t>Then let is talk about Chatting and calling : How to manage my status; create a chat group; Pin a chat; make a call and manage my contacts</a:t>
            </a:r>
          </a:p>
          <a:p>
            <a:endParaRPr lang="en-US" dirty="0"/>
          </a:p>
          <a:p>
            <a:r>
              <a:rPr lang="en-US" dirty="0"/>
              <a:t>Then we will take a view about Teams and channels : How to create a Team, Add some channels; manage members and files and collaborate as a Team</a:t>
            </a:r>
          </a:p>
          <a:p>
            <a:endParaRPr lang="en-US" dirty="0"/>
          </a:p>
          <a:p>
            <a:r>
              <a:rPr lang="en-US" dirty="0"/>
              <a:t>And we will </a:t>
            </a:r>
            <a:r>
              <a:rPr lang="en-US" dirty="0" err="1"/>
              <a:t>finih</a:t>
            </a:r>
            <a:r>
              <a:rPr lang="en-US" dirty="0"/>
              <a:t> with meetings and Invitations : How to manage my calendar; Join a meeting; Set up an invitation and check my meeting options</a:t>
            </a:r>
          </a:p>
          <a:p>
            <a:endParaRPr lang="en-US" dirty="0"/>
          </a:p>
        </p:txBody>
      </p:sp>
      <p:sp>
        <p:nvSpPr>
          <p:cNvPr id="4" name="Slide Number Placeholder 3">
            <a:extLst>
              <a:ext uri="{FF2B5EF4-FFF2-40B4-BE49-F238E27FC236}">
                <a16:creationId xmlns:a16="http://schemas.microsoft.com/office/drawing/2014/main" id="{2F8D100F-1235-5CEB-C9F1-C65EFB4C4B5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F0A0B7-983E-AE42-9549-9AFAB1BDE8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878588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20CC4-F23D-6AA5-1DE0-376F51B2F4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E79954-77BB-5B62-1DCA-3D735E372898}"/>
              </a:ext>
            </a:extLst>
          </p:cNvPr>
          <p:cNvSpPr>
            <a:spLocks noGrp="1" noRot="1" noChangeAspect="1"/>
          </p:cNvSpPr>
          <p:nvPr>
            <p:ph type="sldImg"/>
          </p:nvPr>
        </p:nvSpPr>
        <p:spPr>
          <a:xfrm>
            <a:off x="2327275" y="533400"/>
            <a:ext cx="4733925" cy="2663825"/>
          </a:xfrm>
        </p:spPr>
      </p:sp>
      <p:sp>
        <p:nvSpPr>
          <p:cNvPr id="3" name="Notes Placeholder 2">
            <a:extLst>
              <a:ext uri="{FF2B5EF4-FFF2-40B4-BE49-F238E27FC236}">
                <a16:creationId xmlns:a16="http://schemas.microsoft.com/office/drawing/2014/main" id="{C71018A4-6DA0-5FF6-4BE9-583F52ABC803}"/>
              </a:ext>
            </a:extLst>
          </p:cNvPr>
          <p:cNvSpPr>
            <a:spLocks noGrp="1"/>
          </p:cNvSpPr>
          <p:nvPr>
            <p:ph type="body" idx="1"/>
          </p:nvPr>
        </p:nvSpPr>
        <p:spPr/>
        <p:txBody>
          <a:bodyPr/>
          <a:lstStyle/>
          <a:p>
            <a:r>
              <a:rPr lang="en-US" dirty="0"/>
              <a:t>So let’s start by a definition of Microsoft Teams. I will show you how to login to Teams and we will do an overview of the </a:t>
            </a:r>
            <a:r>
              <a:rPr lang="en-US" dirty="0" err="1"/>
              <a:t>plateform</a:t>
            </a:r>
            <a:r>
              <a:rPr lang="en-US" dirty="0"/>
              <a:t>.</a:t>
            </a:r>
          </a:p>
          <a:p>
            <a:endParaRPr lang="en-US" dirty="0"/>
          </a:p>
          <a:p>
            <a:r>
              <a:rPr lang="en-US" dirty="0"/>
              <a:t>Then let is talk about Chatting and calling : How to manage my status; create a chat group; Pin a chat; make a call and manage my contacts</a:t>
            </a:r>
          </a:p>
          <a:p>
            <a:endParaRPr lang="en-US" dirty="0"/>
          </a:p>
          <a:p>
            <a:r>
              <a:rPr lang="en-US" dirty="0"/>
              <a:t>Then we will take a view about Teams and channels : How to create a Team, Add some channels; manage members and files and collaborate as a Team</a:t>
            </a:r>
          </a:p>
          <a:p>
            <a:endParaRPr lang="en-US" dirty="0"/>
          </a:p>
          <a:p>
            <a:r>
              <a:rPr lang="en-US" dirty="0"/>
              <a:t>And we will </a:t>
            </a:r>
            <a:r>
              <a:rPr lang="en-US" dirty="0" err="1"/>
              <a:t>finih</a:t>
            </a:r>
            <a:r>
              <a:rPr lang="en-US" dirty="0"/>
              <a:t> with meetings and Invitations : How to manage my calendar; Join a meeting; Set up an invitation and check my meeting options</a:t>
            </a:r>
          </a:p>
          <a:p>
            <a:endParaRPr lang="en-US" dirty="0"/>
          </a:p>
        </p:txBody>
      </p:sp>
      <p:sp>
        <p:nvSpPr>
          <p:cNvPr id="4" name="Slide Number Placeholder 3">
            <a:extLst>
              <a:ext uri="{FF2B5EF4-FFF2-40B4-BE49-F238E27FC236}">
                <a16:creationId xmlns:a16="http://schemas.microsoft.com/office/drawing/2014/main" id="{4A723506-4422-65AB-111A-E4C4216B2EF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F0A0B7-983E-AE42-9549-9AFAB1BDE8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69344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685CF-65B2-A147-63FF-A65B367083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D9C7E7-1E3E-743D-D68C-5CA8A446427F}"/>
              </a:ext>
            </a:extLst>
          </p:cNvPr>
          <p:cNvSpPr>
            <a:spLocks noGrp="1" noRot="1" noChangeAspect="1"/>
          </p:cNvSpPr>
          <p:nvPr>
            <p:ph type="sldImg"/>
          </p:nvPr>
        </p:nvSpPr>
        <p:spPr>
          <a:xfrm>
            <a:off x="2327275" y="533400"/>
            <a:ext cx="4733925" cy="2663825"/>
          </a:xfrm>
        </p:spPr>
      </p:sp>
      <p:sp>
        <p:nvSpPr>
          <p:cNvPr id="3" name="Notes Placeholder 2">
            <a:extLst>
              <a:ext uri="{FF2B5EF4-FFF2-40B4-BE49-F238E27FC236}">
                <a16:creationId xmlns:a16="http://schemas.microsoft.com/office/drawing/2014/main" id="{BC4DE3B9-D341-6954-B28B-CC83203EBB3A}"/>
              </a:ext>
            </a:extLst>
          </p:cNvPr>
          <p:cNvSpPr>
            <a:spLocks noGrp="1"/>
          </p:cNvSpPr>
          <p:nvPr>
            <p:ph type="body" idx="1"/>
          </p:nvPr>
        </p:nvSpPr>
        <p:spPr/>
        <p:txBody>
          <a:bodyPr/>
          <a:lstStyle/>
          <a:p>
            <a:r>
              <a:rPr lang="en-US" dirty="0"/>
              <a:t>So let’s start by a definition of Microsoft Teams. I will show you how to login to Teams and we will do an overview of the </a:t>
            </a:r>
            <a:r>
              <a:rPr lang="en-US" dirty="0" err="1"/>
              <a:t>plateform</a:t>
            </a:r>
            <a:r>
              <a:rPr lang="en-US" dirty="0"/>
              <a:t>.</a:t>
            </a:r>
          </a:p>
          <a:p>
            <a:endParaRPr lang="en-US" dirty="0"/>
          </a:p>
          <a:p>
            <a:r>
              <a:rPr lang="en-US" dirty="0"/>
              <a:t>Then let is talk about Chatting and calling : How to manage my status; create a chat group; Pin a chat; make a call and manage my contacts</a:t>
            </a:r>
          </a:p>
          <a:p>
            <a:endParaRPr lang="en-US" dirty="0"/>
          </a:p>
          <a:p>
            <a:r>
              <a:rPr lang="en-US" dirty="0"/>
              <a:t>Then we will take a view about Teams and channels : How to create a Team, Add some channels; manage members and files and collaborate as a Team</a:t>
            </a:r>
          </a:p>
          <a:p>
            <a:endParaRPr lang="en-US" dirty="0"/>
          </a:p>
          <a:p>
            <a:r>
              <a:rPr lang="en-US" dirty="0"/>
              <a:t>And we will </a:t>
            </a:r>
            <a:r>
              <a:rPr lang="en-US" dirty="0" err="1"/>
              <a:t>finih</a:t>
            </a:r>
            <a:r>
              <a:rPr lang="en-US" dirty="0"/>
              <a:t> with meetings and Invitations : How to manage my calendar; Join a meeting; Set up an invitation and check my meeting options</a:t>
            </a:r>
          </a:p>
          <a:p>
            <a:endParaRPr lang="en-US" dirty="0"/>
          </a:p>
        </p:txBody>
      </p:sp>
      <p:sp>
        <p:nvSpPr>
          <p:cNvPr id="4" name="Slide Number Placeholder 3">
            <a:extLst>
              <a:ext uri="{FF2B5EF4-FFF2-40B4-BE49-F238E27FC236}">
                <a16:creationId xmlns:a16="http://schemas.microsoft.com/office/drawing/2014/main" id="{A1DBFC00-B32F-652B-A757-32DED5E1024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F0A0B7-983E-AE42-9549-9AFAB1BDE8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774354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E3F603-68C0-E86B-47FF-A187BFECBC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4AAB53-7DEB-8710-E42F-D248FD44686F}"/>
              </a:ext>
            </a:extLst>
          </p:cNvPr>
          <p:cNvSpPr>
            <a:spLocks noGrp="1" noRot="1" noChangeAspect="1"/>
          </p:cNvSpPr>
          <p:nvPr>
            <p:ph type="sldImg"/>
          </p:nvPr>
        </p:nvSpPr>
        <p:spPr>
          <a:xfrm>
            <a:off x="2327275" y="533400"/>
            <a:ext cx="4733925" cy="2663825"/>
          </a:xfrm>
        </p:spPr>
      </p:sp>
      <p:sp>
        <p:nvSpPr>
          <p:cNvPr id="3" name="Notes Placeholder 2">
            <a:extLst>
              <a:ext uri="{FF2B5EF4-FFF2-40B4-BE49-F238E27FC236}">
                <a16:creationId xmlns:a16="http://schemas.microsoft.com/office/drawing/2014/main" id="{60980F51-B22C-7863-836D-DAF890051009}"/>
              </a:ext>
            </a:extLst>
          </p:cNvPr>
          <p:cNvSpPr>
            <a:spLocks noGrp="1"/>
          </p:cNvSpPr>
          <p:nvPr>
            <p:ph type="body" idx="1"/>
          </p:nvPr>
        </p:nvSpPr>
        <p:spPr/>
        <p:txBody>
          <a:bodyPr/>
          <a:lstStyle/>
          <a:p>
            <a:r>
              <a:rPr lang="en-US" dirty="0"/>
              <a:t>So let’s start by a definition of Microsoft Teams. I will show you how to login to Teams and we will do an overview of the </a:t>
            </a:r>
            <a:r>
              <a:rPr lang="en-US" dirty="0" err="1"/>
              <a:t>plateform</a:t>
            </a:r>
            <a:r>
              <a:rPr lang="en-US" dirty="0"/>
              <a:t>.</a:t>
            </a:r>
          </a:p>
          <a:p>
            <a:endParaRPr lang="en-US" dirty="0"/>
          </a:p>
          <a:p>
            <a:r>
              <a:rPr lang="en-US" dirty="0"/>
              <a:t>Then let is talk about Chatting and calling : How to manage my status; create a chat group; Pin a chat; make a call and manage my contacts</a:t>
            </a:r>
          </a:p>
          <a:p>
            <a:endParaRPr lang="en-US" dirty="0"/>
          </a:p>
          <a:p>
            <a:r>
              <a:rPr lang="en-US" dirty="0"/>
              <a:t>Then we will take a view about Teams and channels : How to create a Team, Add some channels; manage members and files and collaborate as a Team</a:t>
            </a:r>
          </a:p>
          <a:p>
            <a:endParaRPr lang="en-US" dirty="0"/>
          </a:p>
          <a:p>
            <a:r>
              <a:rPr lang="en-US" dirty="0"/>
              <a:t>And we will </a:t>
            </a:r>
            <a:r>
              <a:rPr lang="en-US" dirty="0" err="1"/>
              <a:t>finih</a:t>
            </a:r>
            <a:r>
              <a:rPr lang="en-US" dirty="0"/>
              <a:t> with meetings and Invitations : How to manage my calendar; Join a meeting; Set up an invitation and check my meeting options</a:t>
            </a:r>
          </a:p>
          <a:p>
            <a:endParaRPr lang="en-US" dirty="0"/>
          </a:p>
        </p:txBody>
      </p:sp>
      <p:sp>
        <p:nvSpPr>
          <p:cNvPr id="4" name="Slide Number Placeholder 3">
            <a:extLst>
              <a:ext uri="{FF2B5EF4-FFF2-40B4-BE49-F238E27FC236}">
                <a16:creationId xmlns:a16="http://schemas.microsoft.com/office/drawing/2014/main" id="{82B8ABA7-EB12-941B-909D-7A735F91F61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F0A0B7-983E-AE42-9549-9AFAB1BDE8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283752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8D16C4-7CD8-D8CE-ADCE-8DD5E9BE74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5F1211-AFDF-A4C7-A3FC-EB2EB8A6F494}"/>
              </a:ext>
            </a:extLst>
          </p:cNvPr>
          <p:cNvSpPr>
            <a:spLocks noGrp="1" noRot="1" noChangeAspect="1"/>
          </p:cNvSpPr>
          <p:nvPr>
            <p:ph type="sldImg"/>
          </p:nvPr>
        </p:nvSpPr>
        <p:spPr>
          <a:xfrm>
            <a:off x="2327275" y="533400"/>
            <a:ext cx="4733925" cy="2663825"/>
          </a:xfrm>
        </p:spPr>
      </p:sp>
      <p:sp>
        <p:nvSpPr>
          <p:cNvPr id="3" name="Notes Placeholder 2">
            <a:extLst>
              <a:ext uri="{FF2B5EF4-FFF2-40B4-BE49-F238E27FC236}">
                <a16:creationId xmlns:a16="http://schemas.microsoft.com/office/drawing/2014/main" id="{3D5EC849-E414-1170-7004-37FBE83506FF}"/>
              </a:ext>
            </a:extLst>
          </p:cNvPr>
          <p:cNvSpPr>
            <a:spLocks noGrp="1"/>
          </p:cNvSpPr>
          <p:nvPr>
            <p:ph type="body" idx="1"/>
          </p:nvPr>
        </p:nvSpPr>
        <p:spPr/>
        <p:txBody>
          <a:bodyPr/>
          <a:lstStyle/>
          <a:p>
            <a:r>
              <a:rPr lang="en-US" dirty="0"/>
              <a:t>So let’s start by a definition of Microsoft Teams. I will show you how to login to Teams and we will do an overview of the </a:t>
            </a:r>
            <a:r>
              <a:rPr lang="en-US" dirty="0" err="1"/>
              <a:t>plateform</a:t>
            </a:r>
            <a:r>
              <a:rPr lang="en-US" dirty="0"/>
              <a:t>.</a:t>
            </a:r>
          </a:p>
          <a:p>
            <a:endParaRPr lang="en-US" dirty="0"/>
          </a:p>
          <a:p>
            <a:r>
              <a:rPr lang="en-US" dirty="0"/>
              <a:t>Then let is talk about Chatting and calling : How to manage my status; create a chat group; Pin a chat; make a call and manage my contacts</a:t>
            </a:r>
          </a:p>
          <a:p>
            <a:endParaRPr lang="en-US" dirty="0"/>
          </a:p>
          <a:p>
            <a:r>
              <a:rPr lang="en-US" dirty="0"/>
              <a:t>Then we will take a view about Teams and channels : How to create a Team, Add some channels; manage members and files and collaborate as a Team</a:t>
            </a:r>
          </a:p>
          <a:p>
            <a:endParaRPr lang="en-US" dirty="0"/>
          </a:p>
          <a:p>
            <a:r>
              <a:rPr lang="en-US" dirty="0"/>
              <a:t>And we will </a:t>
            </a:r>
            <a:r>
              <a:rPr lang="en-US" dirty="0" err="1"/>
              <a:t>finih</a:t>
            </a:r>
            <a:r>
              <a:rPr lang="en-US" dirty="0"/>
              <a:t> with meetings and Invitations : How to manage my calendar; Join a meeting; Set up an invitation and check my meeting options</a:t>
            </a:r>
          </a:p>
          <a:p>
            <a:endParaRPr lang="en-US" dirty="0"/>
          </a:p>
        </p:txBody>
      </p:sp>
      <p:sp>
        <p:nvSpPr>
          <p:cNvPr id="4" name="Slide Number Placeholder 3">
            <a:extLst>
              <a:ext uri="{FF2B5EF4-FFF2-40B4-BE49-F238E27FC236}">
                <a16:creationId xmlns:a16="http://schemas.microsoft.com/office/drawing/2014/main" id="{006ACDAC-6B08-7AB4-850A-447017B7AB1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F0A0B7-983E-AE42-9549-9AFAB1BDE8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936392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F67052-FF56-546F-55A9-FD5CE5F1DA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40B0DE-E8E3-2282-21D4-7E45DDCFD515}"/>
              </a:ext>
            </a:extLst>
          </p:cNvPr>
          <p:cNvSpPr>
            <a:spLocks noGrp="1" noRot="1" noChangeAspect="1"/>
          </p:cNvSpPr>
          <p:nvPr>
            <p:ph type="sldImg"/>
          </p:nvPr>
        </p:nvSpPr>
        <p:spPr>
          <a:xfrm>
            <a:off x="2327275" y="533400"/>
            <a:ext cx="4733925" cy="2663825"/>
          </a:xfrm>
        </p:spPr>
      </p:sp>
      <p:sp>
        <p:nvSpPr>
          <p:cNvPr id="3" name="Notes Placeholder 2">
            <a:extLst>
              <a:ext uri="{FF2B5EF4-FFF2-40B4-BE49-F238E27FC236}">
                <a16:creationId xmlns:a16="http://schemas.microsoft.com/office/drawing/2014/main" id="{16E9E2A8-4A5E-79DC-D37E-D00103EF5A40}"/>
              </a:ext>
            </a:extLst>
          </p:cNvPr>
          <p:cNvSpPr>
            <a:spLocks noGrp="1"/>
          </p:cNvSpPr>
          <p:nvPr>
            <p:ph type="body" idx="1"/>
          </p:nvPr>
        </p:nvSpPr>
        <p:spPr/>
        <p:txBody>
          <a:bodyPr/>
          <a:lstStyle/>
          <a:p>
            <a:r>
              <a:rPr lang="en-US" dirty="0"/>
              <a:t>So let’s start by a definition of Microsoft Teams. I will show you how to login to Teams and we will do an overview of the </a:t>
            </a:r>
            <a:r>
              <a:rPr lang="en-US" dirty="0" err="1"/>
              <a:t>plateform</a:t>
            </a:r>
            <a:r>
              <a:rPr lang="en-US" dirty="0"/>
              <a:t>.</a:t>
            </a:r>
          </a:p>
          <a:p>
            <a:endParaRPr lang="en-US" dirty="0"/>
          </a:p>
          <a:p>
            <a:r>
              <a:rPr lang="en-US" dirty="0"/>
              <a:t>Then let is talk about Chatting and calling : How to manage my status; create a chat group; Pin a chat; make a call and manage my contacts</a:t>
            </a:r>
          </a:p>
          <a:p>
            <a:endParaRPr lang="en-US" dirty="0"/>
          </a:p>
          <a:p>
            <a:r>
              <a:rPr lang="en-US" dirty="0"/>
              <a:t>Then we will take a view about Teams and channels : How to create a Team, Add some channels; manage members and files and collaborate as a Team</a:t>
            </a:r>
          </a:p>
          <a:p>
            <a:endParaRPr lang="en-US" dirty="0"/>
          </a:p>
          <a:p>
            <a:r>
              <a:rPr lang="en-US" dirty="0"/>
              <a:t>And we will </a:t>
            </a:r>
            <a:r>
              <a:rPr lang="en-US" dirty="0" err="1"/>
              <a:t>finih</a:t>
            </a:r>
            <a:r>
              <a:rPr lang="en-US" dirty="0"/>
              <a:t> with meetings and Invitations : How to manage my calendar; Join a meeting; Set up an invitation and check my meeting options</a:t>
            </a:r>
          </a:p>
          <a:p>
            <a:endParaRPr lang="en-US" dirty="0"/>
          </a:p>
        </p:txBody>
      </p:sp>
      <p:sp>
        <p:nvSpPr>
          <p:cNvPr id="4" name="Slide Number Placeholder 3">
            <a:extLst>
              <a:ext uri="{FF2B5EF4-FFF2-40B4-BE49-F238E27FC236}">
                <a16:creationId xmlns:a16="http://schemas.microsoft.com/office/drawing/2014/main" id="{730699BE-D912-9AFB-BE64-5A776B8C92F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F0A0B7-983E-AE42-9549-9AFAB1BDE8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066518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DAFAE-B661-3AE0-2548-4ACED50776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A61055-1883-ED2E-21D3-E03DB135C79A}"/>
              </a:ext>
            </a:extLst>
          </p:cNvPr>
          <p:cNvSpPr>
            <a:spLocks noGrp="1" noRot="1" noChangeAspect="1"/>
          </p:cNvSpPr>
          <p:nvPr>
            <p:ph type="sldImg"/>
          </p:nvPr>
        </p:nvSpPr>
        <p:spPr>
          <a:xfrm>
            <a:off x="2327275" y="533400"/>
            <a:ext cx="4733925" cy="2663825"/>
          </a:xfrm>
        </p:spPr>
      </p:sp>
      <p:sp>
        <p:nvSpPr>
          <p:cNvPr id="3" name="Notes Placeholder 2">
            <a:extLst>
              <a:ext uri="{FF2B5EF4-FFF2-40B4-BE49-F238E27FC236}">
                <a16:creationId xmlns:a16="http://schemas.microsoft.com/office/drawing/2014/main" id="{3BD4D861-536F-801A-E5E3-1135A8C3EEBE}"/>
              </a:ext>
            </a:extLst>
          </p:cNvPr>
          <p:cNvSpPr>
            <a:spLocks noGrp="1"/>
          </p:cNvSpPr>
          <p:nvPr>
            <p:ph type="body" idx="1"/>
          </p:nvPr>
        </p:nvSpPr>
        <p:spPr/>
        <p:txBody>
          <a:bodyPr/>
          <a:lstStyle/>
          <a:p>
            <a:r>
              <a:rPr lang="en-US" dirty="0"/>
              <a:t>So let’s start by a definition of Microsoft Teams. I will show you how to login to Teams and we will do an overview of the </a:t>
            </a:r>
            <a:r>
              <a:rPr lang="en-US" dirty="0" err="1"/>
              <a:t>plateform</a:t>
            </a:r>
            <a:r>
              <a:rPr lang="en-US" dirty="0"/>
              <a:t>.</a:t>
            </a:r>
          </a:p>
          <a:p>
            <a:endParaRPr lang="en-US" dirty="0"/>
          </a:p>
          <a:p>
            <a:r>
              <a:rPr lang="en-US" dirty="0"/>
              <a:t>Then let is talk about Chatting and calling : How to manage my status; create a chat group; Pin a chat; make a call and manage my contacts</a:t>
            </a:r>
          </a:p>
          <a:p>
            <a:endParaRPr lang="en-US" dirty="0"/>
          </a:p>
          <a:p>
            <a:r>
              <a:rPr lang="en-US" dirty="0"/>
              <a:t>Then we will take a view about Teams and channels : How to create a Team, Add some channels; manage members and files and collaborate as a Team</a:t>
            </a:r>
          </a:p>
          <a:p>
            <a:endParaRPr lang="en-US" dirty="0"/>
          </a:p>
          <a:p>
            <a:r>
              <a:rPr lang="en-US" dirty="0"/>
              <a:t>And we will </a:t>
            </a:r>
            <a:r>
              <a:rPr lang="en-US" dirty="0" err="1"/>
              <a:t>finih</a:t>
            </a:r>
            <a:r>
              <a:rPr lang="en-US" dirty="0"/>
              <a:t> with meetings and Invitations : How to manage my calendar; Join a meeting; Set up an invitation and check my meeting options</a:t>
            </a:r>
          </a:p>
          <a:p>
            <a:endParaRPr lang="en-US" dirty="0"/>
          </a:p>
        </p:txBody>
      </p:sp>
      <p:sp>
        <p:nvSpPr>
          <p:cNvPr id="4" name="Slide Number Placeholder 3">
            <a:extLst>
              <a:ext uri="{FF2B5EF4-FFF2-40B4-BE49-F238E27FC236}">
                <a16:creationId xmlns:a16="http://schemas.microsoft.com/office/drawing/2014/main" id="{C3EE5734-E7FB-1489-992B-8B1F010137D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F0A0B7-983E-AE42-9549-9AFAB1BDE8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718259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0" name="Google Shape;9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2" name="Google Shape;12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 name="Google Shape;13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4" name="Google Shape;15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386E6-E928-228F-17F6-9B2DDA663E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A911CA-4490-5C54-64DE-5E1B620263D1}"/>
              </a:ext>
            </a:extLst>
          </p:cNvPr>
          <p:cNvSpPr>
            <a:spLocks noGrp="1" noRot="1" noChangeAspect="1"/>
          </p:cNvSpPr>
          <p:nvPr>
            <p:ph type="sldImg"/>
          </p:nvPr>
        </p:nvSpPr>
        <p:spPr>
          <a:xfrm>
            <a:off x="2327275" y="533400"/>
            <a:ext cx="4733925" cy="2663825"/>
          </a:xfrm>
        </p:spPr>
      </p:sp>
      <p:sp>
        <p:nvSpPr>
          <p:cNvPr id="3" name="Notes Placeholder 2">
            <a:extLst>
              <a:ext uri="{FF2B5EF4-FFF2-40B4-BE49-F238E27FC236}">
                <a16:creationId xmlns:a16="http://schemas.microsoft.com/office/drawing/2014/main" id="{D641503F-17FA-A052-9446-F22347F804BA}"/>
              </a:ext>
            </a:extLst>
          </p:cNvPr>
          <p:cNvSpPr>
            <a:spLocks noGrp="1"/>
          </p:cNvSpPr>
          <p:nvPr>
            <p:ph type="body" idx="1"/>
          </p:nvPr>
        </p:nvSpPr>
        <p:spPr/>
        <p:txBody>
          <a:bodyPr/>
          <a:lstStyle/>
          <a:p>
            <a:r>
              <a:rPr lang="en-US" dirty="0"/>
              <a:t>So let’s start by a definition of Microsoft Teams. I will show you how to login to Teams and we will do an overview of the </a:t>
            </a:r>
            <a:r>
              <a:rPr lang="en-US" dirty="0" err="1"/>
              <a:t>plateform</a:t>
            </a:r>
            <a:r>
              <a:rPr lang="en-US" dirty="0"/>
              <a:t>.</a:t>
            </a:r>
          </a:p>
          <a:p>
            <a:endParaRPr lang="en-US" dirty="0"/>
          </a:p>
          <a:p>
            <a:r>
              <a:rPr lang="en-US" dirty="0"/>
              <a:t>Then let is talk about Chatting and calling : How to manage my status; create a chat group; Pin a chat; make a call and manage my contacts</a:t>
            </a:r>
          </a:p>
          <a:p>
            <a:endParaRPr lang="en-US" dirty="0"/>
          </a:p>
          <a:p>
            <a:r>
              <a:rPr lang="en-US" dirty="0"/>
              <a:t>Then we will take a view about Teams and channels : How to create a Team, Add some channels; manage members and files and collaborate as a Team</a:t>
            </a:r>
          </a:p>
          <a:p>
            <a:endParaRPr lang="en-US" dirty="0"/>
          </a:p>
          <a:p>
            <a:r>
              <a:rPr lang="en-US" dirty="0"/>
              <a:t>And we will </a:t>
            </a:r>
            <a:r>
              <a:rPr lang="en-US" dirty="0" err="1"/>
              <a:t>finih</a:t>
            </a:r>
            <a:r>
              <a:rPr lang="en-US" dirty="0"/>
              <a:t> with meetings and Invitations : How to manage my calendar; Join a meeting; Set up an invitation and check my meeting options</a:t>
            </a:r>
          </a:p>
          <a:p>
            <a:endParaRPr lang="en-US" dirty="0"/>
          </a:p>
        </p:txBody>
      </p:sp>
      <p:sp>
        <p:nvSpPr>
          <p:cNvPr id="4" name="Slide Number Placeholder 3">
            <a:extLst>
              <a:ext uri="{FF2B5EF4-FFF2-40B4-BE49-F238E27FC236}">
                <a16:creationId xmlns:a16="http://schemas.microsoft.com/office/drawing/2014/main" id="{F28DF580-22DC-0D87-0601-2B508C689C8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F0A0B7-983E-AE42-9549-9AFAB1BDE8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345592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1" name="Google Shape;171;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6" name="Google Shape;18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4" name="Google Shape;21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3" name="Google Shape;23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8" name="Google Shape;24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22A00-5CEF-6C79-FC8D-AA320B741D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28AFA2-914E-DDB7-9FC0-FA52B3E34AD4}"/>
              </a:ext>
            </a:extLst>
          </p:cNvPr>
          <p:cNvSpPr>
            <a:spLocks noGrp="1" noRot="1" noChangeAspect="1"/>
          </p:cNvSpPr>
          <p:nvPr>
            <p:ph type="sldImg"/>
          </p:nvPr>
        </p:nvSpPr>
        <p:spPr>
          <a:xfrm>
            <a:off x="2327275" y="533400"/>
            <a:ext cx="4733925" cy="2663825"/>
          </a:xfrm>
        </p:spPr>
      </p:sp>
      <p:sp>
        <p:nvSpPr>
          <p:cNvPr id="3" name="Notes Placeholder 2">
            <a:extLst>
              <a:ext uri="{FF2B5EF4-FFF2-40B4-BE49-F238E27FC236}">
                <a16:creationId xmlns:a16="http://schemas.microsoft.com/office/drawing/2014/main" id="{134B4F71-4814-E989-E6FD-60DDB76D5F75}"/>
              </a:ext>
            </a:extLst>
          </p:cNvPr>
          <p:cNvSpPr>
            <a:spLocks noGrp="1"/>
          </p:cNvSpPr>
          <p:nvPr>
            <p:ph type="body" idx="1"/>
          </p:nvPr>
        </p:nvSpPr>
        <p:spPr/>
        <p:txBody>
          <a:bodyPr/>
          <a:lstStyle/>
          <a:p>
            <a:r>
              <a:rPr lang="en-US" dirty="0"/>
              <a:t>So let’s start by a definition of Microsoft Teams. I will show you how to login to Teams and we will do an overview of the </a:t>
            </a:r>
            <a:r>
              <a:rPr lang="en-US" dirty="0" err="1"/>
              <a:t>plateform</a:t>
            </a:r>
            <a:r>
              <a:rPr lang="en-US" dirty="0"/>
              <a:t>.</a:t>
            </a:r>
          </a:p>
          <a:p>
            <a:endParaRPr lang="en-US" dirty="0"/>
          </a:p>
          <a:p>
            <a:r>
              <a:rPr lang="en-US" dirty="0"/>
              <a:t>Then let is talk about Chatting and calling : How to manage my status; create a chat group; Pin a chat; make a call and manage my contacts</a:t>
            </a:r>
          </a:p>
          <a:p>
            <a:endParaRPr lang="en-US" dirty="0"/>
          </a:p>
          <a:p>
            <a:r>
              <a:rPr lang="en-US" dirty="0"/>
              <a:t>Then we will take a view about Teams and channels : How to create a Team, Add some channels; manage members and files and collaborate as a Team</a:t>
            </a:r>
          </a:p>
          <a:p>
            <a:endParaRPr lang="en-US" dirty="0"/>
          </a:p>
          <a:p>
            <a:r>
              <a:rPr lang="en-US" dirty="0"/>
              <a:t>And we will </a:t>
            </a:r>
            <a:r>
              <a:rPr lang="en-US" dirty="0" err="1"/>
              <a:t>finih</a:t>
            </a:r>
            <a:r>
              <a:rPr lang="en-US" dirty="0"/>
              <a:t> with meetings and Invitations : How to manage my calendar; Join a meeting; Set up an invitation and check my meeting options</a:t>
            </a:r>
          </a:p>
          <a:p>
            <a:endParaRPr lang="en-US" dirty="0"/>
          </a:p>
        </p:txBody>
      </p:sp>
      <p:sp>
        <p:nvSpPr>
          <p:cNvPr id="4" name="Slide Number Placeholder 3">
            <a:extLst>
              <a:ext uri="{FF2B5EF4-FFF2-40B4-BE49-F238E27FC236}">
                <a16:creationId xmlns:a16="http://schemas.microsoft.com/office/drawing/2014/main" id="{80D68D38-1E31-80C9-BC8B-41ECB099FFA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F0A0B7-983E-AE42-9549-9AFAB1BDE8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70418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3EE69-9167-471E-AF86-E1CBCBB8E6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A05D09-83EF-E8BF-DB06-2D95160D526E}"/>
              </a:ext>
            </a:extLst>
          </p:cNvPr>
          <p:cNvSpPr>
            <a:spLocks noGrp="1" noRot="1" noChangeAspect="1"/>
          </p:cNvSpPr>
          <p:nvPr>
            <p:ph type="sldImg"/>
          </p:nvPr>
        </p:nvSpPr>
        <p:spPr>
          <a:xfrm>
            <a:off x="2327275" y="533400"/>
            <a:ext cx="4733925" cy="2663825"/>
          </a:xfrm>
        </p:spPr>
      </p:sp>
      <p:sp>
        <p:nvSpPr>
          <p:cNvPr id="3" name="Notes Placeholder 2">
            <a:extLst>
              <a:ext uri="{FF2B5EF4-FFF2-40B4-BE49-F238E27FC236}">
                <a16:creationId xmlns:a16="http://schemas.microsoft.com/office/drawing/2014/main" id="{F7BBEBD0-39AC-3A88-7D39-6C19E2042822}"/>
              </a:ext>
            </a:extLst>
          </p:cNvPr>
          <p:cNvSpPr>
            <a:spLocks noGrp="1"/>
          </p:cNvSpPr>
          <p:nvPr>
            <p:ph type="body" idx="1"/>
          </p:nvPr>
        </p:nvSpPr>
        <p:spPr/>
        <p:txBody>
          <a:bodyPr/>
          <a:lstStyle/>
          <a:p>
            <a:r>
              <a:rPr lang="en-US" dirty="0"/>
              <a:t>So let’s start by a definition of Microsoft Teams. I will show you how to login to Teams and we will do an overview of the </a:t>
            </a:r>
            <a:r>
              <a:rPr lang="en-US" dirty="0" err="1"/>
              <a:t>plateform</a:t>
            </a:r>
            <a:r>
              <a:rPr lang="en-US" dirty="0"/>
              <a:t>.</a:t>
            </a:r>
          </a:p>
          <a:p>
            <a:endParaRPr lang="en-US" dirty="0"/>
          </a:p>
          <a:p>
            <a:r>
              <a:rPr lang="en-US" dirty="0"/>
              <a:t>Then let is talk about Chatting and calling : How to manage my status; create a chat group; Pin a chat; make a call and manage my contacts</a:t>
            </a:r>
          </a:p>
          <a:p>
            <a:endParaRPr lang="en-US" dirty="0"/>
          </a:p>
          <a:p>
            <a:r>
              <a:rPr lang="en-US" dirty="0"/>
              <a:t>Then we will take a view about Teams and channels : How to create a Team, Add some channels; manage members and files and collaborate as a Team</a:t>
            </a:r>
          </a:p>
          <a:p>
            <a:endParaRPr lang="en-US" dirty="0"/>
          </a:p>
          <a:p>
            <a:r>
              <a:rPr lang="en-US" dirty="0"/>
              <a:t>And we will </a:t>
            </a:r>
            <a:r>
              <a:rPr lang="en-US" dirty="0" err="1"/>
              <a:t>finih</a:t>
            </a:r>
            <a:r>
              <a:rPr lang="en-US" dirty="0"/>
              <a:t> with meetings and Invitations : How to manage my calendar; Join a meeting; Set up an invitation and check my meeting options</a:t>
            </a:r>
          </a:p>
          <a:p>
            <a:endParaRPr lang="en-US" dirty="0"/>
          </a:p>
        </p:txBody>
      </p:sp>
      <p:sp>
        <p:nvSpPr>
          <p:cNvPr id="4" name="Slide Number Placeholder 3">
            <a:extLst>
              <a:ext uri="{FF2B5EF4-FFF2-40B4-BE49-F238E27FC236}">
                <a16:creationId xmlns:a16="http://schemas.microsoft.com/office/drawing/2014/main" id="{910E5332-615D-40B3-D8A2-8D5D5957A2A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F0A0B7-983E-AE42-9549-9AFAB1BDE8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213586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F0DDCD-4BC0-C893-E638-76ADCD6E4F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BEB05F-805D-1209-9FAC-3A2203229708}"/>
              </a:ext>
            </a:extLst>
          </p:cNvPr>
          <p:cNvSpPr>
            <a:spLocks noGrp="1" noRot="1" noChangeAspect="1"/>
          </p:cNvSpPr>
          <p:nvPr>
            <p:ph type="sldImg"/>
          </p:nvPr>
        </p:nvSpPr>
        <p:spPr>
          <a:xfrm>
            <a:off x="2327275" y="533400"/>
            <a:ext cx="4733925" cy="2663825"/>
          </a:xfrm>
        </p:spPr>
      </p:sp>
      <p:sp>
        <p:nvSpPr>
          <p:cNvPr id="3" name="Notes Placeholder 2">
            <a:extLst>
              <a:ext uri="{FF2B5EF4-FFF2-40B4-BE49-F238E27FC236}">
                <a16:creationId xmlns:a16="http://schemas.microsoft.com/office/drawing/2014/main" id="{6C71F60C-DB33-2FAA-3954-BBC77C767F4E}"/>
              </a:ext>
            </a:extLst>
          </p:cNvPr>
          <p:cNvSpPr>
            <a:spLocks noGrp="1"/>
          </p:cNvSpPr>
          <p:nvPr>
            <p:ph type="body" idx="1"/>
          </p:nvPr>
        </p:nvSpPr>
        <p:spPr/>
        <p:txBody>
          <a:bodyPr/>
          <a:lstStyle/>
          <a:p>
            <a:r>
              <a:rPr lang="en-US" dirty="0"/>
              <a:t>So let’s start by a definition of Microsoft Teams. I will show you how to login to Teams and we will do an overview of the </a:t>
            </a:r>
            <a:r>
              <a:rPr lang="en-US" dirty="0" err="1"/>
              <a:t>plateform</a:t>
            </a:r>
            <a:r>
              <a:rPr lang="en-US" dirty="0"/>
              <a:t>.</a:t>
            </a:r>
          </a:p>
          <a:p>
            <a:endParaRPr lang="en-US" dirty="0"/>
          </a:p>
          <a:p>
            <a:r>
              <a:rPr lang="en-US" dirty="0"/>
              <a:t>Then let is talk about Chatting and calling : How to manage my status; create a chat group; Pin a chat; make a call and manage my contacts</a:t>
            </a:r>
          </a:p>
          <a:p>
            <a:endParaRPr lang="en-US" dirty="0"/>
          </a:p>
          <a:p>
            <a:r>
              <a:rPr lang="en-US" dirty="0"/>
              <a:t>Then we will take a view about Teams and channels : How to create a Team, Add some channels; manage members and files and collaborate as a Team</a:t>
            </a:r>
          </a:p>
          <a:p>
            <a:endParaRPr lang="en-US" dirty="0"/>
          </a:p>
          <a:p>
            <a:r>
              <a:rPr lang="en-US" dirty="0"/>
              <a:t>And we will </a:t>
            </a:r>
            <a:r>
              <a:rPr lang="en-US" dirty="0" err="1"/>
              <a:t>finih</a:t>
            </a:r>
            <a:r>
              <a:rPr lang="en-US" dirty="0"/>
              <a:t> with meetings and Invitations : How to manage my calendar; Join a meeting; Set up an invitation and check my meeting options</a:t>
            </a:r>
          </a:p>
          <a:p>
            <a:endParaRPr lang="en-US" dirty="0"/>
          </a:p>
        </p:txBody>
      </p:sp>
      <p:sp>
        <p:nvSpPr>
          <p:cNvPr id="4" name="Slide Number Placeholder 3">
            <a:extLst>
              <a:ext uri="{FF2B5EF4-FFF2-40B4-BE49-F238E27FC236}">
                <a16:creationId xmlns:a16="http://schemas.microsoft.com/office/drawing/2014/main" id="{997B561E-1696-179B-BA73-5CD4809F8B0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F0A0B7-983E-AE42-9549-9AFAB1BDE8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100360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C8B6B-73C4-A408-C8A5-82A092D96F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47D13B-92C2-7E30-7000-9D2B5CE56AA6}"/>
              </a:ext>
            </a:extLst>
          </p:cNvPr>
          <p:cNvSpPr>
            <a:spLocks noGrp="1" noRot="1" noChangeAspect="1"/>
          </p:cNvSpPr>
          <p:nvPr>
            <p:ph type="sldImg"/>
          </p:nvPr>
        </p:nvSpPr>
        <p:spPr>
          <a:xfrm>
            <a:off x="2327275" y="533400"/>
            <a:ext cx="4733925" cy="2663825"/>
          </a:xfrm>
        </p:spPr>
      </p:sp>
      <p:sp>
        <p:nvSpPr>
          <p:cNvPr id="3" name="Notes Placeholder 2">
            <a:extLst>
              <a:ext uri="{FF2B5EF4-FFF2-40B4-BE49-F238E27FC236}">
                <a16:creationId xmlns:a16="http://schemas.microsoft.com/office/drawing/2014/main" id="{B9783622-9FBF-FD51-6597-A57D6B9E5AB6}"/>
              </a:ext>
            </a:extLst>
          </p:cNvPr>
          <p:cNvSpPr>
            <a:spLocks noGrp="1"/>
          </p:cNvSpPr>
          <p:nvPr>
            <p:ph type="body" idx="1"/>
          </p:nvPr>
        </p:nvSpPr>
        <p:spPr/>
        <p:txBody>
          <a:bodyPr/>
          <a:lstStyle/>
          <a:p>
            <a:r>
              <a:rPr lang="en-US" dirty="0"/>
              <a:t>So let’s start by a definition of Microsoft Teams. I will show you how to login to Teams and we will do an overview of the </a:t>
            </a:r>
            <a:r>
              <a:rPr lang="en-US" dirty="0" err="1"/>
              <a:t>plateform</a:t>
            </a:r>
            <a:r>
              <a:rPr lang="en-US" dirty="0"/>
              <a:t>.</a:t>
            </a:r>
          </a:p>
          <a:p>
            <a:endParaRPr lang="en-US" dirty="0"/>
          </a:p>
          <a:p>
            <a:r>
              <a:rPr lang="en-US" dirty="0"/>
              <a:t>Then let is talk about Chatting and calling : How to manage my status; create a chat group; Pin a chat; make a call and manage my contacts</a:t>
            </a:r>
          </a:p>
          <a:p>
            <a:endParaRPr lang="en-US" dirty="0"/>
          </a:p>
          <a:p>
            <a:r>
              <a:rPr lang="en-US" dirty="0"/>
              <a:t>Then we will take a view about Teams and channels : How to create a Team, Add some channels; manage members and files and collaborate as a Team</a:t>
            </a:r>
          </a:p>
          <a:p>
            <a:endParaRPr lang="en-US" dirty="0"/>
          </a:p>
          <a:p>
            <a:r>
              <a:rPr lang="en-US" dirty="0"/>
              <a:t>And we will </a:t>
            </a:r>
            <a:r>
              <a:rPr lang="en-US" dirty="0" err="1"/>
              <a:t>finih</a:t>
            </a:r>
            <a:r>
              <a:rPr lang="en-US" dirty="0"/>
              <a:t> with meetings and Invitations : How to manage my calendar; Join a meeting; Set up an invitation and check my meeting options</a:t>
            </a:r>
          </a:p>
          <a:p>
            <a:endParaRPr lang="en-US" dirty="0"/>
          </a:p>
        </p:txBody>
      </p:sp>
      <p:sp>
        <p:nvSpPr>
          <p:cNvPr id="4" name="Slide Number Placeholder 3">
            <a:extLst>
              <a:ext uri="{FF2B5EF4-FFF2-40B4-BE49-F238E27FC236}">
                <a16:creationId xmlns:a16="http://schemas.microsoft.com/office/drawing/2014/main" id="{17BE0EB4-DEBA-C427-47AE-3E6FD354069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F0A0B7-983E-AE42-9549-9AFAB1BDE8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241235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DA657-2232-9E61-7479-7706A73777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F0E023-B0E9-9781-0B99-6B0E33C9BDB3}"/>
              </a:ext>
            </a:extLst>
          </p:cNvPr>
          <p:cNvSpPr>
            <a:spLocks noGrp="1" noRot="1" noChangeAspect="1"/>
          </p:cNvSpPr>
          <p:nvPr>
            <p:ph type="sldImg"/>
          </p:nvPr>
        </p:nvSpPr>
        <p:spPr>
          <a:xfrm>
            <a:off x="2327275" y="533400"/>
            <a:ext cx="4733925" cy="2663825"/>
          </a:xfrm>
        </p:spPr>
      </p:sp>
      <p:sp>
        <p:nvSpPr>
          <p:cNvPr id="3" name="Notes Placeholder 2">
            <a:extLst>
              <a:ext uri="{FF2B5EF4-FFF2-40B4-BE49-F238E27FC236}">
                <a16:creationId xmlns:a16="http://schemas.microsoft.com/office/drawing/2014/main" id="{290AA8CD-B763-6A92-A32A-449423CE9366}"/>
              </a:ext>
            </a:extLst>
          </p:cNvPr>
          <p:cNvSpPr>
            <a:spLocks noGrp="1"/>
          </p:cNvSpPr>
          <p:nvPr>
            <p:ph type="body" idx="1"/>
          </p:nvPr>
        </p:nvSpPr>
        <p:spPr/>
        <p:txBody>
          <a:bodyPr/>
          <a:lstStyle/>
          <a:p>
            <a:r>
              <a:rPr lang="en-US" dirty="0"/>
              <a:t>So let’s start by a definition of Microsoft Teams. I will show you how to login to Teams and we will do an overview of the </a:t>
            </a:r>
            <a:r>
              <a:rPr lang="en-US" dirty="0" err="1"/>
              <a:t>plateform</a:t>
            </a:r>
            <a:r>
              <a:rPr lang="en-US" dirty="0"/>
              <a:t>.</a:t>
            </a:r>
          </a:p>
          <a:p>
            <a:endParaRPr lang="en-US" dirty="0"/>
          </a:p>
          <a:p>
            <a:r>
              <a:rPr lang="en-US" dirty="0"/>
              <a:t>Then let is talk about Chatting and calling : How to manage my status; create a chat group; Pin a chat; make a call and manage my contacts</a:t>
            </a:r>
          </a:p>
          <a:p>
            <a:endParaRPr lang="en-US" dirty="0"/>
          </a:p>
          <a:p>
            <a:r>
              <a:rPr lang="en-US" dirty="0"/>
              <a:t>Then we will take a view about Teams and channels : How to create a Team, Add some channels; manage members and files and collaborate as a Team</a:t>
            </a:r>
          </a:p>
          <a:p>
            <a:endParaRPr lang="en-US" dirty="0"/>
          </a:p>
          <a:p>
            <a:r>
              <a:rPr lang="en-US" dirty="0"/>
              <a:t>And we will </a:t>
            </a:r>
            <a:r>
              <a:rPr lang="en-US" dirty="0" err="1"/>
              <a:t>finih</a:t>
            </a:r>
            <a:r>
              <a:rPr lang="en-US" dirty="0"/>
              <a:t> with meetings and Invitations : How to manage my calendar; Join a meeting; Set up an invitation and check my meeting options</a:t>
            </a:r>
          </a:p>
          <a:p>
            <a:endParaRPr lang="en-US" dirty="0"/>
          </a:p>
        </p:txBody>
      </p:sp>
      <p:sp>
        <p:nvSpPr>
          <p:cNvPr id="4" name="Slide Number Placeholder 3">
            <a:extLst>
              <a:ext uri="{FF2B5EF4-FFF2-40B4-BE49-F238E27FC236}">
                <a16:creationId xmlns:a16="http://schemas.microsoft.com/office/drawing/2014/main" id="{97A272AB-6AD9-B448-3C6F-F9945915D6C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F0A0B7-983E-AE42-9549-9AFAB1BDE8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960180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twitter.com/InvestPSP" TargetMode="External"/><Relationship Id="rId1" Type="http://schemas.openxmlformats.org/officeDocument/2006/relationships/slideMaster" Target="../slideMasters/slideMaster8.xml"/><Relationship Id="rId5" Type="http://schemas.openxmlformats.org/officeDocument/2006/relationships/image" Target="../media/image19.png"/><Relationship Id="rId4" Type="http://schemas.openxmlformats.org/officeDocument/2006/relationships/hyperlink" Target="https://www.linkedin.com/company/psp-investments/" TargetMode="Externa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0.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0.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0.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0.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0.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0.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Master" Target="../slideMasters/slideMaster1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 Cover Page Dark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24520-CF9C-4B12-9985-015D4481DA66}"/>
              </a:ext>
            </a:extLst>
          </p:cNvPr>
          <p:cNvSpPr>
            <a:spLocks noGrp="1"/>
          </p:cNvSpPr>
          <p:nvPr>
            <p:ph type="title" hasCustomPrompt="1"/>
          </p:nvPr>
        </p:nvSpPr>
        <p:spPr>
          <a:xfrm>
            <a:off x="540001" y="360001"/>
            <a:ext cx="8063998" cy="1538883"/>
          </a:xfrm>
        </p:spPr>
        <p:txBody>
          <a:bodyPr wrap="square">
            <a:noAutofit/>
          </a:bodyPr>
          <a:lstStyle>
            <a:lvl1pPr>
              <a:defRPr b="1">
                <a:solidFill>
                  <a:schemeClr val="bg1"/>
                </a:solidFill>
                <a:latin typeface="Arial" panose="020B0604020202020204" pitchFamily="34" charset="0"/>
                <a:cs typeface="Arial" panose="020B0604020202020204" pitchFamily="34" charset="0"/>
              </a:defRPr>
            </a:lvl1pPr>
          </a:lstStyle>
          <a:p>
            <a:r>
              <a:rPr lang="en-US"/>
              <a:t>Click to Edit Document Title</a:t>
            </a:r>
            <a:endParaRPr lang="fr-CA"/>
          </a:p>
        </p:txBody>
      </p:sp>
      <p:sp>
        <p:nvSpPr>
          <p:cNvPr id="5" name="Text Placeholder 4">
            <a:extLst>
              <a:ext uri="{FF2B5EF4-FFF2-40B4-BE49-F238E27FC236}">
                <a16:creationId xmlns:a16="http://schemas.microsoft.com/office/drawing/2014/main" id="{448CB08F-B6D5-4221-8A6A-CAB3B56E6C11}"/>
              </a:ext>
            </a:extLst>
          </p:cNvPr>
          <p:cNvSpPr>
            <a:spLocks noGrp="1"/>
          </p:cNvSpPr>
          <p:nvPr>
            <p:ph type="body" sz="quarter" idx="11" hasCustomPrompt="1"/>
          </p:nvPr>
        </p:nvSpPr>
        <p:spPr>
          <a:xfrm>
            <a:off x="539750" y="2211388"/>
            <a:ext cx="8064699" cy="1152450"/>
          </a:xfrm>
          <a:prstGeom prst="rect">
            <a:avLst/>
          </a:prstGeom>
        </p:spPr>
        <p:txBody>
          <a:bodyPr lIns="0" tIns="0" rIns="0" bIns="0"/>
          <a:lstStyle>
            <a:lvl1pPr>
              <a:defRPr>
                <a:solidFill>
                  <a:schemeClr val="bg1"/>
                </a:solidFill>
                <a:latin typeface="Times New Roman" panose="02020603050405020304" pitchFamily="18" charset="0"/>
                <a:cs typeface="Times New Roman" panose="02020603050405020304" pitchFamily="18" charset="0"/>
              </a:defRPr>
            </a:lvl1pPr>
          </a:lstStyle>
          <a:p>
            <a:pPr lvl="0"/>
            <a:r>
              <a:rPr lang="en-US"/>
              <a:t>Edit Document Subtitle</a:t>
            </a:r>
          </a:p>
        </p:txBody>
      </p:sp>
      <p:sp>
        <p:nvSpPr>
          <p:cNvPr id="7" name="Text Placeholder 3">
            <a:extLst>
              <a:ext uri="{FF2B5EF4-FFF2-40B4-BE49-F238E27FC236}">
                <a16:creationId xmlns:a16="http://schemas.microsoft.com/office/drawing/2014/main" id="{2A7AB5CC-E0E1-463E-B177-0C703654D616}"/>
              </a:ext>
            </a:extLst>
          </p:cNvPr>
          <p:cNvSpPr>
            <a:spLocks noGrp="1"/>
          </p:cNvSpPr>
          <p:nvPr>
            <p:ph type="body" sz="quarter" idx="12" hasCustomPrompt="1"/>
          </p:nvPr>
        </p:nvSpPr>
        <p:spPr>
          <a:xfrm>
            <a:off x="539750" y="4427314"/>
            <a:ext cx="3779838" cy="520700"/>
          </a:xfrm>
          <a:prstGeom prst="rect">
            <a:avLst/>
          </a:prstGeom>
        </p:spPr>
        <p:txBody>
          <a:bodyPr lIns="0" tIns="0" rIns="0" bIns="0"/>
          <a:lstStyle>
            <a:lvl1pPr marL="0" indent="0">
              <a:lnSpc>
                <a:spcPts val="1401"/>
              </a:lnSpc>
              <a:buFontTx/>
              <a:buNone/>
              <a:defRPr sz="1401">
                <a:solidFill>
                  <a:srgbClr val="FFFFFF"/>
                </a:solidFill>
                <a:latin typeface="Arial" panose="020B0604020202020204" pitchFamily="34" charset="0"/>
                <a:cs typeface="Arial" panose="020B0604020202020204" pitchFamily="34" charset="0"/>
              </a:defRPr>
            </a:lvl1pPr>
            <a:lvl2pPr marL="457206" indent="0">
              <a:buFontTx/>
              <a:buNone/>
              <a:defRPr sz="1401">
                <a:solidFill>
                  <a:srgbClr val="FFFFFF"/>
                </a:solidFill>
                <a:latin typeface="Basis Grotesque" panose="02000503030000020004" pitchFamily="50" charset="0"/>
                <a:cs typeface="Angsana New" panose="020B0502040204020203" pitchFamily="18" charset="-34"/>
              </a:defRPr>
            </a:lvl2pPr>
            <a:lvl3pPr marL="914411" indent="0">
              <a:buFontTx/>
              <a:buNone/>
              <a:defRPr sz="1401">
                <a:solidFill>
                  <a:srgbClr val="FFFFFF"/>
                </a:solidFill>
                <a:latin typeface="Basis Grotesque" panose="02000503030000020004" pitchFamily="50" charset="0"/>
                <a:cs typeface="Angsana New" panose="020B0502040204020203" pitchFamily="18" charset="-34"/>
              </a:defRPr>
            </a:lvl3pPr>
            <a:lvl4pPr marL="1371617" indent="0">
              <a:buFontTx/>
              <a:buNone/>
              <a:defRPr sz="1401">
                <a:solidFill>
                  <a:srgbClr val="FFFFFF"/>
                </a:solidFill>
                <a:latin typeface="Basis Grotesque" panose="02000503030000020004" pitchFamily="50" charset="0"/>
                <a:cs typeface="Angsana New" panose="020B0502040204020203" pitchFamily="18" charset="-34"/>
              </a:defRPr>
            </a:lvl4pPr>
            <a:lvl5pPr marL="1828823" indent="0">
              <a:buFontTx/>
              <a:buNone/>
              <a:defRPr sz="1401">
                <a:solidFill>
                  <a:srgbClr val="FFFFFF"/>
                </a:solidFill>
                <a:latin typeface="Basis Grotesque" panose="02000503030000020004" pitchFamily="50" charset="0"/>
                <a:cs typeface="Angsana New" panose="020B0502040204020203" pitchFamily="18" charset="-34"/>
              </a:defRPr>
            </a:lvl5pPr>
          </a:lstStyle>
          <a:p>
            <a:pPr lvl="0"/>
            <a:r>
              <a:rPr lang="en-US"/>
              <a:t>Insert Author Name &amp; Presentation Date</a:t>
            </a:r>
          </a:p>
        </p:txBody>
      </p:sp>
      <p:pic>
        <p:nvPicPr>
          <p:cNvPr id="6" name="Picture 5">
            <a:extLst>
              <a:ext uri="{FF2B5EF4-FFF2-40B4-BE49-F238E27FC236}">
                <a16:creationId xmlns:a16="http://schemas.microsoft.com/office/drawing/2014/main" id="{61A06BF2-C2CF-497E-B198-41C29D73D12D}"/>
              </a:ext>
            </a:extLst>
          </p:cNvPr>
          <p:cNvPicPr>
            <a:picLocks noChangeAspect="1"/>
          </p:cNvPicPr>
          <p:nvPr userDrawn="1"/>
        </p:nvPicPr>
        <p:blipFill>
          <a:blip r:embed="rId2"/>
          <a:stretch>
            <a:fillRect/>
          </a:stretch>
        </p:blipFill>
        <p:spPr>
          <a:xfrm>
            <a:off x="8044125" y="4541140"/>
            <a:ext cx="559874" cy="236498"/>
          </a:xfrm>
          <a:prstGeom prst="rect">
            <a:avLst/>
          </a:prstGeom>
        </p:spPr>
      </p:pic>
    </p:spTree>
    <p:extLst>
      <p:ext uri="{BB962C8B-B14F-4D97-AF65-F5344CB8AC3E}">
        <p14:creationId xmlns:p14="http://schemas.microsoft.com/office/powerpoint/2010/main" val="319453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3 Section Page Cream">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1A99AB-DE2F-4FDA-AB43-376A3D74F62A}"/>
              </a:ext>
            </a:extLst>
          </p:cNvPr>
          <p:cNvSpPr>
            <a:spLocks noGrp="1"/>
          </p:cNvSpPr>
          <p:nvPr>
            <p:ph type="title"/>
          </p:nvPr>
        </p:nvSpPr>
        <p:spPr>
          <a:xfrm>
            <a:off x="354853" y="1938273"/>
            <a:ext cx="8424000" cy="993775"/>
          </a:xfrm>
        </p:spPr>
        <p:txBody>
          <a:bodyPr/>
          <a:lstStyle/>
          <a:p>
            <a:r>
              <a:rPr lang="fr-FR"/>
              <a:t>Modifiez le style du titre</a:t>
            </a:r>
            <a:endParaRPr lang="fr-CA"/>
          </a:p>
        </p:txBody>
      </p:sp>
      <p:sp>
        <p:nvSpPr>
          <p:cNvPr id="3" name="Espace réservé du numéro de diapositive 2">
            <a:extLst>
              <a:ext uri="{FF2B5EF4-FFF2-40B4-BE49-F238E27FC236}">
                <a16:creationId xmlns:a16="http://schemas.microsoft.com/office/drawing/2014/main" id="{856D03C3-B59D-43F6-9BFC-B5D82235C5CB}"/>
              </a:ext>
            </a:extLst>
          </p:cNvPr>
          <p:cNvSpPr>
            <a:spLocks noGrp="1"/>
          </p:cNvSpPr>
          <p:nvPr>
            <p:ph type="sldNum" sz="quarter" idx="10"/>
          </p:nvPr>
        </p:nvSpPr>
        <p:spPr/>
        <p:txBody>
          <a:bodyPr/>
          <a:lstStyle/>
          <a:p>
            <a:fld id="{DDC7885F-1019-467B-A923-BBC435040C12}" type="slidenum">
              <a:rPr lang="fr-CA" sz="1001" smtClean="0"/>
              <a:pPr/>
              <a:t>‹n°›</a:t>
            </a:fld>
            <a:endParaRPr lang="fr-CA" sz="1001"/>
          </a:p>
        </p:txBody>
      </p:sp>
      <p:sp>
        <p:nvSpPr>
          <p:cNvPr id="5" name="Espace réservé du texte 4">
            <a:extLst>
              <a:ext uri="{FF2B5EF4-FFF2-40B4-BE49-F238E27FC236}">
                <a16:creationId xmlns:a16="http://schemas.microsoft.com/office/drawing/2014/main" id="{251D20C7-3B1F-4368-854B-33520A11CEC3}"/>
              </a:ext>
            </a:extLst>
          </p:cNvPr>
          <p:cNvSpPr>
            <a:spLocks noGrp="1"/>
          </p:cNvSpPr>
          <p:nvPr>
            <p:ph type="body" sz="quarter" idx="11" hasCustomPrompt="1"/>
          </p:nvPr>
        </p:nvSpPr>
        <p:spPr>
          <a:xfrm>
            <a:off x="354853" y="2932048"/>
            <a:ext cx="8424000" cy="1244427"/>
          </a:xfrm>
        </p:spPr>
        <p:txBody>
          <a:bodyPr lIns="0" tIns="0" rIns="0" bIns="0"/>
          <a:lstStyle>
            <a:lvl1pPr>
              <a:defRPr>
                <a:latin typeface="Times New Roman" panose="02020603050405020304" pitchFamily="18" charset="0"/>
                <a:cs typeface="Times New Roman" panose="02020603050405020304" pitchFamily="18" charset="0"/>
              </a:defRPr>
            </a:lvl1pPr>
          </a:lstStyle>
          <a:p>
            <a:r>
              <a:rPr lang="en-US"/>
              <a:t>Click to edit Master subtitle style</a:t>
            </a:r>
            <a:endParaRPr lang="fr-CA"/>
          </a:p>
        </p:txBody>
      </p:sp>
      <p:pic>
        <p:nvPicPr>
          <p:cNvPr id="6" name="Picture 5">
            <a:extLst>
              <a:ext uri="{FF2B5EF4-FFF2-40B4-BE49-F238E27FC236}">
                <a16:creationId xmlns:a16="http://schemas.microsoft.com/office/drawing/2014/main" id="{427E66CA-B65F-44DC-B58D-26C45EDEA6C1}"/>
              </a:ext>
            </a:extLst>
          </p:cNvPr>
          <p:cNvPicPr>
            <a:picLocks noChangeAspect="1"/>
          </p:cNvPicPr>
          <p:nvPr userDrawn="1"/>
        </p:nvPicPr>
        <p:blipFill>
          <a:blip r:embed="rId2"/>
          <a:stretch>
            <a:fillRect/>
          </a:stretch>
        </p:blipFill>
        <p:spPr>
          <a:xfrm>
            <a:off x="8279515" y="4824000"/>
            <a:ext cx="432946" cy="190832"/>
          </a:xfrm>
          <a:prstGeom prst="rect">
            <a:avLst/>
          </a:prstGeom>
        </p:spPr>
      </p:pic>
    </p:spTree>
    <p:extLst>
      <p:ext uri="{BB962C8B-B14F-4D97-AF65-F5344CB8AC3E}">
        <p14:creationId xmlns:p14="http://schemas.microsoft.com/office/powerpoint/2010/main" val="3158992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3 PSP Section Page Dark Blu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1A99AB-DE2F-4FDA-AB43-376A3D74F62A}"/>
              </a:ext>
            </a:extLst>
          </p:cNvPr>
          <p:cNvSpPr>
            <a:spLocks noGrp="1"/>
          </p:cNvSpPr>
          <p:nvPr>
            <p:ph type="title"/>
          </p:nvPr>
        </p:nvSpPr>
        <p:spPr>
          <a:xfrm>
            <a:off x="354853" y="1938273"/>
            <a:ext cx="8424000" cy="993775"/>
          </a:xfrm>
        </p:spPr>
        <p:txBody>
          <a:bodyPr/>
          <a:lstStyle>
            <a:lvl1pPr>
              <a:defRPr>
                <a:solidFill>
                  <a:srgbClr val="FFFFFF"/>
                </a:solidFill>
              </a:defRPr>
            </a:lvl1pPr>
          </a:lstStyle>
          <a:p>
            <a:r>
              <a:rPr lang="fr-FR"/>
              <a:t>Modifiez le style du titre</a:t>
            </a:r>
            <a:endParaRPr lang="fr-CA"/>
          </a:p>
        </p:txBody>
      </p:sp>
      <p:sp>
        <p:nvSpPr>
          <p:cNvPr id="3" name="Espace réservé du numéro de diapositive 2">
            <a:extLst>
              <a:ext uri="{FF2B5EF4-FFF2-40B4-BE49-F238E27FC236}">
                <a16:creationId xmlns:a16="http://schemas.microsoft.com/office/drawing/2014/main" id="{856D03C3-B59D-43F6-9BFC-B5D82235C5CB}"/>
              </a:ext>
            </a:extLst>
          </p:cNvPr>
          <p:cNvSpPr>
            <a:spLocks noGrp="1"/>
          </p:cNvSpPr>
          <p:nvPr>
            <p:ph type="sldNum" sz="quarter" idx="10"/>
          </p:nvPr>
        </p:nvSpPr>
        <p:spPr/>
        <p:txBody>
          <a:bodyPr/>
          <a:lstStyle>
            <a:lvl1pPr>
              <a:defRPr>
                <a:solidFill>
                  <a:srgbClr val="FFFFFF"/>
                </a:solidFill>
              </a:defRPr>
            </a:lvl1pPr>
          </a:lstStyle>
          <a:p>
            <a:fld id="{DDC7885F-1019-467B-A923-BBC435040C12}" type="slidenum">
              <a:rPr lang="fr-CA" sz="1001" smtClean="0"/>
              <a:pPr/>
              <a:t>‹n°›</a:t>
            </a:fld>
            <a:endParaRPr lang="fr-CA" sz="1001"/>
          </a:p>
        </p:txBody>
      </p:sp>
      <p:sp>
        <p:nvSpPr>
          <p:cNvPr id="5" name="Espace réservé du texte 4">
            <a:extLst>
              <a:ext uri="{FF2B5EF4-FFF2-40B4-BE49-F238E27FC236}">
                <a16:creationId xmlns:a16="http://schemas.microsoft.com/office/drawing/2014/main" id="{251D20C7-3B1F-4368-854B-33520A11CEC3}"/>
              </a:ext>
            </a:extLst>
          </p:cNvPr>
          <p:cNvSpPr>
            <a:spLocks noGrp="1"/>
          </p:cNvSpPr>
          <p:nvPr>
            <p:ph type="body" sz="quarter" idx="11" hasCustomPrompt="1"/>
          </p:nvPr>
        </p:nvSpPr>
        <p:spPr>
          <a:xfrm>
            <a:off x="354853" y="2932048"/>
            <a:ext cx="8424000" cy="1244427"/>
          </a:xfrm>
        </p:spPr>
        <p:txBody>
          <a:bodyPr lIns="0" tIns="0" rIns="0" bIns="0"/>
          <a:lstStyle>
            <a:lvl1pPr>
              <a:defRPr>
                <a:solidFill>
                  <a:srgbClr val="FFFFFF"/>
                </a:solidFill>
                <a:latin typeface="Times New Roman" panose="02020603050405020304" pitchFamily="18" charset="0"/>
                <a:cs typeface="Times New Roman" panose="02020603050405020304" pitchFamily="18" charset="0"/>
              </a:defRPr>
            </a:lvl1pPr>
          </a:lstStyle>
          <a:p>
            <a:r>
              <a:rPr lang="en-US"/>
              <a:t>Click to edit Master subtitle style</a:t>
            </a:r>
            <a:endParaRPr lang="fr-CA"/>
          </a:p>
        </p:txBody>
      </p:sp>
      <p:pic>
        <p:nvPicPr>
          <p:cNvPr id="8" name="Picture 7">
            <a:extLst>
              <a:ext uri="{FF2B5EF4-FFF2-40B4-BE49-F238E27FC236}">
                <a16:creationId xmlns:a16="http://schemas.microsoft.com/office/drawing/2014/main" id="{95B6C3CF-63A5-4373-BBC2-2E06F7B3FF80}"/>
              </a:ext>
            </a:extLst>
          </p:cNvPr>
          <p:cNvPicPr>
            <a:picLocks noChangeAspect="1"/>
          </p:cNvPicPr>
          <p:nvPr userDrawn="1"/>
        </p:nvPicPr>
        <p:blipFill>
          <a:blip r:embed="rId2"/>
          <a:stretch>
            <a:fillRect/>
          </a:stretch>
        </p:blipFill>
        <p:spPr>
          <a:xfrm>
            <a:off x="8280001" y="4824000"/>
            <a:ext cx="432944" cy="190832"/>
          </a:xfrm>
          <a:prstGeom prst="rect">
            <a:avLst/>
          </a:prstGeom>
        </p:spPr>
      </p:pic>
    </p:spTree>
    <p:extLst>
      <p:ext uri="{BB962C8B-B14F-4D97-AF65-F5344CB8AC3E}">
        <p14:creationId xmlns:p14="http://schemas.microsoft.com/office/powerpoint/2010/main" val="28680745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4 Asset Class Separator / Infrastructur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D12C53A-5DD2-4B54-977D-50CAEB867A8C}"/>
              </a:ext>
            </a:extLst>
          </p:cNvPr>
          <p:cNvPicPr>
            <a:picLocks noChangeAspect="1"/>
          </p:cNvPicPr>
          <p:nvPr userDrawn="1"/>
        </p:nvPicPr>
        <p:blipFill>
          <a:blip r:embed="rId2"/>
          <a:stretch>
            <a:fillRect/>
          </a:stretch>
        </p:blipFill>
        <p:spPr>
          <a:xfrm>
            <a:off x="0" y="1"/>
            <a:ext cx="9144000" cy="5143499"/>
          </a:xfrm>
          <a:prstGeom prst="rect">
            <a:avLst/>
          </a:prstGeom>
        </p:spPr>
      </p:pic>
      <p:sp>
        <p:nvSpPr>
          <p:cNvPr id="2" name="Title 1">
            <a:extLst>
              <a:ext uri="{FF2B5EF4-FFF2-40B4-BE49-F238E27FC236}">
                <a16:creationId xmlns:a16="http://schemas.microsoft.com/office/drawing/2014/main" id="{B86F7E8A-4F0C-4BEA-A886-8B406E905696}"/>
              </a:ext>
            </a:extLst>
          </p:cNvPr>
          <p:cNvSpPr>
            <a:spLocks noGrp="1"/>
          </p:cNvSpPr>
          <p:nvPr>
            <p:ph type="title" hasCustomPrompt="1"/>
          </p:nvPr>
        </p:nvSpPr>
        <p:spPr/>
        <p:txBody>
          <a:bodyPr/>
          <a:lstStyle>
            <a:lvl1pPr>
              <a:defRPr/>
            </a:lvl1pPr>
          </a:lstStyle>
          <a:p>
            <a:r>
              <a:rPr lang="en-US"/>
              <a:t>Infrastructure</a:t>
            </a:r>
            <a:endParaRPr lang="fr-CA"/>
          </a:p>
        </p:txBody>
      </p:sp>
      <p:sp>
        <p:nvSpPr>
          <p:cNvPr id="3" name="Slide Number Placeholder 2">
            <a:extLst>
              <a:ext uri="{FF2B5EF4-FFF2-40B4-BE49-F238E27FC236}">
                <a16:creationId xmlns:a16="http://schemas.microsoft.com/office/drawing/2014/main" id="{57FEE578-F93B-41EF-A74C-08116A8A1235}"/>
              </a:ext>
            </a:extLst>
          </p:cNvPr>
          <p:cNvSpPr>
            <a:spLocks noGrp="1"/>
          </p:cNvSpPr>
          <p:nvPr>
            <p:ph type="sldNum" sz="quarter" idx="10"/>
          </p:nvPr>
        </p:nvSpPr>
        <p:spPr>
          <a:xfrm>
            <a:off x="360000" y="4824001"/>
            <a:ext cx="2057401" cy="274637"/>
          </a:xfrm>
        </p:spPr>
        <p:txBody>
          <a:bodyPr/>
          <a:lstStyle>
            <a:lvl1pPr>
              <a:defRPr sz="1200"/>
            </a:lvl1pPr>
          </a:lstStyle>
          <a:p>
            <a:fld id="{DDC7885F-1019-467B-A923-BBC435040C12}" type="slidenum">
              <a:rPr lang="fr-CA" smtClean="0"/>
              <a:pPr/>
              <a:t>‹n°›</a:t>
            </a:fld>
            <a:endParaRPr lang="fr-CA"/>
          </a:p>
        </p:txBody>
      </p:sp>
    </p:spTree>
    <p:extLst>
      <p:ext uri="{BB962C8B-B14F-4D97-AF65-F5344CB8AC3E}">
        <p14:creationId xmlns:p14="http://schemas.microsoft.com/office/powerpoint/2010/main" val="16405244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4 Asset Class Separator / Natural Resource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D12C53A-5DD2-4B54-977D-50CAEB867A8C}"/>
              </a:ext>
            </a:extLst>
          </p:cNvPr>
          <p:cNvPicPr>
            <a:picLocks noChangeAspect="1"/>
          </p:cNvPicPr>
          <p:nvPr userDrawn="1"/>
        </p:nvPicPr>
        <p:blipFill>
          <a:blip r:embed="rId2"/>
          <a:stretch>
            <a:fillRect/>
          </a:stretch>
        </p:blipFill>
        <p:spPr>
          <a:xfrm>
            <a:off x="3" y="1"/>
            <a:ext cx="9143998" cy="5143499"/>
          </a:xfrm>
          <a:prstGeom prst="rect">
            <a:avLst/>
          </a:prstGeom>
        </p:spPr>
      </p:pic>
      <p:sp>
        <p:nvSpPr>
          <p:cNvPr id="2" name="Title 1">
            <a:extLst>
              <a:ext uri="{FF2B5EF4-FFF2-40B4-BE49-F238E27FC236}">
                <a16:creationId xmlns:a16="http://schemas.microsoft.com/office/drawing/2014/main" id="{B86F7E8A-4F0C-4BEA-A886-8B406E905696}"/>
              </a:ext>
            </a:extLst>
          </p:cNvPr>
          <p:cNvSpPr>
            <a:spLocks noGrp="1"/>
          </p:cNvSpPr>
          <p:nvPr>
            <p:ph type="title" hasCustomPrompt="1"/>
          </p:nvPr>
        </p:nvSpPr>
        <p:spPr/>
        <p:txBody>
          <a:bodyPr/>
          <a:lstStyle>
            <a:lvl1pPr>
              <a:defRPr/>
            </a:lvl1pPr>
          </a:lstStyle>
          <a:p>
            <a:r>
              <a:rPr lang="en-US"/>
              <a:t>Natural Resources</a:t>
            </a:r>
            <a:endParaRPr lang="fr-CA"/>
          </a:p>
        </p:txBody>
      </p:sp>
      <p:sp>
        <p:nvSpPr>
          <p:cNvPr id="3" name="Slide Number Placeholder 2">
            <a:extLst>
              <a:ext uri="{FF2B5EF4-FFF2-40B4-BE49-F238E27FC236}">
                <a16:creationId xmlns:a16="http://schemas.microsoft.com/office/drawing/2014/main" id="{57FEE578-F93B-41EF-A74C-08116A8A1235}"/>
              </a:ext>
            </a:extLst>
          </p:cNvPr>
          <p:cNvSpPr>
            <a:spLocks noGrp="1"/>
          </p:cNvSpPr>
          <p:nvPr>
            <p:ph type="sldNum" sz="quarter" idx="10"/>
          </p:nvPr>
        </p:nvSpPr>
        <p:spPr/>
        <p:txBody>
          <a:bodyPr/>
          <a:lstStyle>
            <a:lvl1pPr>
              <a:defRPr sz="1200"/>
            </a:lvl1pPr>
          </a:lstStyle>
          <a:p>
            <a:fld id="{DDC7885F-1019-467B-A923-BBC435040C12}" type="slidenum">
              <a:rPr lang="fr-CA" smtClean="0"/>
              <a:pPr/>
              <a:t>‹n°›</a:t>
            </a:fld>
            <a:endParaRPr lang="fr-CA"/>
          </a:p>
        </p:txBody>
      </p:sp>
    </p:spTree>
    <p:extLst>
      <p:ext uri="{BB962C8B-B14F-4D97-AF65-F5344CB8AC3E}">
        <p14:creationId xmlns:p14="http://schemas.microsoft.com/office/powerpoint/2010/main" val="1680196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4 Asset Class Separator / Private Deb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D12C53A-5DD2-4B54-977D-50CAEB867A8C}"/>
              </a:ext>
            </a:extLst>
          </p:cNvPr>
          <p:cNvPicPr>
            <a:picLocks noChangeAspect="1"/>
          </p:cNvPicPr>
          <p:nvPr userDrawn="1"/>
        </p:nvPicPr>
        <p:blipFill>
          <a:blip r:embed="rId2"/>
          <a:stretch>
            <a:fillRect/>
          </a:stretch>
        </p:blipFill>
        <p:spPr>
          <a:xfrm>
            <a:off x="3" y="0"/>
            <a:ext cx="9143998" cy="5143498"/>
          </a:xfrm>
          <a:prstGeom prst="rect">
            <a:avLst/>
          </a:prstGeom>
        </p:spPr>
      </p:pic>
      <p:sp>
        <p:nvSpPr>
          <p:cNvPr id="2" name="Title 1">
            <a:extLst>
              <a:ext uri="{FF2B5EF4-FFF2-40B4-BE49-F238E27FC236}">
                <a16:creationId xmlns:a16="http://schemas.microsoft.com/office/drawing/2014/main" id="{B86F7E8A-4F0C-4BEA-A886-8B406E905696}"/>
              </a:ext>
            </a:extLst>
          </p:cNvPr>
          <p:cNvSpPr>
            <a:spLocks noGrp="1"/>
          </p:cNvSpPr>
          <p:nvPr>
            <p:ph type="title" hasCustomPrompt="1"/>
          </p:nvPr>
        </p:nvSpPr>
        <p:spPr/>
        <p:txBody>
          <a:bodyPr/>
          <a:lstStyle>
            <a:lvl1pPr>
              <a:defRPr/>
            </a:lvl1pPr>
          </a:lstStyle>
          <a:p>
            <a:r>
              <a:rPr lang="en-US"/>
              <a:t>Private Debt</a:t>
            </a:r>
            <a:endParaRPr lang="fr-CA"/>
          </a:p>
        </p:txBody>
      </p:sp>
      <p:sp>
        <p:nvSpPr>
          <p:cNvPr id="3" name="Slide Number Placeholder 2">
            <a:extLst>
              <a:ext uri="{FF2B5EF4-FFF2-40B4-BE49-F238E27FC236}">
                <a16:creationId xmlns:a16="http://schemas.microsoft.com/office/drawing/2014/main" id="{57FEE578-F93B-41EF-A74C-08116A8A1235}"/>
              </a:ext>
            </a:extLst>
          </p:cNvPr>
          <p:cNvSpPr>
            <a:spLocks noGrp="1"/>
          </p:cNvSpPr>
          <p:nvPr>
            <p:ph type="sldNum" sz="quarter" idx="10"/>
          </p:nvPr>
        </p:nvSpPr>
        <p:spPr/>
        <p:txBody>
          <a:bodyPr/>
          <a:lstStyle>
            <a:lvl1pPr>
              <a:defRPr sz="1200"/>
            </a:lvl1pPr>
          </a:lstStyle>
          <a:p>
            <a:fld id="{DDC7885F-1019-467B-A923-BBC435040C12}" type="slidenum">
              <a:rPr lang="fr-CA" smtClean="0"/>
              <a:pPr/>
              <a:t>‹n°›</a:t>
            </a:fld>
            <a:endParaRPr lang="fr-CA"/>
          </a:p>
        </p:txBody>
      </p:sp>
    </p:spTree>
    <p:extLst>
      <p:ext uri="{BB962C8B-B14F-4D97-AF65-F5344CB8AC3E}">
        <p14:creationId xmlns:p14="http://schemas.microsoft.com/office/powerpoint/2010/main" val="25575030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4 Asset Class Separator / Private Equit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D12C53A-5DD2-4B54-977D-50CAEB867A8C}"/>
              </a:ext>
            </a:extLst>
          </p:cNvPr>
          <p:cNvPicPr>
            <a:picLocks noChangeAspect="1"/>
          </p:cNvPicPr>
          <p:nvPr userDrawn="1"/>
        </p:nvPicPr>
        <p:blipFill>
          <a:blip r:embed="rId2"/>
          <a:stretch>
            <a:fillRect/>
          </a:stretch>
        </p:blipFill>
        <p:spPr>
          <a:xfrm>
            <a:off x="2" y="0"/>
            <a:ext cx="9143996" cy="5143498"/>
          </a:xfrm>
          <a:prstGeom prst="rect">
            <a:avLst/>
          </a:prstGeom>
        </p:spPr>
      </p:pic>
      <p:sp>
        <p:nvSpPr>
          <p:cNvPr id="2" name="Title 1">
            <a:extLst>
              <a:ext uri="{FF2B5EF4-FFF2-40B4-BE49-F238E27FC236}">
                <a16:creationId xmlns:a16="http://schemas.microsoft.com/office/drawing/2014/main" id="{B86F7E8A-4F0C-4BEA-A886-8B406E905696}"/>
              </a:ext>
            </a:extLst>
          </p:cNvPr>
          <p:cNvSpPr>
            <a:spLocks noGrp="1"/>
          </p:cNvSpPr>
          <p:nvPr>
            <p:ph type="title" hasCustomPrompt="1"/>
          </p:nvPr>
        </p:nvSpPr>
        <p:spPr/>
        <p:txBody>
          <a:bodyPr/>
          <a:lstStyle>
            <a:lvl1pPr>
              <a:defRPr>
                <a:solidFill>
                  <a:schemeClr val="tx1"/>
                </a:solidFill>
              </a:defRPr>
            </a:lvl1pPr>
          </a:lstStyle>
          <a:p>
            <a:r>
              <a:rPr lang="en-US"/>
              <a:t>Private Equity</a:t>
            </a:r>
            <a:endParaRPr lang="fr-CA"/>
          </a:p>
        </p:txBody>
      </p:sp>
      <p:sp>
        <p:nvSpPr>
          <p:cNvPr id="3" name="Slide Number Placeholder 2">
            <a:extLst>
              <a:ext uri="{FF2B5EF4-FFF2-40B4-BE49-F238E27FC236}">
                <a16:creationId xmlns:a16="http://schemas.microsoft.com/office/drawing/2014/main" id="{57FEE578-F93B-41EF-A74C-08116A8A1235}"/>
              </a:ext>
            </a:extLst>
          </p:cNvPr>
          <p:cNvSpPr>
            <a:spLocks noGrp="1"/>
          </p:cNvSpPr>
          <p:nvPr>
            <p:ph type="sldNum" sz="quarter" idx="10"/>
          </p:nvPr>
        </p:nvSpPr>
        <p:spPr/>
        <p:txBody>
          <a:bodyPr/>
          <a:lstStyle>
            <a:lvl1pPr>
              <a:defRPr sz="1200"/>
            </a:lvl1pPr>
          </a:lstStyle>
          <a:p>
            <a:fld id="{DDC7885F-1019-467B-A923-BBC435040C12}" type="slidenum">
              <a:rPr lang="fr-CA" smtClean="0"/>
              <a:pPr/>
              <a:t>‹n°›</a:t>
            </a:fld>
            <a:endParaRPr lang="fr-CA"/>
          </a:p>
        </p:txBody>
      </p:sp>
    </p:spTree>
    <p:extLst>
      <p:ext uri="{BB962C8B-B14F-4D97-AF65-F5344CB8AC3E}">
        <p14:creationId xmlns:p14="http://schemas.microsoft.com/office/powerpoint/2010/main" val="38974821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4 Asset Class Separator / Public Market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D12C53A-5DD2-4B54-977D-50CAEB867A8C}"/>
              </a:ext>
            </a:extLst>
          </p:cNvPr>
          <p:cNvPicPr>
            <a:picLocks noChangeAspect="1"/>
          </p:cNvPicPr>
          <p:nvPr userDrawn="1"/>
        </p:nvPicPr>
        <p:blipFill>
          <a:blip r:embed="rId2"/>
          <a:stretch>
            <a:fillRect/>
          </a:stretch>
        </p:blipFill>
        <p:spPr>
          <a:xfrm>
            <a:off x="2" y="1"/>
            <a:ext cx="9143996" cy="5143497"/>
          </a:xfrm>
          <a:prstGeom prst="rect">
            <a:avLst/>
          </a:prstGeom>
        </p:spPr>
      </p:pic>
      <p:sp>
        <p:nvSpPr>
          <p:cNvPr id="2" name="Title 1">
            <a:extLst>
              <a:ext uri="{FF2B5EF4-FFF2-40B4-BE49-F238E27FC236}">
                <a16:creationId xmlns:a16="http://schemas.microsoft.com/office/drawing/2014/main" id="{B86F7E8A-4F0C-4BEA-A886-8B406E905696}"/>
              </a:ext>
            </a:extLst>
          </p:cNvPr>
          <p:cNvSpPr>
            <a:spLocks noGrp="1"/>
          </p:cNvSpPr>
          <p:nvPr>
            <p:ph type="title" hasCustomPrompt="1"/>
          </p:nvPr>
        </p:nvSpPr>
        <p:spPr/>
        <p:txBody>
          <a:bodyPr/>
          <a:lstStyle>
            <a:lvl1pPr>
              <a:defRPr>
                <a:solidFill>
                  <a:schemeClr val="tx1"/>
                </a:solidFill>
              </a:defRPr>
            </a:lvl1pPr>
          </a:lstStyle>
          <a:p>
            <a:r>
              <a:rPr lang="en-US"/>
              <a:t>Public Markets</a:t>
            </a:r>
            <a:endParaRPr lang="fr-CA"/>
          </a:p>
        </p:txBody>
      </p:sp>
      <p:sp>
        <p:nvSpPr>
          <p:cNvPr id="3" name="Slide Number Placeholder 2">
            <a:extLst>
              <a:ext uri="{FF2B5EF4-FFF2-40B4-BE49-F238E27FC236}">
                <a16:creationId xmlns:a16="http://schemas.microsoft.com/office/drawing/2014/main" id="{57FEE578-F93B-41EF-A74C-08116A8A1235}"/>
              </a:ext>
            </a:extLst>
          </p:cNvPr>
          <p:cNvSpPr>
            <a:spLocks noGrp="1"/>
          </p:cNvSpPr>
          <p:nvPr>
            <p:ph type="sldNum" sz="quarter" idx="10"/>
          </p:nvPr>
        </p:nvSpPr>
        <p:spPr/>
        <p:txBody>
          <a:bodyPr/>
          <a:lstStyle>
            <a:lvl1pPr>
              <a:defRPr sz="1200"/>
            </a:lvl1pPr>
          </a:lstStyle>
          <a:p>
            <a:fld id="{DDC7885F-1019-467B-A923-BBC435040C12}" type="slidenum">
              <a:rPr lang="fr-CA" smtClean="0"/>
              <a:pPr/>
              <a:t>‹n°›</a:t>
            </a:fld>
            <a:endParaRPr lang="fr-CA"/>
          </a:p>
        </p:txBody>
      </p:sp>
    </p:spTree>
    <p:extLst>
      <p:ext uri="{BB962C8B-B14F-4D97-AF65-F5344CB8AC3E}">
        <p14:creationId xmlns:p14="http://schemas.microsoft.com/office/powerpoint/2010/main" val="16475663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4 Asset Class Separator / Real Esta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D12C53A-5DD2-4B54-977D-50CAEB867A8C}"/>
              </a:ext>
            </a:extLst>
          </p:cNvPr>
          <p:cNvPicPr>
            <a:picLocks noChangeAspect="1"/>
          </p:cNvPicPr>
          <p:nvPr userDrawn="1"/>
        </p:nvPicPr>
        <p:blipFill>
          <a:blip r:embed="rId2"/>
          <a:stretch>
            <a:fillRect/>
          </a:stretch>
        </p:blipFill>
        <p:spPr>
          <a:xfrm>
            <a:off x="4" y="1"/>
            <a:ext cx="9143995" cy="5143497"/>
          </a:xfrm>
          <a:prstGeom prst="rect">
            <a:avLst/>
          </a:prstGeom>
        </p:spPr>
      </p:pic>
      <p:sp>
        <p:nvSpPr>
          <p:cNvPr id="2" name="Title 1">
            <a:extLst>
              <a:ext uri="{FF2B5EF4-FFF2-40B4-BE49-F238E27FC236}">
                <a16:creationId xmlns:a16="http://schemas.microsoft.com/office/drawing/2014/main" id="{B86F7E8A-4F0C-4BEA-A886-8B406E905696}"/>
              </a:ext>
            </a:extLst>
          </p:cNvPr>
          <p:cNvSpPr>
            <a:spLocks noGrp="1"/>
          </p:cNvSpPr>
          <p:nvPr>
            <p:ph type="title" hasCustomPrompt="1"/>
          </p:nvPr>
        </p:nvSpPr>
        <p:spPr/>
        <p:txBody>
          <a:bodyPr/>
          <a:lstStyle>
            <a:lvl1pPr>
              <a:defRPr>
                <a:solidFill>
                  <a:schemeClr val="tx1"/>
                </a:solidFill>
              </a:defRPr>
            </a:lvl1pPr>
          </a:lstStyle>
          <a:p>
            <a:r>
              <a:rPr lang="en-US"/>
              <a:t>Real Estate</a:t>
            </a:r>
            <a:endParaRPr lang="fr-CA"/>
          </a:p>
        </p:txBody>
      </p:sp>
      <p:sp>
        <p:nvSpPr>
          <p:cNvPr id="3" name="Slide Number Placeholder 2">
            <a:extLst>
              <a:ext uri="{FF2B5EF4-FFF2-40B4-BE49-F238E27FC236}">
                <a16:creationId xmlns:a16="http://schemas.microsoft.com/office/drawing/2014/main" id="{57FEE578-F93B-41EF-A74C-08116A8A1235}"/>
              </a:ext>
            </a:extLst>
          </p:cNvPr>
          <p:cNvSpPr>
            <a:spLocks noGrp="1"/>
          </p:cNvSpPr>
          <p:nvPr>
            <p:ph type="sldNum" sz="quarter" idx="10"/>
          </p:nvPr>
        </p:nvSpPr>
        <p:spPr>
          <a:xfrm>
            <a:off x="360000" y="4824001"/>
            <a:ext cx="2057401" cy="274637"/>
          </a:xfrm>
        </p:spPr>
        <p:txBody>
          <a:bodyPr/>
          <a:lstStyle>
            <a:lvl1pPr>
              <a:defRPr sz="1200"/>
            </a:lvl1pPr>
          </a:lstStyle>
          <a:p>
            <a:fld id="{DDC7885F-1019-467B-A923-BBC435040C12}" type="slidenum">
              <a:rPr lang="fr-CA" smtClean="0"/>
              <a:pPr/>
              <a:t>‹n°›</a:t>
            </a:fld>
            <a:endParaRPr lang="fr-CA"/>
          </a:p>
        </p:txBody>
      </p:sp>
    </p:spTree>
    <p:extLst>
      <p:ext uri="{BB962C8B-B14F-4D97-AF65-F5344CB8AC3E}">
        <p14:creationId xmlns:p14="http://schemas.microsoft.com/office/powerpoint/2010/main" val="42634223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4 Asset class separator / Complementary Portfolio">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D12C53A-5DD2-4B54-977D-50CAEB867A8C}"/>
              </a:ext>
            </a:extLst>
          </p:cNvPr>
          <p:cNvPicPr>
            <a:picLocks noChangeAspect="1"/>
          </p:cNvPicPr>
          <p:nvPr userDrawn="1"/>
        </p:nvPicPr>
        <p:blipFill>
          <a:blip r:embed="rId2"/>
          <a:stretch>
            <a:fillRect/>
          </a:stretch>
        </p:blipFill>
        <p:spPr>
          <a:xfrm>
            <a:off x="4" y="0"/>
            <a:ext cx="9143995" cy="5143496"/>
          </a:xfrm>
          <a:prstGeom prst="rect">
            <a:avLst/>
          </a:prstGeom>
        </p:spPr>
      </p:pic>
      <p:sp>
        <p:nvSpPr>
          <p:cNvPr id="2" name="Title 1">
            <a:extLst>
              <a:ext uri="{FF2B5EF4-FFF2-40B4-BE49-F238E27FC236}">
                <a16:creationId xmlns:a16="http://schemas.microsoft.com/office/drawing/2014/main" id="{B86F7E8A-4F0C-4BEA-A886-8B406E905696}"/>
              </a:ext>
            </a:extLst>
          </p:cNvPr>
          <p:cNvSpPr>
            <a:spLocks noGrp="1"/>
          </p:cNvSpPr>
          <p:nvPr>
            <p:ph type="title" hasCustomPrompt="1"/>
          </p:nvPr>
        </p:nvSpPr>
        <p:spPr/>
        <p:txBody>
          <a:bodyPr/>
          <a:lstStyle>
            <a:lvl1pPr>
              <a:defRPr>
                <a:solidFill>
                  <a:schemeClr val="tx1"/>
                </a:solidFill>
              </a:defRPr>
            </a:lvl1pPr>
          </a:lstStyle>
          <a:p>
            <a:r>
              <a:rPr lang="en-US"/>
              <a:t>Complementary Portfolio</a:t>
            </a:r>
            <a:endParaRPr lang="fr-CA"/>
          </a:p>
        </p:txBody>
      </p:sp>
      <p:sp>
        <p:nvSpPr>
          <p:cNvPr id="3" name="Slide Number Placeholder 2">
            <a:extLst>
              <a:ext uri="{FF2B5EF4-FFF2-40B4-BE49-F238E27FC236}">
                <a16:creationId xmlns:a16="http://schemas.microsoft.com/office/drawing/2014/main" id="{57FEE578-F93B-41EF-A74C-08116A8A1235}"/>
              </a:ext>
            </a:extLst>
          </p:cNvPr>
          <p:cNvSpPr>
            <a:spLocks noGrp="1"/>
          </p:cNvSpPr>
          <p:nvPr>
            <p:ph type="sldNum" sz="quarter" idx="10"/>
          </p:nvPr>
        </p:nvSpPr>
        <p:spPr>
          <a:xfrm>
            <a:off x="360000" y="4824001"/>
            <a:ext cx="2057401" cy="274637"/>
          </a:xfrm>
        </p:spPr>
        <p:txBody>
          <a:bodyPr/>
          <a:lstStyle>
            <a:lvl1pPr>
              <a:defRPr sz="1200"/>
            </a:lvl1pPr>
          </a:lstStyle>
          <a:p>
            <a:fld id="{DDC7885F-1019-467B-A923-BBC435040C12}" type="slidenum">
              <a:rPr lang="fr-CA" smtClean="0"/>
              <a:pPr/>
              <a:t>‹n°›</a:t>
            </a:fld>
            <a:endParaRPr lang="fr-CA"/>
          </a:p>
        </p:txBody>
      </p:sp>
    </p:spTree>
    <p:extLst>
      <p:ext uri="{BB962C8B-B14F-4D97-AF65-F5344CB8AC3E}">
        <p14:creationId xmlns:p14="http://schemas.microsoft.com/office/powerpoint/2010/main" val="1262684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5 Asset Class Separator / Infrastructur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BB14FF-D8A8-478E-B308-5C0DE5B22454}"/>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2" name="Title 1">
            <a:extLst>
              <a:ext uri="{FF2B5EF4-FFF2-40B4-BE49-F238E27FC236}">
                <a16:creationId xmlns:a16="http://schemas.microsoft.com/office/drawing/2014/main" id="{57F37233-AA2A-438F-A264-0B31054FCBCF}"/>
              </a:ext>
            </a:extLst>
          </p:cNvPr>
          <p:cNvSpPr>
            <a:spLocks noGrp="1"/>
          </p:cNvSpPr>
          <p:nvPr>
            <p:ph type="title" hasCustomPrompt="1"/>
          </p:nvPr>
        </p:nvSpPr>
        <p:spPr>
          <a:xfrm>
            <a:off x="4320000" y="2340000"/>
            <a:ext cx="4495548" cy="540000"/>
          </a:xfrm>
        </p:spPr>
        <p:txBody>
          <a:bodyPr/>
          <a:lstStyle>
            <a:lvl1pPr>
              <a:defRPr>
                <a:solidFill>
                  <a:schemeClr val="tx1"/>
                </a:solidFill>
              </a:defRPr>
            </a:lvl1pPr>
          </a:lstStyle>
          <a:p>
            <a:r>
              <a:rPr lang="en-US"/>
              <a:t>Infrastructure</a:t>
            </a:r>
            <a:endParaRPr lang="fr-CA"/>
          </a:p>
        </p:txBody>
      </p:sp>
      <p:sp>
        <p:nvSpPr>
          <p:cNvPr id="4" name="Picture Placeholder 3">
            <a:extLst>
              <a:ext uri="{FF2B5EF4-FFF2-40B4-BE49-F238E27FC236}">
                <a16:creationId xmlns:a16="http://schemas.microsoft.com/office/drawing/2014/main" id="{CDD476FB-951E-45BE-9D42-592B9177E6E1}"/>
              </a:ext>
            </a:extLst>
          </p:cNvPr>
          <p:cNvSpPr>
            <a:spLocks noGrp="1"/>
          </p:cNvSpPr>
          <p:nvPr>
            <p:ph type="pic" sz="quarter" idx="14"/>
          </p:nvPr>
        </p:nvSpPr>
        <p:spPr>
          <a:xfrm>
            <a:off x="1" y="0"/>
            <a:ext cx="3924300" cy="5143500"/>
          </a:xfrm>
          <a:prstGeom prst="rect">
            <a:avLst/>
          </a:prstGeom>
        </p:spPr>
        <p:txBody>
          <a:bodyPr/>
          <a:lstStyle>
            <a:lvl1pPr>
              <a:defRPr>
                <a:latin typeface="Arial" panose="020B0604020202020204" pitchFamily="34" charset="0"/>
                <a:cs typeface="Arial" panose="020B0604020202020204" pitchFamily="34" charset="0"/>
              </a:defRPr>
            </a:lvl1pPr>
          </a:lstStyle>
          <a:p>
            <a:endParaRPr lang="fr-CA"/>
          </a:p>
        </p:txBody>
      </p:sp>
      <p:sp>
        <p:nvSpPr>
          <p:cNvPr id="8" name="Text Placeholder 7">
            <a:extLst>
              <a:ext uri="{FF2B5EF4-FFF2-40B4-BE49-F238E27FC236}">
                <a16:creationId xmlns:a16="http://schemas.microsoft.com/office/drawing/2014/main" id="{4FD9F533-DB32-40DC-90EE-8D88AF218283}"/>
              </a:ext>
            </a:extLst>
          </p:cNvPr>
          <p:cNvSpPr>
            <a:spLocks noGrp="1"/>
          </p:cNvSpPr>
          <p:nvPr>
            <p:ph type="body" sz="quarter" idx="15"/>
          </p:nvPr>
        </p:nvSpPr>
        <p:spPr>
          <a:xfrm>
            <a:off x="4320000" y="2880000"/>
            <a:ext cx="4495801" cy="935038"/>
          </a:xfrm>
          <a:prstGeom prst="rect">
            <a:avLst/>
          </a:prstGeom>
        </p:spPr>
        <p:txBody>
          <a:bodyPr lIns="0" tIns="0" rIns="0" bIns="0"/>
          <a:lstStyle>
            <a:lvl1pPr marL="0" indent="0">
              <a:buFontTx/>
              <a:buNone/>
              <a:defRPr sz="1200">
                <a:latin typeface="Arial" panose="020B0604020202020204" pitchFamily="34" charset="0"/>
                <a:cs typeface="Arial" panose="020B0604020202020204" pitchFamily="34" charset="0"/>
              </a:defRPr>
            </a:lvl1pPr>
            <a:lvl2pPr marL="457206" indent="0">
              <a:buFontTx/>
              <a:buNone/>
              <a:defRPr/>
            </a:lvl2pPr>
            <a:lvl3pPr marL="914411" indent="0">
              <a:buFontTx/>
              <a:buNone/>
              <a:defRPr/>
            </a:lvl3pPr>
            <a:lvl4pPr marL="1371617" indent="0">
              <a:buFontTx/>
              <a:buNone/>
              <a:defRPr/>
            </a:lvl4pPr>
            <a:lvl5pPr marL="1828823" indent="0">
              <a:buFontTx/>
              <a:buNone/>
              <a:defRPr/>
            </a:lvl5pPr>
          </a:lstStyle>
          <a:p>
            <a:pPr lvl="0"/>
            <a:r>
              <a:rPr lang="en-US"/>
              <a:t>Edit Master text styles</a:t>
            </a:r>
            <a:endParaRPr lang="fr-CA"/>
          </a:p>
        </p:txBody>
      </p:sp>
    </p:spTree>
    <p:extLst>
      <p:ext uri="{BB962C8B-B14F-4D97-AF65-F5344CB8AC3E}">
        <p14:creationId xmlns:p14="http://schemas.microsoft.com/office/powerpoint/2010/main" val="27586604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 Cover Page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24520-CF9C-4B12-9985-015D4481DA66}"/>
              </a:ext>
            </a:extLst>
          </p:cNvPr>
          <p:cNvSpPr>
            <a:spLocks noGrp="1"/>
          </p:cNvSpPr>
          <p:nvPr>
            <p:ph type="title" hasCustomPrompt="1"/>
          </p:nvPr>
        </p:nvSpPr>
        <p:spPr>
          <a:xfrm>
            <a:off x="540000" y="360000"/>
            <a:ext cx="8064448" cy="1563678"/>
          </a:xfrm>
        </p:spPr>
        <p:txBody>
          <a:bodyPr/>
          <a:lstStyle>
            <a:lvl1pPr>
              <a:defRPr>
                <a:solidFill>
                  <a:schemeClr val="tx2"/>
                </a:solidFill>
              </a:defRPr>
            </a:lvl1pPr>
          </a:lstStyle>
          <a:p>
            <a:r>
              <a:rPr lang="en-US"/>
              <a:t>Click to Edit Document Title </a:t>
            </a:r>
            <a:endParaRPr lang="fr-CA"/>
          </a:p>
        </p:txBody>
      </p:sp>
      <p:sp>
        <p:nvSpPr>
          <p:cNvPr id="5" name="Text Placeholder 4">
            <a:extLst>
              <a:ext uri="{FF2B5EF4-FFF2-40B4-BE49-F238E27FC236}">
                <a16:creationId xmlns:a16="http://schemas.microsoft.com/office/drawing/2014/main" id="{448CB08F-B6D5-4221-8A6A-CAB3B56E6C11}"/>
              </a:ext>
            </a:extLst>
          </p:cNvPr>
          <p:cNvSpPr>
            <a:spLocks noGrp="1"/>
          </p:cNvSpPr>
          <p:nvPr>
            <p:ph type="body" sz="quarter" idx="11" hasCustomPrompt="1"/>
          </p:nvPr>
        </p:nvSpPr>
        <p:spPr>
          <a:xfrm>
            <a:off x="539750" y="2211388"/>
            <a:ext cx="8064699" cy="2089150"/>
          </a:xfrm>
          <a:prstGeom prst="rect">
            <a:avLst/>
          </a:prstGeom>
        </p:spPr>
        <p:txBody>
          <a:bodyPr lIns="0" tIns="0" rIns="0" bIns="0"/>
          <a:lstStyle>
            <a:lvl1pPr>
              <a:defRPr>
                <a:solidFill>
                  <a:schemeClr val="tx2"/>
                </a:solidFill>
                <a:latin typeface="Times New Roman" panose="02020603050405020304" pitchFamily="18" charset="0"/>
                <a:cs typeface="Times New Roman" panose="02020603050405020304" pitchFamily="18" charset="0"/>
              </a:defRPr>
            </a:lvl1pPr>
          </a:lstStyle>
          <a:p>
            <a:pPr lvl="0"/>
            <a:r>
              <a:rPr lang="en-US"/>
              <a:t>Edit Document Subtitle</a:t>
            </a:r>
          </a:p>
        </p:txBody>
      </p:sp>
      <p:sp>
        <p:nvSpPr>
          <p:cNvPr id="9" name="Text Placeholder 3">
            <a:extLst>
              <a:ext uri="{FF2B5EF4-FFF2-40B4-BE49-F238E27FC236}">
                <a16:creationId xmlns:a16="http://schemas.microsoft.com/office/drawing/2014/main" id="{FB76723A-B320-464D-B9F4-4829DA28D720}"/>
              </a:ext>
            </a:extLst>
          </p:cNvPr>
          <p:cNvSpPr>
            <a:spLocks noGrp="1"/>
          </p:cNvSpPr>
          <p:nvPr>
            <p:ph type="body" sz="quarter" idx="12" hasCustomPrompt="1"/>
          </p:nvPr>
        </p:nvSpPr>
        <p:spPr>
          <a:xfrm>
            <a:off x="539750" y="4427314"/>
            <a:ext cx="3779838" cy="520700"/>
          </a:xfrm>
          <a:prstGeom prst="rect">
            <a:avLst/>
          </a:prstGeom>
        </p:spPr>
        <p:txBody>
          <a:bodyPr lIns="0" tIns="0" rIns="0" bIns="0"/>
          <a:lstStyle>
            <a:lvl1pPr marL="0" indent="0">
              <a:lnSpc>
                <a:spcPts val="1401"/>
              </a:lnSpc>
              <a:buFontTx/>
              <a:buNone/>
              <a:defRPr sz="1401">
                <a:solidFill>
                  <a:schemeClr val="tx2"/>
                </a:solidFill>
                <a:latin typeface="Arial" panose="020B0604020202020204" pitchFamily="34" charset="0"/>
                <a:cs typeface="Arial" panose="020B0604020202020204" pitchFamily="34" charset="0"/>
              </a:defRPr>
            </a:lvl1pPr>
            <a:lvl2pPr marL="457206" indent="0">
              <a:buFontTx/>
              <a:buNone/>
              <a:defRPr sz="1401">
                <a:solidFill>
                  <a:srgbClr val="FFFFFF"/>
                </a:solidFill>
                <a:latin typeface="Basis Grotesque" panose="02000503030000020004" pitchFamily="50" charset="0"/>
                <a:cs typeface="Angsana New" panose="020B0502040204020203" pitchFamily="18" charset="-34"/>
              </a:defRPr>
            </a:lvl2pPr>
            <a:lvl3pPr marL="914411" indent="0">
              <a:buFontTx/>
              <a:buNone/>
              <a:defRPr sz="1401">
                <a:solidFill>
                  <a:srgbClr val="FFFFFF"/>
                </a:solidFill>
                <a:latin typeface="Basis Grotesque" panose="02000503030000020004" pitchFamily="50" charset="0"/>
                <a:cs typeface="Angsana New" panose="020B0502040204020203" pitchFamily="18" charset="-34"/>
              </a:defRPr>
            </a:lvl3pPr>
            <a:lvl4pPr marL="1371617" indent="0">
              <a:buFontTx/>
              <a:buNone/>
              <a:defRPr sz="1401">
                <a:solidFill>
                  <a:srgbClr val="FFFFFF"/>
                </a:solidFill>
                <a:latin typeface="Basis Grotesque" panose="02000503030000020004" pitchFamily="50" charset="0"/>
                <a:cs typeface="Angsana New" panose="020B0502040204020203" pitchFamily="18" charset="-34"/>
              </a:defRPr>
            </a:lvl4pPr>
            <a:lvl5pPr marL="1828823" indent="0">
              <a:buFontTx/>
              <a:buNone/>
              <a:defRPr sz="1401">
                <a:solidFill>
                  <a:srgbClr val="FFFFFF"/>
                </a:solidFill>
                <a:latin typeface="Basis Grotesque" panose="02000503030000020004" pitchFamily="50" charset="0"/>
                <a:cs typeface="Angsana New" panose="020B0502040204020203" pitchFamily="18" charset="-34"/>
              </a:defRPr>
            </a:lvl5pPr>
          </a:lstStyle>
          <a:p>
            <a:pPr lvl="0"/>
            <a:r>
              <a:rPr lang="en-US"/>
              <a:t>Insert Author Name &amp; Presentation Date</a:t>
            </a:r>
          </a:p>
        </p:txBody>
      </p:sp>
      <p:pic>
        <p:nvPicPr>
          <p:cNvPr id="6" name="Picture 5">
            <a:extLst>
              <a:ext uri="{FF2B5EF4-FFF2-40B4-BE49-F238E27FC236}">
                <a16:creationId xmlns:a16="http://schemas.microsoft.com/office/drawing/2014/main" id="{342D39D6-3CB1-487D-BF97-9BAE7574C19B}"/>
              </a:ext>
            </a:extLst>
          </p:cNvPr>
          <p:cNvPicPr>
            <a:picLocks noChangeAspect="1"/>
          </p:cNvPicPr>
          <p:nvPr userDrawn="1"/>
        </p:nvPicPr>
        <p:blipFill>
          <a:blip r:embed="rId2"/>
          <a:stretch>
            <a:fillRect/>
          </a:stretch>
        </p:blipFill>
        <p:spPr>
          <a:xfrm>
            <a:off x="8044125" y="4536001"/>
            <a:ext cx="559874" cy="246779"/>
          </a:xfrm>
          <a:prstGeom prst="rect">
            <a:avLst/>
          </a:prstGeom>
        </p:spPr>
      </p:pic>
    </p:spTree>
    <p:extLst>
      <p:ext uri="{BB962C8B-B14F-4D97-AF65-F5344CB8AC3E}">
        <p14:creationId xmlns:p14="http://schemas.microsoft.com/office/powerpoint/2010/main" val="1829890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5 Asset Class Separator / Natural Resources">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BB14FF-D8A8-478E-B308-5C0DE5B22454}"/>
              </a:ext>
            </a:extLst>
          </p:cNvPr>
          <p:cNvPicPr>
            <a:picLocks noChangeAspect="1"/>
          </p:cNvPicPr>
          <p:nvPr userDrawn="1"/>
        </p:nvPicPr>
        <p:blipFill>
          <a:blip r:embed="rId2"/>
          <a:stretch>
            <a:fillRect/>
          </a:stretch>
        </p:blipFill>
        <p:spPr>
          <a:xfrm>
            <a:off x="2073" y="0"/>
            <a:ext cx="9139854" cy="5143500"/>
          </a:xfrm>
          <a:prstGeom prst="rect">
            <a:avLst/>
          </a:prstGeom>
        </p:spPr>
      </p:pic>
      <p:sp>
        <p:nvSpPr>
          <p:cNvPr id="2" name="Title 1">
            <a:extLst>
              <a:ext uri="{FF2B5EF4-FFF2-40B4-BE49-F238E27FC236}">
                <a16:creationId xmlns:a16="http://schemas.microsoft.com/office/drawing/2014/main" id="{57F37233-AA2A-438F-A264-0B31054FCBCF}"/>
              </a:ext>
            </a:extLst>
          </p:cNvPr>
          <p:cNvSpPr>
            <a:spLocks noGrp="1"/>
          </p:cNvSpPr>
          <p:nvPr>
            <p:ph type="title" hasCustomPrompt="1"/>
          </p:nvPr>
        </p:nvSpPr>
        <p:spPr>
          <a:xfrm>
            <a:off x="4320000" y="2340000"/>
            <a:ext cx="4495548" cy="540000"/>
          </a:xfrm>
        </p:spPr>
        <p:txBody>
          <a:bodyPr/>
          <a:lstStyle>
            <a:lvl1pPr>
              <a:defRPr/>
            </a:lvl1pPr>
          </a:lstStyle>
          <a:p>
            <a:r>
              <a:rPr lang="en-US"/>
              <a:t>Natural Resources</a:t>
            </a:r>
            <a:endParaRPr lang="fr-CA"/>
          </a:p>
        </p:txBody>
      </p:sp>
      <p:sp>
        <p:nvSpPr>
          <p:cNvPr id="4" name="Picture Placeholder 3">
            <a:extLst>
              <a:ext uri="{FF2B5EF4-FFF2-40B4-BE49-F238E27FC236}">
                <a16:creationId xmlns:a16="http://schemas.microsoft.com/office/drawing/2014/main" id="{CDD476FB-951E-45BE-9D42-592B9177E6E1}"/>
              </a:ext>
            </a:extLst>
          </p:cNvPr>
          <p:cNvSpPr>
            <a:spLocks noGrp="1"/>
          </p:cNvSpPr>
          <p:nvPr>
            <p:ph type="pic" sz="quarter" idx="14"/>
          </p:nvPr>
        </p:nvSpPr>
        <p:spPr>
          <a:xfrm>
            <a:off x="1" y="0"/>
            <a:ext cx="3924300" cy="5143500"/>
          </a:xfrm>
          <a:prstGeom prst="rect">
            <a:avLst/>
          </a:prstGeom>
        </p:spPr>
        <p:txBody>
          <a:bodyPr/>
          <a:lstStyle>
            <a:lvl1pPr>
              <a:defRPr>
                <a:latin typeface="Arial" panose="020B0604020202020204" pitchFamily="34" charset="0"/>
                <a:cs typeface="Arial" panose="020B0604020202020204" pitchFamily="34" charset="0"/>
              </a:defRPr>
            </a:lvl1pPr>
          </a:lstStyle>
          <a:p>
            <a:endParaRPr lang="fr-CA"/>
          </a:p>
        </p:txBody>
      </p:sp>
      <p:sp>
        <p:nvSpPr>
          <p:cNvPr id="8" name="Text Placeholder 7">
            <a:extLst>
              <a:ext uri="{FF2B5EF4-FFF2-40B4-BE49-F238E27FC236}">
                <a16:creationId xmlns:a16="http://schemas.microsoft.com/office/drawing/2014/main" id="{4FD9F533-DB32-40DC-90EE-8D88AF218283}"/>
              </a:ext>
            </a:extLst>
          </p:cNvPr>
          <p:cNvSpPr>
            <a:spLocks noGrp="1"/>
          </p:cNvSpPr>
          <p:nvPr>
            <p:ph type="body" sz="quarter" idx="15"/>
          </p:nvPr>
        </p:nvSpPr>
        <p:spPr>
          <a:xfrm>
            <a:off x="4320000" y="2880000"/>
            <a:ext cx="4495801" cy="935038"/>
          </a:xfrm>
          <a:prstGeom prst="rect">
            <a:avLst/>
          </a:prstGeom>
        </p:spPr>
        <p:txBody>
          <a:bodyPr lIns="0" tIns="0" rIns="0" bIns="0"/>
          <a:lstStyle>
            <a:lvl1pPr marL="0" indent="0">
              <a:buFontTx/>
              <a:buNone/>
              <a:defRPr sz="1200">
                <a:latin typeface="Arial" panose="020B0604020202020204" pitchFamily="34" charset="0"/>
                <a:cs typeface="Arial" panose="020B0604020202020204" pitchFamily="34" charset="0"/>
              </a:defRPr>
            </a:lvl1pPr>
            <a:lvl2pPr marL="457206" indent="0">
              <a:buFontTx/>
              <a:buNone/>
              <a:defRPr/>
            </a:lvl2pPr>
            <a:lvl3pPr marL="914411" indent="0">
              <a:buFontTx/>
              <a:buNone/>
              <a:defRPr/>
            </a:lvl3pPr>
            <a:lvl4pPr marL="1371617" indent="0">
              <a:buFontTx/>
              <a:buNone/>
              <a:defRPr/>
            </a:lvl4pPr>
            <a:lvl5pPr marL="1828823" indent="0">
              <a:buFontTx/>
              <a:buNone/>
              <a:defRPr/>
            </a:lvl5pPr>
          </a:lstStyle>
          <a:p>
            <a:pPr lvl="0"/>
            <a:r>
              <a:rPr lang="en-US"/>
              <a:t>Edit Master text styles</a:t>
            </a:r>
            <a:endParaRPr lang="fr-CA"/>
          </a:p>
        </p:txBody>
      </p:sp>
    </p:spTree>
    <p:extLst>
      <p:ext uri="{BB962C8B-B14F-4D97-AF65-F5344CB8AC3E}">
        <p14:creationId xmlns:p14="http://schemas.microsoft.com/office/powerpoint/2010/main" val="36432905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5 Asset Class Separator / Private Deb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BB14FF-D8A8-478E-B308-5C0DE5B22454}"/>
              </a:ext>
            </a:extLst>
          </p:cNvPr>
          <p:cNvPicPr>
            <a:picLocks noChangeAspect="1"/>
          </p:cNvPicPr>
          <p:nvPr userDrawn="1"/>
        </p:nvPicPr>
        <p:blipFill>
          <a:blip r:embed="rId2"/>
          <a:stretch>
            <a:fillRect/>
          </a:stretch>
        </p:blipFill>
        <p:spPr>
          <a:xfrm>
            <a:off x="2073" y="1167"/>
            <a:ext cx="9139854" cy="5141167"/>
          </a:xfrm>
          <a:prstGeom prst="rect">
            <a:avLst/>
          </a:prstGeom>
        </p:spPr>
      </p:pic>
      <p:sp>
        <p:nvSpPr>
          <p:cNvPr id="2" name="Title 1">
            <a:extLst>
              <a:ext uri="{FF2B5EF4-FFF2-40B4-BE49-F238E27FC236}">
                <a16:creationId xmlns:a16="http://schemas.microsoft.com/office/drawing/2014/main" id="{57F37233-AA2A-438F-A264-0B31054FCBCF}"/>
              </a:ext>
            </a:extLst>
          </p:cNvPr>
          <p:cNvSpPr>
            <a:spLocks noGrp="1"/>
          </p:cNvSpPr>
          <p:nvPr>
            <p:ph type="title" hasCustomPrompt="1"/>
          </p:nvPr>
        </p:nvSpPr>
        <p:spPr>
          <a:xfrm>
            <a:off x="4320000" y="2340000"/>
            <a:ext cx="4495548" cy="540000"/>
          </a:xfrm>
        </p:spPr>
        <p:txBody>
          <a:bodyPr/>
          <a:lstStyle>
            <a:lvl1pPr>
              <a:defRPr/>
            </a:lvl1pPr>
          </a:lstStyle>
          <a:p>
            <a:r>
              <a:rPr lang="en-US"/>
              <a:t>Private Debt</a:t>
            </a:r>
            <a:endParaRPr lang="fr-CA"/>
          </a:p>
        </p:txBody>
      </p:sp>
      <p:sp>
        <p:nvSpPr>
          <p:cNvPr id="4" name="Picture Placeholder 3">
            <a:extLst>
              <a:ext uri="{FF2B5EF4-FFF2-40B4-BE49-F238E27FC236}">
                <a16:creationId xmlns:a16="http://schemas.microsoft.com/office/drawing/2014/main" id="{CDD476FB-951E-45BE-9D42-592B9177E6E1}"/>
              </a:ext>
            </a:extLst>
          </p:cNvPr>
          <p:cNvSpPr>
            <a:spLocks noGrp="1"/>
          </p:cNvSpPr>
          <p:nvPr>
            <p:ph type="pic" sz="quarter" idx="14"/>
          </p:nvPr>
        </p:nvSpPr>
        <p:spPr>
          <a:xfrm>
            <a:off x="1" y="0"/>
            <a:ext cx="3924300" cy="5143500"/>
          </a:xfrm>
          <a:prstGeom prst="rect">
            <a:avLst/>
          </a:prstGeom>
        </p:spPr>
        <p:txBody>
          <a:bodyPr/>
          <a:lstStyle>
            <a:lvl1pPr>
              <a:defRPr>
                <a:latin typeface="Arial" panose="020B0604020202020204" pitchFamily="34" charset="0"/>
                <a:cs typeface="Arial" panose="020B0604020202020204" pitchFamily="34" charset="0"/>
              </a:defRPr>
            </a:lvl1pPr>
          </a:lstStyle>
          <a:p>
            <a:endParaRPr lang="fr-CA"/>
          </a:p>
        </p:txBody>
      </p:sp>
      <p:sp>
        <p:nvSpPr>
          <p:cNvPr id="8" name="Text Placeholder 7">
            <a:extLst>
              <a:ext uri="{FF2B5EF4-FFF2-40B4-BE49-F238E27FC236}">
                <a16:creationId xmlns:a16="http://schemas.microsoft.com/office/drawing/2014/main" id="{4FD9F533-DB32-40DC-90EE-8D88AF218283}"/>
              </a:ext>
            </a:extLst>
          </p:cNvPr>
          <p:cNvSpPr>
            <a:spLocks noGrp="1"/>
          </p:cNvSpPr>
          <p:nvPr>
            <p:ph type="body" sz="quarter" idx="15"/>
          </p:nvPr>
        </p:nvSpPr>
        <p:spPr>
          <a:xfrm>
            <a:off x="4320000" y="2880000"/>
            <a:ext cx="4495801" cy="935038"/>
          </a:xfrm>
          <a:prstGeom prst="rect">
            <a:avLst/>
          </a:prstGeom>
        </p:spPr>
        <p:txBody>
          <a:bodyPr lIns="0" tIns="0" rIns="0" bIns="0"/>
          <a:lstStyle>
            <a:lvl1pPr marL="0" indent="0">
              <a:buFontTx/>
              <a:buNone/>
              <a:defRPr sz="1200">
                <a:latin typeface="Arial" panose="020B0604020202020204" pitchFamily="34" charset="0"/>
                <a:cs typeface="Arial" panose="020B0604020202020204" pitchFamily="34" charset="0"/>
              </a:defRPr>
            </a:lvl1pPr>
            <a:lvl2pPr marL="457206" indent="0">
              <a:buFontTx/>
              <a:buNone/>
              <a:defRPr/>
            </a:lvl2pPr>
            <a:lvl3pPr marL="914411" indent="0">
              <a:buFontTx/>
              <a:buNone/>
              <a:defRPr/>
            </a:lvl3pPr>
            <a:lvl4pPr marL="1371617" indent="0">
              <a:buFontTx/>
              <a:buNone/>
              <a:defRPr/>
            </a:lvl4pPr>
            <a:lvl5pPr marL="1828823" indent="0">
              <a:buFontTx/>
              <a:buNone/>
              <a:defRPr/>
            </a:lvl5pPr>
          </a:lstStyle>
          <a:p>
            <a:pPr lvl="0"/>
            <a:r>
              <a:rPr lang="en-US"/>
              <a:t>Edit Master text styles</a:t>
            </a:r>
            <a:endParaRPr lang="fr-CA"/>
          </a:p>
        </p:txBody>
      </p:sp>
    </p:spTree>
    <p:extLst>
      <p:ext uri="{BB962C8B-B14F-4D97-AF65-F5344CB8AC3E}">
        <p14:creationId xmlns:p14="http://schemas.microsoft.com/office/powerpoint/2010/main" val="12200157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5 Asset Class Separator / Private Equity">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BB14FF-D8A8-478E-B308-5C0DE5B22454}"/>
              </a:ext>
            </a:extLst>
          </p:cNvPr>
          <p:cNvPicPr>
            <a:picLocks noChangeAspect="1"/>
          </p:cNvPicPr>
          <p:nvPr userDrawn="1"/>
        </p:nvPicPr>
        <p:blipFill>
          <a:blip r:embed="rId2"/>
          <a:stretch>
            <a:fillRect/>
          </a:stretch>
        </p:blipFill>
        <p:spPr>
          <a:xfrm>
            <a:off x="2076" y="1167"/>
            <a:ext cx="9139852" cy="5141167"/>
          </a:xfrm>
          <a:prstGeom prst="rect">
            <a:avLst/>
          </a:prstGeom>
        </p:spPr>
      </p:pic>
      <p:sp>
        <p:nvSpPr>
          <p:cNvPr id="2" name="Title 1">
            <a:extLst>
              <a:ext uri="{FF2B5EF4-FFF2-40B4-BE49-F238E27FC236}">
                <a16:creationId xmlns:a16="http://schemas.microsoft.com/office/drawing/2014/main" id="{57F37233-AA2A-438F-A264-0B31054FCBCF}"/>
              </a:ext>
            </a:extLst>
          </p:cNvPr>
          <p:cNvSpPr>
            <a:spLocks noGrp="1"/>
          </p:cNvSpPr>
          <p:nvPr>
            <p:ph type="title" hasCustomPrompt="1"/>
          </p:nvPr>
        </p:nvSpPr>
        <p:spPr>
          <a:xfrm>
            <a:off x="4320000" y="2340000"/>
            <a:ext cx="4495548" cy="540000"/>
          </a:xfrm>
        </p:spPr>
        <p:txBody>
          <a:bodyPr/>
          <a:lstStyle>
            <a:lvl1pPr>
              <a:defRPr/>
            </a:lvl1pPr>
          </a:lstStyle>
          <a:p>
            <a:r>
              <a:rPr lang="en-US"/>
              <a:t>Private Equity</a:t>
            </a:r>
            <a:endParaRPr lang="fr-CA"/>
          </a:p>
        </p:txBody>
      </p:sp>
      <p:sp>
        <p:nvSpPr>
          <p:cNvPr id="4" name="Picture Placeholder 3">
            <a:extLst>
              <a:ext uri="{FF2B5EF4-FFF2-40B4-BE49-F238E27FC236}">
                <a16:creationId xmlns:a16="http://schemas.microsoft.com/office/drawing/2014/main" id="{CDD476FB-951E-45BE-9D42-592B9177E6E1}"/>
              </a:ext>
            </a:extLst>
          </p:cNvPr>
          <p:cNvSpPr>
            <a:spLocks noGrp="1"/>
          </p:cNvSpPr>
          <p:nvPr>
            <p:ph type="pic" sz="quarter" idx="14"/>
          </p:nvPr>
        </p:nvSpPr>
        <p:spPr>
          <a:xfrm>
            <a:off x="1" y="0"/>
            <a:ext cx="3924300" cy="5143500"/>
          </a:xfrm>
          <a:prstGeom prst="rect">
            <a:avLst/>
          </a:prstGeom>
        </p:spPr>
        <p:txBody>
          <a:bodyPr/>
          <a:lstStyle>
            <a:lvl1pPr>
              <a:defRPr>
                <a:latin typeface="Arial" panose="020B0604020202020204" pitchFamily="34" charset="0"/>
                <a:cs typeface="Arial" panose="020B0604020202020204" pitchFamily="34" charset="0"/>
              </a:defRPr>
            </a:lvl1pPr>
          </a:lstStyle>
          <a:p>
            <a:endParaRPr lang="fr-CA"/>
          </a:p>
        </p:txBody>
      </p:sp>
      <p:sp>
        <p:nvSpPr>
          <p:cNvPr id="8" name="Text Placeholder 7">
            <a:extLst>
              <a:ext uri="{FF2B5EF4-FFF2-40B4-BE49-F238E27FC236}">
                <a16:creationId xmlns:a16="http://schemas.microsoft.com/office/drawing/2014/main" id="{4FD9F533-DB32-40DC-90EE-8D88AF218283}"/>
              </a:ext>
            </a:extLst>
          </p:cNvPr>
          <p:cNvSpPr>
            <a:spLocks noGrp="1"/>
          </p:cNvSpPr>
          <p:nvPr>
            <p:ph type="body" sz="quarter" idx="15"/>
          </p:nvPr>
        </p:nvSpPr>
        <p:spPr>
          <a:xfrm>
            <a:off x="4320000" y="2880000"/>
            <a:ext cx="4495801" cy="935038"/>
          </a:xfrm>
          <a:prstGeom prst="rect">
            <a:avLst/>
          </a:prstGeom>
        </p:spPr>
        <p:txBody>
          <a:bodyPr lIns="0" tIns="0" rIns="0" bIns="0"/>
          <a:lstStyle>
            <a:lvl1pPr marL="0" indent="0">
              <a:buFontTx/>
              <a:buNone/>
              <a:defRPr sz="1200"/>
            </a:lvl1pPr>
            <a:lvl2pPr marL="457206" indent="0">
              <a:buFontTx/>
              <a:buNone/>
              <a:defRPr/>
            </a:lvl2pPr>
            <a:lvl3pPr marL="914411" indent="0">
              <a:buFontTx/>
              <a:buNone/>
              <a:defRPr/>
            </a:lvl3pPr>
            <a:lvl4pPr marL="1371617" indent="0">
              <a:buFontTx/>
              <a:buNone/>
              <a:defRPr/>
            </a:lvl4pPr>
            <a:lvl5pPr marL="1828823" indent="0">
              <a:buFontTx/>
              <a:buNone/>
              <a:defRPr/>
            </a:lvl5pPr>
          </a:lstStyle>
          <a:p>
            <a:pPr lvl="0"/>
            <a:r>
              <a:rPr lang="en-US"/>
              <a:t>Edit Master text styles</a:t>
            </a:r>
            <a:endParaRPr lang="fr-CA"/>
          </a:p>
        </p:txBody>
      </p:sp>
    </p:spTree>
    <p:extLst>
      <p:ext uri="{BB962C8B-B14F-4D97-AF65-F5344CB8AC3E}">
        <p14:creationId xmlns:p14="http://schemas.microsoft.com/office/powerpoint/2010/main" val="39711606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5 Asset Class Separator / Public Markets">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BB14FF-D8A8-478E-B308-5C0DE5B22454}"/>
              </a:ext>
            </a:extLst>
          </p:cNvPr>
          <p:cNvPicPr>
            <a:picLocks noChangeAspect="1"/>
          </p:cNvPicPr>
          <p:nvPr userDrawn="1"/>
        </p:nvPicPr>
        <p:blipFill>
          <a:blip r:embed="rId2"/>
          <a:stretch>
            <a:fillRect/>
          </a:stretch>
        </p:blipFill>
        <p:spPr>
          <a:xfrm>
            <a:off x="2075" y="1166"/>
            <a:ext cx="9139851" cy="5141166"/>
          </a:xfrm>
          <a:prstGeom prst="rect">
            <a:avLst/>
          </a:prstGeom>
        </p:spPr>
      </p:pic>
      <p:sp>
        <p:nvSpPr>
          <p:cNvPr id="2" name="Title 1">
            <a:extLst>
              <a:ext uri="{FF2B5EF4-FFF2-40B4-BE49-F238E27FC236}">
                <a16:creationId xmlns:a16="http://schemas.microsoft.com/office/drawing/2014/main" id="{57F37233-AA2A-438F-A264-0B31054FCBCF}"/>
              </a:ext>
            </a:extLst>
          </p:cNvPr>
          <p:cNvSpPr>
            <a:spLocks noGrp="1"/>
          </p:cNvSpPr>
          <p:nvPr>
            <p:ph type="title" hasCustomPrompt="1"/>
          </p:nvPr>
        </p:nvSpPr>
        <p:spPr>
          <a:xfrm>
            <a:off x="4320000" y="2340000"/>
            <a:ext cx="4495548" cy="540000"/>
          </a:xfrm>
        </p:spPr>
        <p:txBody>
          <a:bodyPr/>
          <a:lstStyle>
            <a:lvl1pPr>
              <a:defRPr/>
            </a:lvl1pPr>
          </a:lstStyle>
          <a:p>
            <a:r>
              <a:rPr lang="en-US"/>
              <a:t>Public Markets</a:t>
            </a:r>
            <a:endParaRPr lang="fr-CA"/>
          </a:p>
        </p:txBody>
      </p:sp>
      <p:sp>
        <p:nvSpPr>
          <p:cNvPr id="4" name="Picture Placeholder 3">
            <a:extLst>
              <a:ext uri="{FF2B5EF4-FFF2-40B4-BE49-F238E27FC236}">
                <a16:creationId xmlns:a16="http://schemas.microsoft.com/office/drawing/2014/main" id="{CDD476FB-951E-45BE-9D42-592B9177E6E1}"/>
              </a:ext>
            </a:extLst>
          </p:cNvPr>
          <p:cNvSpPr>
            <a:spLocks noGrp="1"/>
          </p:cNvSpPr>
          <p:nvPr>
            <p:ph type="pic" sz="quarter" idx="14"/>
          </p:nvPr>
        </p:nvSpPr>
        <p:spPr>
          <a:xfrm>
            <a:off x="1" y="0"/>
            <a:ext cx="3924300" cy="5143500"/>
          </a:xfrm>
          <a:prstGeom prst="rect">
            <a:avLst/>
          </a:prstGeom>
        </p:spPr>
        <p:txBody>
          <a:bodyPr/>
          <a:lstStyle>
            <a:lvl1pPr>
              <a:defRPr>
                <a:latin typeface="Arial" panose="020B0604020202020204" pitchFamily="34" charset="0"/>
                <a:cs typeface="Arial" panose="020B0604020202020204" pitchFamily="34" charset="0"/>
              </a:defRPr>
            </a:lvl1pPr>
          </a:lstStyle>
          <a:p>
            <a:endParaRPr lang="fr-CA"/>
          </a:p>
        </p:txBody>
      </p:sp>
      <p:sp>
        <p:nvSpPr>
          <p:cNvPr id="8" name="Text Placeholder 7">
            <a:extLst>
              <a:ext uri="{FF2B5EF4-FFF2-40B4-BE49-F238E27FC236}">
                <a16:creationId xmlns:a16="http://schemas.microsoft.com/office/drawing/2014/main" id="{4FD9F533-DB32-40DC-90EE-8D88AF218283}"/>
              </a:ext>
            </a:extLst>
          </p:cNvPr>
          <p:cNvSpPr>
            <a:spLocks noGrp="1"/>
          </p:cNvSpPr>
          <p:nvPr>
            <p:ph type="body" sz="quarter" idx="15"/>
          </p:nvPr>
        </p:nvSpPr>
        <p:spPr>
          <a:xfrm>
            <a:off x="4320000" y="2880000"/>
            <a:ext cx="4495801" cy="935038"/>
          </a:xfrm>
          <a:prstGeom prst="rect">
            <a:avLst/>
          </a:prstGeom>
        </p:spPr>
        <p:txBody>
          <a:bodyPr lIns="0" tIns="0" rIns="0" bIns="0"/>
          <a:lstStyle>
            <a:lvl1pPr marL="0" indent="0">
              <a:buFontTx/>
              <a:buNone/>
              <a:defRPr sz="1200">
                <a:latin typeface="Arial" panose="020B0604020202020204" pitchFamily="34" charset="0"/>
                <a:cs typeface="Arial" panose="020B0604020202020204" pitchFamily="34" charset="0"/>
              </a:defRPr>
            </a:lvl1pPr>
            <a:lvl2pPr marL="457206" indent="0">
              <a:buFontTx/>
              <a:buNone/>
              <a:defRPr/>
            </a:lvl2pPr>
            <a:lvl3pPr marL="914411" indent="0">
              <a:buFontTx/>
              <a:buNone/>
              <a:defRPr/>
            </a:lvl3pPr>
            <a:lvl4pPr marL="1371617" indent="0">
              <a:buFontTx/>
              <a:buNone/>
              <a:defRPr/>
            </a:lvl4pPr>
            <a:lvl5pPr marL="1828823" indent="0">
              <a:buFontTx/>
              <a:buNone/>
              <a:defRPr/>
            </a:lvl5pPr>
          </a:lstStyle>
          <a:p>
            <a:pPr lvl="0"/>
            <a:r>
              <a:rPr lang="en-US"/>
              <a:t>Edit Master text styles</a:t>
            </a:r>
            <a:endParaRPr lang="fr-CA"/>
          </a:p>
        </p:txBody>
      </p:sp>
    </p:spTree>
    <p:extLst>
      <p:ext uri="{BB962C8B-B14F-4D97-AF65-F5344CB8AC3E}">
        <p14:creationId xmlns:p14="http://schemas.microsoft.com/office/powerpoint/2010/main" val="11126333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5 Asset Class Separator / Real Estat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BB14FF-D8A8-478E-B308-5C0DE5B22454}"/>
              </a:ext>
            </a:extLst>
          </p:cNvPr>
          <p:cNvPicPr>
            <a:picLocks noChangeAspect="1"/>
          </p:cNvPicPr>
          <p:nvPr userDrawn="1"/>
        </p:nvPicPr>
        <p:blipFill>
          <a:blip r:embed="rId2"/>
          <a:stretch>
            <a:fillRect/>
          </a:stretch>
        </p:blipFill>
        <p:spPr>
          <a:xfrm>
            <a:off x="2076" y="1166"/>
            <a:ext cx="9139852" cy="5141166"/>
          </a:xfrm>
          <a:prstGeom prst="rect">
            <a:avLst/>
          </a:prstGeom>
        </p:spPr>
      </p:pic>
      <p:sp>
        <p:nvSpPr>
          <p:cNvPr id="2" name="Title 1">
            <a:extLst>
              <a:ext uri="{FF2B5EF4-FFF2-40B4-BE49-F238E27FC236}">
                <a16:creationId xmlns:a16="http://schemas.microsoft.com/office/drawing/2014/main" id="{57F37233-AA2A-438F-A264-0B31054FCBCF}"/>
              </a:ext>
            </a:extLst>
          </p:cNvPr>
          <p:cNvSpPr>
            <a:spLocks noGrp="1"/>
          </p:cNvSpPr>
          <p:nvPr>
            <p:ph type="title" hasCustomPrompt="1"/>
          </p:nvPr>
        </p:nvSpPr>
        <p:spPr>
          <a:xfrm>
            <a:off x="4320000" y="2340000"/>
            <a:ext cx="4495548" cy="540000"/>
          </a:xfrm>
        </p:spPr>
        <p:txBody>
          <a:bodyPr/>
          <a:lstStyle>
            <a:lvl1pPr>
              <a:defRPr/>
            </a:lvl1pPr>
          </a:lstStyle>
          <a:p>
            <a:r>
              <a:rPr lang="en-US"/>
              <a:t>Real Estate</a:t>
            </a:r>
            <a:endParaRPr lang="fr-CA"/>
          </a:p>
        </p:txBody>
      </p:sp>
      <p:sp>
        <p:nvSpPr>
          <p:cNvPr id="4" name="Picture Placeholder 3">
            <a:extLst>
              <a:ext uri="{FF2B5EF4-FFF2-40B4-BE49-F238E27FC236}">
                <a16:creationId xmlns:a16="http://schemas.microsoft.com/office/drawing/2014/main" id="{CDD476FB-951E-45BE-9D42-592B9177E6E1}"/>
              </a:ext>
            </a:extLst>
          </p:cNvPr>
          <p:cNvSpPr>
            <a:spLocks noGrp="1"/>
          </p:cNvSpPr>
          <p:nvPr>
            <p:ph type="pic" sz="quarter" idx="14"/>
          </p:nvPr>
        </p:nvSpPr>
        <p:spPr>
          <a:xfrm>
            <a:off x="1" y="0"/>
            <a:ext cx="3924300" cy="5143500"/>
          </a:xfrm>
          <a:prstGeom prst="rect">
            <a:avLst/>
          </a:prstGeom>
        </p:spPr>
        <p:txBody>
          <a:bodyPr/>
          <a:lstStyle>
            <a:lvl1pPr>
              <a:defRPr>
                <a:latin typeface="Arial" panose="020B0604020202020204" pitchFamily="34" charset="0"/>
                <a:cs typeface="Arial" panose="020B0604020202020204" pitchFamily="34" charset="0"/>
              </a:defRPr>
            </a:lvl1pPr>
          </a:lstStyle>
          <a:p>
            <a:endParaRPr lang="fr-CA"/>
          </a:p>
        </p:txBody>
      </p:sp>
      <p:sp>
        <p:nvSpPr>
          <p:cNvPr id="8" name="Text Placeholder 7">
            <a:extLst>
              <a:ext uri="{FF2B5EF4-FFF2-40B4-BE49-F238E27FC236}">
                <a16:creationId xmlns:a16="http://schemas.microsoft.com/office/drawing/2014/main" id="{4FD9F533-DB32-40DC-90EE-8D88AF218283}"/>
              </a:ext>
            </a:extLst>
          </p:cNvPr>
          <p:cNvSpPr>
            <a:spLocks noGrp="1"/>
          </p:cNvSpPr>
          <p:nvPr>
            <p:ph type="body" sz="quarter" idx="15"/>
          </p:nvPr>
        </p:nvSpPr>
        <p:spPr>
          <a:xfrm>
            <a:off x="4320000" y="2880000"/>
            <a:ext cx="4495801" cy="935038"/>
          </a:xfrm>
          <a:prstGeom prst="rect">
            <a:avLst/>
          </a:prstGeom>
        </p:spPr>
        <p:txBody>
          <a:bodyPr lIns="0" tIns="0" rIns="0" bIns="0"/>
          <a:lstStyle>
            <a:lvl1pPr marL="0" indent="0">
              <a:buFontTx/>
              <a:buNone/>
              <a:defRPr sz="1200">
                <a:latin typeface="Arial" panose="020B0604020202020204" pitchFamily="34" charset="0"/>
                <a:cs typeface="Arial" panose="020B0604020202020204" pitchFamily="34" charset="0"/>
              </a:defRPr>
            </a:lvl1pPr>
            <a:lvl2pPr marL="457206" indent="0">
              <a:buFontTx/>
              <a:buNone/>
              <a:defRPr/>
            </a:lvl2pPr>
            <a:lvl3pPr marL="914411" indent="0">
              <a:buFontTx/>
              <a:buNone/>
              <a:defRPr/>
            </a:lvl3pPr>
            <a:lvl4pPr marL="1371617" indent="0">
              <a:buFontTx/>
              <a:buNone/>
              <a:defRPr/>
            </a:lvl4pPr>
            <a:lvl5pPr marL="1828823" indent="0">
              <a:buFontTx/>
              <a:buNone/>
              <a:defRPr/>
            </a:lvl5pPr>
          </a:lstStyle>
          <a:p>
            <a:pPr lvl="0"/>
            <a:r>
              <a:rPr lang="en-US"/>
              <a:t>Edit Master text styles</a:t>
            </a:r>
            <a:endParaRPr lang="fr-CA"/>
          </a:p>
        </p:txBody>
      </p:sp>
    </p:spTree>
    <p:extLst>
      <p:ext uri="{BB962C8B-B14F-4D97-AF65-F5344CB8AC3E}">
        <p14:creationId xmlns:p14="http://schemas.microsoft.com/office/powerpoint/2010/main" val="41096493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5 Asset class separator / Complementary Portfolio">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BB14FF-D8A8-478E-B308-5C0DE5B22454}"/>
              </a:ext>
            </a:extLst>
          </p:cNvPr>
          <p:cNvPicPr>
            <a:picLocks noChangeAspect="1"/>
          </p:cNvPicPr>
          <p:nvPr userDrawn="1"/>
        </p:nvPicPr>
        <p:blipFill>
          <a:blip r:embed="rId2"/>
          <a:stretch>
            <a:fillRect/>
          </a:stretch>
        </p:blipFill>
        <p:spPr>
          <a:xfrm>
            <a:off x="2075" y="1166"/>
            <a:ext cx="9139851" cy="5141166"/>
          </a:xfrm>
          <a:prstGeom prst="rect">
            <a:avLst/>
          </a:prstGeom>
        </p:spPr>
      </p:pic>
      <p:sp>
        <p:nvSpPr>
          <p:cNvPr id="2" name="Title 1">
            <a:extLst>
              <a:ext uri="{FF2B5EF4-FFF2-40B4-BE49-F238E27FC236}">
                <a16:creationId xmlns:a16="http://schemas.microsoft.com/office/drawing/2014/main" id="{57F37233-AA2A-438F-A264-0B31054FCBCF}"/>
              </a:ext>
            </a:extLst>
          </p:cNvPr>
          <p:cNvSpPr>
            <a:spLocks noGrp="1"/>
          </p:cNvSpPr>
          <p:nvPr>
            <p:ph type="title" hasCustomPrompt="1"/>
          </p:nvPr>
        </p:nvSpPr>
        <p:spPr>
          <a:xfrm>
            <a:off x="4320000" y="2340000"/>
            <a:ext cx="4495548" cy="878654"/>
          </a:xfrm>
        </p:spPr>
        <p:txBody>
          <a:bodyPr/>
          <a:lstStyle>
            <a:lvl1pPr>
              <a:defRPr/>
            </a:lvl1pPr>
          </a:lstStyle>
          <a:p>
            <a:r>
              <a:rPr lang="en-US"/>
              <a:t>Complementary Portfolio</a:t>
            </a:r>
            <a:endParaRPr lang="fr-CA"/>
          </a:p>
        </p:txBody>
      </p:sp>
      <p:sp>
        <p:nvSpPr>
          <p:cNvPr id="4" name="Picture Placeholder 3">
            <a:extLst>
              <a:ext uri="{FF2B5EF4-FFF2-40B4-BE49-F238E27FC236}">
                <a16:creationId xmlns:a16="http://schemas.microsoft.com/office/drawing/2014/main" id="{CDD476FB-951E-45BE-9D42-592B9177E6E1}"/>
              </a:ext>
            </a:extLst>
          </p:cNvPr>
          <p:cNvSpPr>
            <a:spLocks noGrp="1"/>
          </p:cNvSpPr>
          <p:nvPr>
            <p:ph type="pic" sz="quarter" idx="14"/>
          </p:nvPr>
        </p:nvSpPr>
        <p:spPr>
          <a:xfrm>
            <a:off x="1" y="0"/>
            <a:ext cx="3924300" cy="5143500"/>
          </a:xfrm>
          <a:prstGeom prst="rect">
            <a:avLst/>
          </a:prstGeom>
        </p:spPr>
        <p:txBody>
          <a:bodyPr/>
          <a:lstStyle>
            <a:lvl1pPr>
              <a:defRPr>
                <a:latin typeface="Arial" panose="020B0604020202020204" pitchFamily="34" charset="0"/>
                <a:cs typeface="Arial" panose="020B0604020202020204" pitchFamily="34" charset="0"/>
              </a:defRPr>
            </a:lvl1pPr>
          </a:lstStyle>
          <a:p>
            <a:endParaRPr lang="fr-CA"/>
          </a:p>
        </p:txBody>
      </p:sp>
      <p:sp>
        <p:nvSpPr>
          <p:cNvPr id="8" name="Text Placeholder 7">
            <a:extLst>
              <a:ext uri="{FF2B5EF4-FFF2-40B4-BE49-F238E27FC236}">
                <a16:creationId xmlns:a16="http://schemas.microsoft.com/office/drawing/2014/main" id="{4FD9F533-DB32-40DC-90EE-8D88AF218283}"/>
              </a:ext>
            </a:extLst>
          </p:cNvPr>
          <p:cNvSpPr>
            <a:spLocks noGrp="1"/>
          </p:cNvSpPr>
          <p:nvPr>
            <p:ph type="body" sz="quarter" idx="15"/>
          </p:nvPr>
        </p:nvSpPr>
        <p:spPr>
          <a:xfrm>
            <a:off x="4313127" y="3219822"/>
            <a:ext cx="4495801" cy="935038"/>
          </a:xfrm>
          <a:prstGeom prst="rect">
            <a:avLst/>
          </a:prstGeom>
        </p:spPr>
        <p:txBody>
          <a:bodyPr lIns="0" tIns="0" rIns="0" bIns="0"/>
          <a:lstStyle>
            <a:lvl1pPr marL="0" indent="0">
              <a:buFontTx/>
              <a:buNone/>
              <a:defRPr sz="1200"/>
            </a:lvl1pPr>
            <a:lvl2pPr marL="457206" indent="0">
              <a:buFontTx/>
              <a:buNone/>
              <a:defRPr/>
            </a:lvl2pPr>
            <a:lvl3pPr marL="914411" indent="0">
              <a:buFontTx/>
              <a:buNone/>
              <a:defRPr/>
            </a:lvl3pPr>
            <a:lvl4pPr marL="1371617" indent="0">
              <a:buFontTx/>
              <a:buNone/>
              <a:defRPr/>
            </a:lvl4pPr>
            <a:lvl5pPr marL="1828823" indent="0">
              <a:buFontTx/>
              <a:buNone/>
              <a:defRPr/>
            </a:lvl5pPr>
          </a:lstStyle>
          <a:p>
            <a:pPr lvl="0"/>
            <a:r>
              <a:rPr lang="en-US"/>
              <a:t>Edit Master text styles</a:t>
            </a:r>
            <a:endParaRPr lang="fr-CA"/>
          </a:p>
        </p:txBody>
      </p:sp>
    </p:spTree>
    <p:extLst>
      <p:ext uri="{BB962C8B-B14F-4D97-AF65-F5344CB8AC3E}">
        <p14:creationId xmlns:p14="http://schemas.microsoft.com/office/powerpoint/2010/main" val="1807320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6 Comparaison Page Cream">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0ABB1B-17B5-4DB5-9528-9959B88FCAD1}"/>
              </a:ext>
            </a:extLst>
          </p:cNvPr>
          <p:cNvSpPr>
            <a:spLocks noGrp="1"/>
          </p:cNvSpPr>
          <p:nvPr>
            <p:ph type="title"/>
          </p:nvPr>
        </p:nvSpPr>
        <p:spPr>
          <a:xfrm>
            <a:off x="360000" y="360001"/>
            <a:ext cx="8424000" cy="591570"/>
          </a:xfrm>
        </p:spPr>
        <p:txBody>
          <a:bodyPr/>
          <a:lstStyle>
            <a:lvl1pPr>
              <a:defRPr/>
            </a:lvl1pPr>
          </a:lstStyle>
          <a:p>
            <a:r>
              <a:rPr lang="en-US"/>
              <a:t>Click to edit Master title style</a:t>
            </a:r>
            <a:endParaRPr lang="fr-CA"/>
          </a:p>
        </p:txBody>
      </p:sp>
      <p:sp>
        <p:nvSpPr>
          <p:cNvPr id="4" name="Content Placeholder 3">
            <a:extLst>
              <a:ext uri="{FF2B5EF4-FFF2-40B4-BE49-F238E27FC236}">
                <a16:creationId xmlns:a16="http://schemas.microsoft.com/office/drawing/2014/main" id="{91E0FCB6-838D-4D01-840C-91E99AB5057A}"/>
              </a:ext>
            </a:extLst>
          </p:cNvPr>
          <p:cNvSpPr>
            <a:spLocks noGrp="1"/>
          </p:cNvSpPr>
          <p:nvPr>
            <p:ph sz="quarter" idx="11"/>
          </p:nvPr>
        </p:nvSpPr>
        <p:spPr>
          <a:xfrm>
            <a:off x="360363" y="1439863"/>
            <a:ext cx="4140201" cy="3255962"/>
          </a:xfrm>
          <a:prstGeom prst="rect">
            <a:avLst/>
          </a:prstGeom>
        </p:spPr>
        <p:txBody>
          <a:bodyPr lIns="0" tIns="0" rIns="0" bIns="0"/>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Content Placeholder 3">
            <a:extLst>
              <a:ext uri="{FF2B5EF4-FFF2-40B4-BE49-F238E27FC236}">
                <a16:creationId xmlns:a16="http://schemas.microsoft.com/office/drawing/2014/main" id="{CFE866F1-2F4C-4C50-9F08-5898BAD98A3D}"/>
              </a:ext>
            </a:extLst>
          </p:cNvPr>
          <p:cNvSpPr>
            <a:spLocks noGrp="1"/>
          </p:cNvSpPr>
          <p:nvPr>
            <p:ph sz="quarter" idx="12"/>
          </p:nvPr>
        </p:nvSpPr>
        <p:spPr>
          <a:xfrm>
            <a:off x="4643437" y="1439863"/>
            <a:ext cx="4140201" cy="3255962"/>
          </a:xfrm>
          <a:prstGeom prst="rect">
            <a:avLst/>
          </a:prstGeom>
        </p:spPr>
        <p:txBody>
          <a:bodyPr lIns="0" tIns="0" rIns="0" bIns="0"/>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9" name="Text Placeholder 8">
            <a:extLst>
              <a:ext uri="{FF2B5EF4-FFF2-40B4-BE49-F238E27FC236}">
                <a16:creationId xmlns:a16="http://schemas.microsoft.com/office/drawing/2014/main" id="{A508B811-5883-4779-A6AE-7F50C7425532}"/>
              </a:ext>
            </a:extLst>
          </p:cNvPr>
          <p:cNvSpPr>
            <a:spLocks noGrp="1"/>
          </p:cNvSpPr>
          <p:nvPr>
            <p:ph type="body" sz="quarter" idx="13"/>
          </p:nvPr>
        </p:nvSpPr>
        <p:spPr>
          <a:xfrm>
            <a:off x="360363" y="900001"/>
            <a:ext cx="8424000" cy="592137"/>
          </a:xfrm>
          <a:prstGeom prst="rect">
            <a:avLst/>
          </a:prstGeom>
        </p:spPr>
        <p:txBody>
          <a:bodyPr lIns="0" tIns="0" rIns="0" bIns="0"/>
          <a:lstStyle>
            <a:lvl1pPr marL="342904" indent="-342904">
              <a:lnSpc>
                <a:spcPts val="2000"/>
              </a:lnSpc>
              <a:buFont typeface="Genath Regular" panose="02050506080706020004" pitchFamily="18" charset="0"/>
              <a:buChar char="—"/>
              <a:defRPr>
                <a:latin typeface="Times New Roman" panose="02020603050405020304" pitchFamily="18" charset="0"/>
                <a:cs typeface="Times New Roman" panose="02020603050405020304" pitchFamily="18" charset="0"/>
              </a:defRPr>
            </a:lvl1pPr>
          </a:lstStyle>
          <a:p>
            <a:pPr lvl="0"/>
            <a:r>
              <a:rPr lang="en-US"/>
              <a:t>Edit Master text styles</a:t>
            </a:r>
            <a:endParaRPr lang="en-CA"/>
          </a:p>
        </p:txBody>
      </p:sp>
    </p:spTree>
    <p:extLst>
      <p:ext uri="{BB962C8B-B14F-4D97-AF65-F5344CB8AC3E}">
        <p14:creationId xmlns:p14="http://schemas.microsoft.com/office/powerpoint/2010/main" val="15647315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7 Picture Page / 1 Picture">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81A4AC02-38CC-41DA-9142-3E0BAA63EA39}"/>
              </a:ext>
            </a:extLst>
          </p:cNvPr>
          <p:cNvSpPr>
            <a:spLocks noGrp="1"/>
          </p:cNvSpPr>
          <p:nvPr>
            <p:ph type="pic" sz="quarter" idx="10"/>
          </p:nvPr>
        </p:nvSpPr>
        <p:spPr>
          <a:xfrm>
            <a:off x="0" y="0"/>
            <a:ext cx="9144000" cy="5143500"/>
          </a:xfrm>
          <a:prstGeom prst="rect">
            <a:avLst/>
          </a:prstGeom>
        </p:spPr>
        <p:txBody>
          <a:bodyPr/>
          <a:lstStyle/>
          <a:p>
            <a:endParaRPr lang="fr-CA"/>
          </a:p>
        </p:txBody>
      </p:sp>
    </p:spTree>
    <p:extLst>
      <p:ext uri="{BB962C8B-B14F-4D97-AF65-F5344CB8AC3E}">
        <p14:creationId xmlns:p14="http://schemas.microsoft.com/office/powerpoint/2010/main" val="27869645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7 Picture Page / 4 Pictures">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5A2B7B75-5EE8-4EA6-B4D1-C6B01CFAB6DA}"/>
              </a:ext>
            </a:extLst>
          </p:cNvPr>
          <p:cNvSpPr>
            <a:spLocks noGrp="1"/>
          </p:cNvSpPr>
          <p:nvPr>
            <p:ph type="pic" sz="quarter" idx="10"/>
          </p:nvPr>
        </p:nvSpPr>
        <p:spPr>
          <a:xfrm>
            <a:off x="0" y="2"/>
            <a:ext cx="4572000" cy="2571749"/>
          </a:xfrm>
          <a:prstGeom prst="rect">
            <a:avLst/>
          </a:prstGeom>
        </p:spPr>
        <p:txBody>
          <a:bodyPr/>
          <a:lstStyle>
            <a:lvl1pPr>
              <a:defRPr>
                <a:latin typeface="Arial" panose="020B0604020202020204" pitchFamily="34" charset="0"/>
                <a:cs typeface="Arial" panose="020B0604020202020204" pitchFamily="34" charset="0"/>
              </a:defRPr>
            </a:lvl1pPr>
          </a:lstStyle>
          <a:p>
            <a:endParaRPr lang="fr-CA"/>
          </a:p>
        </p:txBody>
      </p:sp>
      <p:sp>
        <p:nvSpPr>
          <p:cNvPr id="8" name="Espace réservé pour une image  3">
            <a:extLst>
              <a:ext uri="{FF2B5EF4-FFF2-40B4-BE49-F238E27FC236}">
                <a16:creationId xmlns:a16="http://schemas.microsoft.com/office/drawing/2014/main" id="{AA35790C-DB5D-47DB-99D0-DE62DE9F1FC1}"/>
              </a:ext>
            </a:extLst>
          </p:cNvPr>
          <p:cNvSpPr>
            <a:spLocks noGrp="1"/>
          </p:cNvSpPr>
          <p:nvPr>
            <p:ph type="pic" sz="quarter" idx="11"/>
          </p:nvPr>
        </p:nvSpPr>
        <p:spPr>
          <a:xfrm>
            <a:off x="0" y="2571752"/>
            <a:ext cx="4572000" cy="2571749"/>
          </a:xfrm>
          <a:prstGeom prst="rect">
            <a:avLst/>
          </a:prstGeom>
        </p:spPr>
        <p:txBody>
          <a:bodyPr/>
          <a:lstStyle>
            <a:lvl1pPr>
              <a:defRPr>
                <a:latin typeface="Arial" panose="020B0604020202020204" pitchFamily="34" charset="0"/>
                <a:cs typeface="Arial" panose="020B0604020202020204" pitchFamily="34" charset="0"/>
              </a:defRPr>
            </a:lvl1pPr>
          </a:lstStyle>
          <a:p>
            <a:endParaRPr lang="fr-CA"/>
          </a:p>
        </p:txBody>
      </p:sp>
      <p:sp>
        <p:nvSpPr>
          <p:cNvPr id="9" name="Espace réservé pour une image  3">
            <a:extLst>
              <a:ext uri="{FF2B5EF4-FFF2-40B4-BE49-F238E27FC236}">
                <a16:creationId xmlns:a16="http://schemas.microsoft.com/office/drawing/2014/main" id="{3E43740F-6436-4036-A21D-B419C6148D0B}"/>
              </a:ext>
            </a:extLst>
          </p:cNvPr>
          <p:cNvSpPr>
            <a:spLocks noGrp="1"/>
          </p:cNvSpPr>
          <p:nvPr>
            <p:ph type="pic" sz="quarter" idx="12"/>
          </p:nvPr>
        </p:nvSpPr>
        <p:spPr>
          <a:xfrm>
            <a:off x="4572000" y="1"/>
            <a:ext cx="4572000" cy="2571749"/>
          </a:xfrm>
          <a:prstGeom prst="rect">
            <a:avLst/>
          </a:prstGeom>
        </p:spPr>
        <p:txBody>
          <a:bodyPr/>
          <a:lstStyle>
            <a:lvl1pPr>
              <a:defRPr>
                <a:latin typeface="Arial" panose="020B0604020202020204" pitchFamily="34" charset="0"/>
                <a:cs typeface="Arial" panose="020B0604020202020204" pitchFamily="34" charset="0"/>
              </a:defRPr>
            </a:lvl1pPr>
          </a:lstStyle>
          <a:p>
            <a:endParaRPr lang="fr-CA"/>
          </a:p>
        </p:txBody>
      </p:sp>
      <p:sp>
        <p:nvSpPr>
          <p:cNvPr id="10" name="Espace réservé pour une image  3">
            <a:extLst>
              <a:ext uri="{FF2B5EF4-FFF2-40B4-BE49-F238E27FC236}">
                <a16:creationId xmlns:a16="http://schemas.microsoft.com/office/drawing/2014/main" id="{1B07EAF6-AA42-439B-BDD0-BDE5D49CF6E9}"/>
              </a:ext>
            </a:extLst>
          </p:cNvPr>
          <p:cNvSpPr>
            <a:spLocks noGrp="1"/>
          </p:cNvSpPr>
          <p:nvPr>
            <p:ph type="pic" sz="quarter" idx="13"/>
          </p:nvPr>
        </p:nvSpPr>
        <p:spPr>
          <a:xfrm>
            <a:off x="4572000" y="2571751"/>
            <a:ext cx="4572000" cy="2571749"/>
          </a:xfrm>
          <a:prstGeom prst="rect">
            <a:avLst/>
          </a:prstGeom>
        </p:spPr>
        <p:txBody>
          <a:bodyPr/>
          <a:lstStyle>
            <a:lvl1pPr>
              <a:defRPr>
                <a:latin typeface="Arial" panose="020B0604020202020204" pitchFamily="34" charset="0"/>
                <a:cs typeface="Arial" panose="020B0604020202020204" pitchFamily="34" charset="0"/>
              </a:defRPr>
            </a:lvl1pPr>
          </a:lstStyle>
          <a:p>
            <a:endParaRPr lang="fr-CA"/>
          </a:p>
        </p:txBody>
      </p:sp>
    </p:spTree>
    <p:extLst>
      <p:ext uri="{BB962C8B-B14F-4D97-AF65-F5344CB8AC3E}">
        <p14:creationId xmlns:p14="http://schemas.microsoft.com/office/powerpoint/2010/main" val="36319830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8 Contact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3B20F-2812-4E26-BE9F-505F452AF189}"/>
              </a:ext>
            </a:extLst>
          </p:cNvPr>
          <p:cNvSpPr>
            <a:spLocks noGrp="1"/>
          </p:cNvSpPr>
          <p:nvPr>
            <p:ph type="ctrTitle" hasCustomPrompt="1"/>
          </p:nvPr>
        </p:nvSpPr>
        <p:spPr>
          <a:xfrm>
            <a:off x="467546" y="377342"/>
            <a:ext cx="5472322" cy="621432"/>
          </a:xfrm>
        </p:spPr>
        <p:txBody>
          <a:bodyPr anchor="t" anchorCtr="0">
            <a:noAutofit/>
          </a:bodyPr>
          <a:lstStyle>
            <a:lvl1pPr algn="l">
              <a:lnSpc>
                <a:spcPts val="3600"/>
              </a:lnSpc>
              <a:defRPr sz="3600">
                <a:latin typeface="Times New Roman" panose="02020603050405020304" pitchFamily="18" charset="0"/>
                <a:cs typeface="Times New Roman" panose="02020603050405020304" pitchFamily="18" charset="0"/>
              </a:defRPr>
            </a:lvl1pPr>
          </a:lstStyle>
          <a:p>
            <a:r>
              <a:rPr lang="en-US"/>
              <a:t>Contact</a:t>
            </a:r>
            <a:endParaRPr lang="fr-CA"/>
          </a:p>
        </p:txBody>
      </p:sp>
      <p:sp>
        <p:nvSpPr>
          <p:cNvPr id="4" name="TextBox 3">
            <a:extLst>
              <a:ext uri="{FF2B5EF4-FFF2-40B4-BE49-F238E27FC236}">
                <a16:creationId xmlns:a16="http://schemas.microsoft.com/office/drawing/2014/main" id="{BA30CA8F-E1D1-4273-96ED-2F6CCF73F2C0}"/>
              </a:ext>
            </a:extLst>
          </p:cNvPr>
          <p:cNvSpPr txBox="1"/>
          <p:nvPr userDrawn="1"/>
        </p:nvSpPr>
        <p:spPr>
          <a:xfrm>
            <a:off x="467544" y="1421189"/>
            <a:ext cx="3240361" cy="2267287"/>
          </a:xfrm>
          <a:prstGeom prst="rect">
            <a:avLst/>
          </a:prstGeom>
          <a:noFill/>
        </p:spPr>
        <p:txBody>
          <a:bodyPr wrap="square" lIns="0" tIns="0" rIns="0" bIns="0" rtlCol="0">
            <a:noAutofit/>
          </a:bodyPr>
          <a:lstStyle/>
          <a:p>
            <a:pPr>
              <a:lnSpc>
                <a:spcPts val="1600"/>
              </a:lnSpc>
              <a:spcAft>
                <a:spcPts val="1200"/>
              </a:spcAft>
            </a:pPr>
            <a:r>
              <a:rPr lang="fr-CA" sz="1600" b="1">
                <a:latin typeface="Arial" panose="020B0604020202020204" pitchFamily="34" charset="0"/>
                <a:cs typeface="Arial" panose="020B0604020202020204" pitchFamily="34" charset="0"/>
              </a:rPr>
              <a:t>PSP Investments</a:t>
            </a:r>
          </a:p>
          <a:p>
            <a:pPr>
              <a:lnSpc>
                <a:spcPts val="1401"/>
              </a:lnSpc>
            </a:pPr>
            <a:r>
              <a:rPr lang="fr-CA" sz="1200">
                <a:latin typeface="Arial" panose="020B0604020202020204" pitchFamily="34" charset="0"/>
                <a:cs typeface="Arial" panose="020B0604020202020204" pitchFamily="34" charset="0"/>
              </a:rPr>
              <a:t>1250 René-Lévesque Boulevard W.</a:t>
            </a:r>
          </a:p>
          <a:p>
            <a:pPr>
              <a:lnSpc>
                <a:spcPts val="1401"/>
              </a:lnSpc>
            </a:pPr>
            <a:r>
              <a:rPr lang="fr-CA" sz="1200">
                <a:latin typeface="Arial" panose="020B0604020202020204" pitchFamily="34" charset="0"/>
                <a:cs typeface="Arial" panose="020B0604020202020204" pitchFamily="34" charset="0"/>
              </a:rPr>
              <a:t>Suite 1400 </a:t>
            </a:r>
          </a:p>
          <a:p>
            <a:pPr>
              <a:lnSpc>
                <a:spcPts val="1401"/>
              </a:lnSpc>
            </a:pPr>
            <a:r>
              <a:rPr lang="fr-CA" sz="1200">
                <a:latin typeface="Arial" panose="020B0604020202020204" pitchFamily="34" charset="0"/>
                <a:cs typeface="Arial" panose="020B0604020202020204" pitchFamily="34" charset="0"/>
              </a:rPr>
              <a:t>Montréal, Québec</a:t>
            </a:r>
          </a:p>
          <a:p>
            <a:pPr>
              <a:lnSpc>
                <a:spcPts val="1401"/>
              </a:lnSpc>
            </a:pPr>
            <a:r>
              <a:rPr lang="fr-CA" sz="1200">
                <a:latin typeface="Arial" panose="020B0604020202020204" pitchFamily="34" charset="0"/>
                <a:cs typeface="Arial" panose="020B0604020202020204" pitchFamily="34" charset="0"/>
              </a:rPr>
              <a:t>Canada H3B 5E9 </a:t>
            </a:r>
          </a:p>
          <a:p>
            <a:pPr>
              <a:lnSpc>
                <a:spcPts val="1401"/>
              </a:lnSpc>
            </a:pPr>
            <a:endParaRPr lang="fr-CA" sz="1200">
              <a:latin typeface="Arial" panose="020B0604020202020204" pitchFamily="34" charset="0"/>
              <a:cs typeface="Arial" panose="020B0604020202020204" pitchFamily="34" charset="0"/>
            </a:endParaRPr>
          </a:p>
          <a:p>
            <a:pPr>
              <a:lnSpc>
                <a:spcPts val="1401"/>
              </a:lnSpc>
            </a:pPr>
            <a:r>
              <a:rPr lang="fr-CA" sz="1200">
                <a:latin typeface="Arial" panose="020B0604020202020204" pitchFamily="34" charset="0"/>
                <a:cs typeface="Arial" panose="020B0604020202020204" pitchFamily="34" charset="0"/>
              </a:rPr>
              <a:t>www.investpsp.ca</a:t>
            </a:r>
          </a:p>
          <a:p>
            <a:endParaRPr lang="en-US" sz="1801"/>
          </a:p>
          <a:p>
            <a:endParaRPr lang="en-CA" sz="1801"/>
          </a:p>
          <a:p>
            <a:endParaRPr lang="fr-CA" sz="1801"/>
          </a:p>
        </p:txBody>
      </p:sp>
      <p:pic>
        <p:nvPicPr>
          <p:cNvPr id="13" name="Image 11">
            <a:hlinkClick r:id="rId2"/>
            <a:extLst>
              <a:ext uri="{FF2B5EF4-FFF2-40B4-BE49-F238E27FC236}">
                <a16:creationId xmlns:a16="http://schemas.microsoft.com/office/drawing/2014/main" id="{7581666C-3684-41F1-9DFC-5E2E9D92005E}"/>
              </a:ext>
            </a:extLst>
          </p:cNvPr>
          <p:cNvPicPr>
            <a:picLocks noChangeAspect="1"/>
          </p:cNvPicPr>
          <p:nvPr userDrawn="1"/>
        </p:nvPicPr>
        <p:blipFill>
          <a:blip r:embed="rId3" cstate="email">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85977" y="2870538"/>
            <a:ext cx="169266" cy="169265"/>
          </a:xfrm>
          <a:prstGeom prst="rect">
            <a:avLst/>
          </a:prstGeom>
        </p:spPr>
      </p:pic>
      <p:pic>
        <p:nvPicPr>
          <p:cNvPr id="14" name="Image 12">
            <a:hlinkClick r:id="rId4"/>
            <a:extLst>
              <a:ext uri="{FF2B5EF4-FFF2-40B4-BE49-F238E27FC236}">
                <a16:creationId xmlns:a16="http://schemas.microsoft.com/office/drawing/2014/main" id="{5021E04C-45CD-4374-A8C6-A7CC6DE51FA6}"/>
              </a:ext>
            </a:extLst>
          </p:cNvPr>
          <p:cNvPicPr>
            <a:picLocks noChangeAspect="1"/>
          </p:cNvPicPr>
          <p:nvPr userDrawn="1"/>
        </p:nvPicPr>
        <p:blipFill>
          <a:blip r:embed="rId5" cstate="email">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67685" y="2868496"/>
            <a:ext cx="169266" cy="169265"/>
          </a:xfrm>
          <a:prstGeom prst="rect">
            <a:avLst/>
          </a:prstGeom>
        </p:spPr>
      </p:pic>
      <p:sp>
        <p:nvSpPr>
          <p:cNvPr id="16" name="Text Placeholder 15">
            <a:extLst>
              <a:ext uri="{FF2B5EF4-FFF2-40B4-BE49-F238E27FC236}">
                <a16:creationId xmlns:a16="http://schemas.microsoft.com/office/drawing/2014/main" id="{F7B4C94B-3F16-4DD2-A6A2-888EFC1FAE48}"/>
              </a:ext>
            </a:extLst>
          </p:cNvPr>
          <p:cNvSpPr>
            <a:spLocks noGrp="1"/>
          </p:cNvSpPr>
          <p:nvPr>
            <p:ph type="body" sz="quarter" idx="18" hasCustomPrompt="1"/>
          </p:nvPr>
        </p:nvSpPr>
        <p:spPr>
          <a:xfrm>
            <a:off x="4427984" y="1420814"/>
            <a:ext cx="4248331" cy="3167161"/>
          </a:xfrm>
        </p:spPr>
        <p:txBody>
          <a:bodyPr lIns="0" tIns="0" rIns="0" bIns="0"/>
          <a:lstStyle>
            <a:lvl1pPr marL="0" indent="0">
              <a:buFontTx/>
              <a:buNone/>
              <a:defRPr sz="1401" b="1">
                <a:solidFill>
                  <a:schemeClr val="tx1"/>
                </a:solidFill>
                <a:latin typeface="Arial" panose="020B0604020202020204" pitchFamily="34" charset="0"/>
                <a:cs typeface="Arial" panose="020B0604020202020204" pitchFamily="34" charset="0"/>
              </a:defRPr>
            </a:lvl1pPr>
            <a:lvl2pPr marL="0" indent="0">
              <a:spcBef>
                <a:spcPts val="0"/>
              </a:spcBef>
              <a:buFontTx/>
              <a:buNone/>
              <a:defRPr sz="1001" b="1">
                <a:solidFill>
                  <a:schemeClr val="tx1"/>
                </a:solidFill>
                <a:latin typeface="Arial" panose="020B0604020202020204" pitchFamily="34" charset="0"/>
                <a:cs typeface="Arial" panose="020B0604020202020204" pitchFamily="34" charset="0"/>
              </a:defRPr>
            </a:lvl2pPr>
            <a:lvl3pPr marL="0" indent="0">
              <a:lnSpc>
                <a:spcPts val="1200"/>
              </a:lnSpc>
              <a:spcBef>
                <a:spcPts val="0"/>
              </a:spcBef>
              <a:buNone/>
              <a:defRPr sz="1001">
                <a:solidFill>
                  <a:schemeClr val="tx1"/>
                </a:solidFill>
                <a:latin typeface="Arial" panose="020B0604020202020204" pitchFamily="34" charset="0"/>
                <a:cs typeface="Arial" panose="020B0604020202020204" pitchFamily="34" charset="0"/>
              </a:defRPr>
            </a:lvl3pPr>
          </a:lstStyle>
          <a:p>
            <a:pPr lvl="0"/>
            <a:r>
              <a:rPr lang="en-US"/>
              <a:t>Name</a:t>
            </a:r>
          </a:p>
          <a:p>
            <a:pPr lvl="1"/>
            <a:r>
              <a:rPr lang="en-US" err="1"/>
              <a:t>Fonction</a:t>
            </a:r>
            <a:endParaRPr lang="en-US"/>
          </a:p>
          <a:p>
            <a:pPr lvl="2"/>
            <a:r>
              <a:rPr lang="en-US"/>
              <a:t>Sector</a:t>
            </a:r>
            <a:br>
              <a:rPr lang="en-US"/>
            </a:br>
            <a:r>
              <a:rPr lang="en-US"/>
              <a:t>Phone number</a:t>
            </a:r>
            <a:br>
              <a:rPr lang="en-US"/>
            </a:br>
            <a:r>
              <a:rPr lang="en-US"/>
              <a:t>Email </a:t>
            </a:r>
            <a:r>
              <a:rPr lang="en-US" err="1"/>
              <a:t>addresse</a:t>
            </a:r>
            <a:endParaRPr lang="en-US"/>
          </a:p>
          <a:p>
            <a:pPr lvl="2"/>
            <a:endParaRPr lang="en-US"/>
          </a:p>
          <a:p>
            <a:pPr lvl="0"/>
            <a:r>
              <a:rPr lang="en-US"/>
              <a:t>Name</a:t>
            </a:r>
          </a:p>
          <a:p>
            <a:pPr lvl="1"/>
            <a:r>
              <a:rPr lang="en-US" err="1"/>
              <a:t>Fonction</a:t>
            </a:r>
            <a:endParaRPr lang="en-US"/>
          </a:p>
          <a:p>
            <a:pPr lvl="2"/>
            <a:r>
              <a:rPr lang="en-US"/>
              <a:t>Sector</a:t>
            </a:r>
            <a:br>
              <a:rPr lang="en-US"/>
            </a:br>
            <a:r>
              <a:rPr lang="en-US"/>
              <a:t>Phone number</a:t>
            </a:r>
            <a:br>
              <a:rPr lang="en-US"/>
            </a:br>
            <a:r>
              <a:rPr lang="en-US"/>
              <a:t>Email </a:t>
            </a:r>
            <a:r>
              <a:rPr lang="en-US" err="1"/>
              <a:t>addresse</a:t>
            </a:r>
            <a:endParaRPr lang="en-US"/>
          </a:p>
          <a:p>
            <a:pPr lvl="2"/>
            <a:endParaRPr lang="en-US"/>
          </a:p>
          <a:p>
            <a:pPr lvl="0"/>
            <a:r>
              <a:rPr lang="en-US"/>
              <a:t>Name</a:t>
            </a:r>
          </a:p>
          <a:p>
            <a:pPr lvl="1"/>
            <a:r>
              <a:rPr lang="en-US" err="1"/>
              <a:t>Fonction</a:t>
            </a:r>
            <a:endParaRPr lang="en-US"/>
          </a:p>
          <a:p>
            <a:pPr lvl="2"/>
            <a:r>
              <a:rPr lang="en-US"/>
              <a:t>Sector</a:t>
            </a:r>
            <a:br>
              <a:rPr lang="en-US"/>
            </a:br>
            <a:r>
              <a:rPr lang="en-US"/>
              <a:t>Phone number</a:t>
            </a:r>
            <a:br>
              <a:rPr lang="en-US"/>
            </a:br>
            <a:r>
              <a:rPr lang="en-US"/>
              <a:t>Email </a:t>
            </a:r>
            <a:r>
              <a:rPr lang="en-US" err="1"/>
              <a:t>addresse</a:t>
            </a:r>
            <a:endParaRPr lang="fr-CA"/>
          </a:p>
        </p:txBody>
      </p:sp>
      <p:cxnSp>
        <p:nvCxnSpPr>
          <p:cNvPr id="18" name="Straight Connector 17">
            <a:extLst>
              <a:ext uri="{FF2B5EF4-FFF2-40B4-BE49-F238E27FC236}">
                <a16:creationId xmlns:a16="http://schemas.microsoft.com/office/drawing/2014/main" id="{FD5C5599-F75E-46D7-91E9-65A4165E7C57}"/>
              </a:ext>
            </a:extLst>
          </p:cNvPr>
          <p:cNvCxnSpPr/>
          <p:nvPr userDrawn="1"/>
        </p:nvCxnSpPr>
        <p:spPr>
          <a:xfrm>
            <a:off x="3923929" y="483518"/>
            <a:ext cx="0" cy="419648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739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 Cover Page + Lin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1FB6BF5-BAB4-4A08-B7C1-8CA1779D3425}"/>
              </a:ext>
            </a:extLst>
          </p:cNvPr>
          <p:cNvSpPr/>
          <p:nvPr userDrawn="1"/>
        </p:nvSpPr>
        <p:spPr>
          <a:xfrm>
            <a:off x="467546" y="483518"/>
            <a:ext cx="5620901" cy="4320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801"/>
          </a:p>
        </p:txBody>
      </p:sp>
      <p:sp>
        <p:nvSpPr>
          <p:cNvPr id="8" name="Rectangle 7">
            <a:extLst>
              <a:ext uri="{FF2B5EF4-FFF2-40B4-BE49-F238E27FC236}">
                <a16:creationId xmlns:a16="http://schemas.microsoft.com/office/drawing/2014/main" id="{E175DBB3-F235-4D01-A78D-5FCC6731EF61}"/>
              </a:ext>
            </a:extLst>
          </p:cNvPr>
          <p:cNvSpPr/>
          <p:nvPr userDrawn="1"/>
        </p:nvSpPr>
        <p:spPr>
          <a:xfrm>
            <a:off x="467545" y="1275606"/>
            <a:ext cx="7776864" cy="4320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801"/>
          </a:p>
        </p:txBody>
      </p:sp>
      <p:sp>
        <p:nvSpPr>
          <p:cNvPr id="2" name="Title 1">
            <a:extLst>
              <a:ext uri="{FF2B5EF4-FFF2-40B4-BE49-F238E27FC236}">
                <a16:creationId xmlns:a16="http://schemas.microsoft.com/office/drawing/2014/main" id="{C0D24520-CF9C-4B12-9985-015D4481DA66}"/>
              </a:ext>
            </a:extLst>
          </p:cNvPr>
          <p:cNvSpPr>
            <a:spLocks noGrp="1"/>
          </p:cNvSpPr>
          <p:nvPr>
            <p:ph type="title" hasCustomPrompt="1"/>
          </p:nvPr>
        </p:nvSpPr>
        <p:spPr>
          <a:xfrm>
            <a:off x="540000" y="360000"/>
            <a:ext cx="8064448" cy="1563678"/>
          </a:xfrm>
        </p:spPr>
        <p:txBody>
          <a:bodyPr/>
          <a:lstStyle>
            <a:lvl1pPr>
              <a:defRPr>
                <a:solidFill>
                  <a:schemeClr val="tx1"/>
                </a:solidFill>
              </a:defRPr>
            </a:lvl1pPr>
          </a:lstStyle>
          <a:p>
            <a:r>
              <a:rPr lang="en-US"/>
              <a:t>Click to Edit Document Title</a:t>
            </a:r>
            <a:endParaRPr lang="fr-CA"/>
          </a:p>
        </p:txBody>
      </p:sp>
      <p:sp>
        <p:nvSpPr>
          <p:cNvPr id="5" name="Text Placeholder 4">
            <a:extLst>
              <a:ext uri="{FF2B5EF4-FFF2-40B4-BE49-F238E27FC236}">
                <a16:creationId xmlns:a16="http://schemas.microsoft.com/office/drawing/2014/main" id="{448CB08F-B6D5-4221-8A6A-CAB3B56E6C11}"/>
              </a:ext>
            </a:extLst>
          </p:cNvPr>
          <p:cNvSpPr>
            <a:spLocks noGrp="1"/>
          </p:cNvSpPr>
          <p:nvPr>
            <p:ph type="body" sz="quarter" idx="11" hasCustomPrompt="1"/>
          </p:nvPr>
        </p:nvSpPr>
        <p:spPr>
          <a:xfrm>
            <a:off x="539750" y="2211388"/>
            <a:ext cx="8064699" cy="2089150"/>
          </a:xfrm>
          <a:prstGeom prst="rect">
            <a:avLst/>
          </a:prstGeom>
        </p:spPr>
        <p:txBody>
          <a:bodyPr lIns="0" tIns="0" rIns="0" bIns="0"/>
          <a:lstStyle>
            <a:lvl1pPr>
              <a:defRPr>
                <a:solidFill>
                  <a:schemeClr val="tx1"/>
                </a:solidFill>
                <a:latin typeface="Times New Roman" panose="02020603050405020304" pitchFamily="18" charset="0"/>
                <a:cs typeface="Times New Roman" panose="02020603050405020304" pitchFamily="18" charset="0"/>
              </a:defRPr>
            </a:lvl1pPr>
          </a:lstStyle>
          <a:p>
            <a:pPr lvl="0"/>
            <a:r>
              <a:rPr lang="en-US"/>
              <a:t>Edit Document Subtitle</a:t>
            </a:r>
          </a:p>
        </p:txBody>
      </p:sp>
      <p:pic>
        <p:nvPicPr>
          <p:cNvPr id="6" name="Picture 5">
            <a:extLst>
              <a:ext uri="{FF2B5EF4-FFF2-40B4-BE49-F238E27FC236}">
                <a16:creationId xmlns:a16="http://schemas.microsoft.com/office/drawing/2014/main" id="{E12EEF94-773D-4AF0-82CF-995CA705F36E}"/>
              </a:ext>
            </a:extLst>
          </p:cNvPr>
          <p:cNvPicPr>
            <a:picLocks noChangeAspect="1"/>
          </p:cNvPicPr>
          <p:nvPr userDrawn="1"/>
        </p:nvPicPr>
        <p:blipFill>
          <a:blip r:embed="rId2"/>
          <a:stretch>
            <a:fillRect/>
          </a:stretch>
        </p:blipFill>
        <p:spPr>
          <a:xfrm>
            <a:off x="8044124" y="4536001"/>
            <a:ext cx="559876" cy="246779"/>
          </a:xfrm>
          <a:prstGeom prst="rect">
            <a:avLst/>
          </a:prstGeom>
        </p:spPr>
      </p:pic>
      <p:sp>
        <p:nvSpPr>
          <p:cNvPr id="9" name="Text Placeholder 3">
            <a:extLst>
              <a:ext uri="{FF2B5EF4-FFF2-40B4-BE49-F238E27FC236}">
                <a16:creationId xmlns:a16="http://schemas.microsoft.com/office/drawing/2014/main" id="{45E6845A-E14A-4B8F-80C3-58B2466F9EA1}"/>
              </a:ext>
            </a:extLst>
          </p:cNvPr>
          <p:cNvSpPr>
            <a:spLocks noGrp="1"/>
          </p:cNvSpPr>
          <p:nvPr>
            <p:ph type="body" sz="quarter" idx="12" hasCustomPrompt="1"/>
          </p:nvPr>
        </p:nvSpPr>
        <p:spPr>
          <a:xfrm>
            <a:off x="539750" y="4427314"/>
            <a:ext cx="3779838" cy="520700"/>
          </a:xfrm>
          <a:prstGeom prst="rect">
            <a:avLst/>
          </a:prstGeom>
        </p:spPr>
        <p:txBody>
          <a:bodyPr lIns="0" tIns="0" rIns="0" bIns="0"/>
          <a:lstStyle>
            <a:lvl1pPr marL="0" indent="0">
              <a:lnSpc>
                <a:spcPts val="1401"/>
              </a:lnSpc>
              <a:buFontTx/>
              <a:buNone/>
              <a:defRPr sz="1401">
                <a:solidFill>
                  <a:schemeClr val="tx1"/>
                </a:solidFill>
                <a:latin typeface="Arial" panose="020B0604020202020204" pitchFamily="34" charset="0"/>
                <a:cs typeface="Arial" panose="020B0604020202020204" pitchFamily="34" charset="0"/>
              </a:defRPr>
            </a:lvl1pPr>
            <a:lvl2pPr marL="457206" indent="0">
              <a:buFontTx/>
              <a:buNone/>
              <a:defRPr sz="1401">
                <a:solidFill>
                  <a:srgbClr val="FFFFFF"/>
                </a:solidFill>
                <a:latin typeface="Basis Grotesque" panose="02000503030000020004" pitchFamily="50" charset="0"/>
                <a:cs typeface="Angsana New" panose="020B0502040204020203" pitchFamily="18" charset="-34"/>
              </a:defRPr>
            </a:lvl2pPr>
            <a:lvl3pPr marL="914411" indent="0">
              <a:buFontTx/>
              <a:buNone/>
              <a:defRPr sz="1401">
                <a:solidFill>
                  <a:srgbClr val="FFFFFF"/>
                </a:solidFill>
                <a:latin typeface="Basis Grotesque" panose="02000503030000020004" pitchFamily="50" charset="0"/>
                <a:cs typeface="Angsana New" panose="020B0502040204020203" pitchFamily="18" charset="-34"/>
              </a:defRPr>
            </a:lvl3pPr>
            <a:lvl4pPr marL="1371617" indent="0">
              <a:buFontTx/>
              <a:buNone/>
              <a:defRPr sz="1401">
                <a:solidFill>
                  <a:srgbClr val="FFFFFF"/>
                </a:solidFill>
                <a:latin typeface="Basis Grotesque" panose="02000503030000020004" pitchFamily="50" charset="0"/>
                <a:cs typeface="Angsana New" panose="020B0502040204020203" pitchFamily="18" charset="-34"/>
              </a:defRPr>
            </a:lvl4pPr>
            <a:lvl5pPr marL="1828823" indent="0">
              <a:buFontTx/>
              <a:buNone/>
              <a:defRPr sz="1401">
                <a:solidFill>
                  <a:srgbClr val="FFFFFF"/>
                </a:solidFill>
                <a:latin typeface="Basis Grotesque" panose="02000503030000020004" pitchFamily="50" charset="0"/>
                <a:cs typeface="Angsana New" panose="020B0502040204020203" pitchFamily="18" charset="-34"/>
              </a:defRPr>
            </a:lvl5pPr>
          </a:lstStyle>
          <a:p>
            <a:pPr lvl="0"/>
            <a:r>
              <a:rPr lang="en-US"/>
              <a:t>Insert Author Name &amp; Presentation Date</a:t>
            </a:r>
          </a:p>
        </p:txBody>
      </p:sp>
    </p:spTree>
    <p:extLst>
      <p:ext uri="{BB962C8B-B14F-4D97-AF65-F5344CB8AC3E}">
        <p14:creationId xmlns:p14="http://schemas.microsoft.com/office/powerpoint/2010/main" val="2316763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8 Disclaimer Page">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014A5588-583F-492E-8531-CBE5DA304F96}"/>
              </a:ext>
            </a:extLst>
          </p:cNvPr>
          <p:cNvSpPr txBox="1"/>
          <p:nvPr userDrawn="1"/>
        </p:nvSpPr>
        <p:spPr>
          <a:xfrm>
            <a:off x="363584" y="181548"/>
            <a:ext cx="8424000" cy="553998"/>
          </a:xfrm>
          <a:prstGeom prst="rect">
            <a:avLst/>
          </a:prstGeom>
          <a:noFill/>
        </p:spPr>
        <p:txBody>
          <a:bodyPr wrap="square" lIns="0" tIns="0" rIns="0" bIns="0" rtlCol="0">
            <a:spAutoFit/>
          </a:bodyPr>
          <a:lstStyle/>
          <a:p>
            <a:r>
              <a:rPr lang="en-US" sz="3600">
                <a:latin typeface="Times New Roman" panose="02020603050405020304" pitchFamily="18" charset="0"/>
                <a:cs typeface="Times New Roman" panose="02020603050405020304" pitchFamily="18" charset="0"/>
              </a:rPr>
              <a:t>Disclaimer</a:t>
            </a:r>
            <a:endParaRPr lang="fr-CA" sz="3600">
              <a:latin typeface="Times New Roman" panose="02020603050405020304" pitchFamily="18" charset="0"/>
              <a:cs typeface="Times New Roman" panose="02020603050405020304" pitchFamily="18" charset="0"/>
            </a:endParaRPr>
          </a:p>
        </p:txBody>
      </p:sp>
      <p:sp>
        <p:nvSpPr>
          <p:cNvPr id="4" name="ZoneTexte 3">
            <a:extLst>
              <a:ext uri="{FF2B5EF4-FFF2-40B4-BE49-F238E27FC236}">
                <a16:creationId xmlns:a16="http://schemas.microsoft.com/office/drawing/2014/main" id="{A132C0D6-E8BB-49A8-A6AA-2AED5E541AB0}"/>
              </a:ext>
            </a:extLst>
          </p:cNvPr>
          <p:cNvSpPr txBox="1"/>
          <p:nvPr userDrawn="1"/>
        </p:nvSpPr>
        <p:spPr>
          <a:xfrm>
            <a:off x="304801" y="819150"/>
            <a:ext cx="4368574" cy="3779753"/>
          </a:xfrm>
          <a:prstGeom prst="rect">
            <a:avLst/>
          </a:prstGeom>
          <a:noFill/>
        </p:spPr>
        <p:txBody>
          <a:bodyPr wrap="square" numCol="1" rtlCol="0">
            <a:spAutoFit/>
          </a:bodyPr>
          <a:lstStyle/>
          <a:p>
            <a:pPr>
              <a:lnSpc>
                <a:spcPts val="900"/>
              </a:lnSpc>
              <a:spcAft>
                <a:spcPts val="900"/>
              </a:spcAft>
            </a:pPr>
            <a:r>
              <a:rPr lang="en-CA" sz="700">
                <a:latin typeface="Arial" panose="020B0604020202020204" pitchFamily="34" charset="0"/>
              </a:rPr>
              <a:t>The contents of this presentation and any related materials (together, this “Presentation”) are confidential and may not be reproduced, redistributed or passed on, directly or indirectly, to any other person or published, in whole or in part, for any purpose without the written consent of Public Sector Pension Investment Board (“PSP Investments”).</a:t>
            </a:r>
          </a:p>
          <a:p>
            <a:pPr>
              <a:lnSpc>
                <a:spcPts val="900"/>
              </a:lnSpc>
              <a:spcAft>
                <a:spcPts val="900"/>
              </a:spcAft>
            </a:pPr>
            <a:r>
              <a:rPr lang="en-CA" sz="700">
                <a:latin typeface="Arial" panose="020B0604020202020204" pitchFamily="34" charset="0"/>
              </a:rPr>
              <a:t>This Presentation is being provided to you for information purposes only.  It is not intended to form </a:t>
            </a:r>
            <a:br>
              <a:rPr lang="en-CA" sz="700">
                <a:latin typeface="Arial" panose="020B0604020202020204" pitchFamily="34" charset="0"/>
              </a:rPr>
            </a:br>
            <a:r>
              <a:rPr lang="en-CA" sz="700">
                <a:latin typeface="Arial" panose="020B0604020202020204" pitchFamily="34" charset="0"/>
              </a:rPr>
              <a:t>the basis of any investment decision nor does it constitute or form part of any offer or invitation to sell </a:t>
            </a:r>
            <a:br>
              <a:rPr lang="en-CA" sz="700">
                <a:latin typeface="Arial" panose="020B0604020202020204" pitchFamily="34" charset="0"/>
              </a:rPr>
            </a:br>
            <a:r>
              <a:rPr lang="en-CA" sz="700">
                <a:latin typeface="Arial" panose="020B0604020202020204" pitchFamily="34" charset="0"/>
              </a:rPr>
              <a:t>or issue, or any solicitation of any offer to purchase or subscribe for any securities, nor shall it or any part of it nor the fact of its distribution form the basis of, or be relied on in connection with, any contract or investment decision in relation thereto. This Presentation is not an offer of securities, an offering memorandum or a prospectus. </a:t>
            </a:r>
          </a:p>
          <a:p>
            <a:pPr>
              <a:lnSpc>
                <a:spcPts val="900"/>
              </a:lnSpc>
              <a:spcAft>
                <a:spcPts val="900"/>
              </a:spcAft>
            </a:pPr>
            <a:r>
              <a:rPr lang="en-CA" sz="700">
                <a:latin typeface="Arial" panose="020B0604020202020204" pitchFamily="34" charset="0"/>
              </a:rPr>
              <a:t>The distribution of this Presentation, or any part of it, may be restricted by law in certain jurisdictions, and any persons into whose possession this Presentation or any part of it comes should inform themselves about, and observe, any such restrictions.  This Presentation does not constitute an offer </a:t>
            </a:r>
            <a:br>
              <a:rPr lang="en-CA" sz="700">
                <a:latin typeface="Arial" panose="020B0604020202020204" pitchFamily="34" charset="0"/>
              </a:rPr>
            </a:br>
            <a:r>
              <a:rPr lang="en-CA" sz="700">
                <a:latin typeface="Arial" panose="020B0604020202020204" pitchFamily="34" charset="0"/>
              </a:rPr>
              <a:t>to sell or a solicitation of an offer to buy any securities in any jurisdiction to any person to whom it is unlawful to make such an offer or solicitation in such jurisdiction.</a:t>
            </a:r>
          </a:p>
          <a:p>
            <a:pPr>
              <a:lnSpc>
                <a:spcPts val="900"/>
              </a:lnSpc>
              <a:spcAft>
                <a:spcPts val="900"/>
              </a:spcAft>
            </a:pPr>
            <a:r>
              <a:rPr lang="en-CA" sz="700">
                <a:latin typeface="Arial" panose="020B0604020202020204" pitchFamily="34" charset="0"/>
              </a:rPr>
              <a:t>No representation or warranty, express or implied, is made or given by or on behalf of PSP Investments, PSP Capital Inc. (“PSP Capital”), a wholly-owned subsidiary of PSP Investments, or their respective directors, officers or employees, advisors, agents, subsidiaries or affiliates (together, the “PSP Group”) as to the accuracy, reliability, completeness or fairness of the information or opinions contained in this Presentation or for any errors, omissions or misstatements, negligent or otherwise, in the information or opinions contained in this Presentation or as to the suitability or appropriateness of the information or opinions contained in this Presentation for any purpose,  and no liability or responsibility is accepted for any such information or opinions.  Without prejudice to the foregoing, the PSP Group accepts no liability whatsoever for any loss howsoever arising, directly or indirectly, from use of this Presentation or otherwise arising in connection therewith.</a:t>
            </a:r>
            <a:r>
              <a:rPr lang="en-US" sz="700">
                <a:latin typeface="Arial" panose="020B0604020202020204" pitchFamily="34" charset="0"/>
              </a:rPr>
              <a:t> The PSP Group is not a registered broker-dealer or investment adviser, and does not intend to engage in any activities that would require such registration. </a:t>
            </a:r>
            <a:endParaRPr lang="en-CA" sz="700">
              <a:latin typeface="Arial" panose="020B0604020202020204" pitchFamily="34" charset="0"/>
            </a:endParaRPr>
          </a:p>
          <a:p>
            <a:pPr>
              <a:lnSpc>
                <a:spcPts val="900"/>
              </a:lnSpc>
              <a:spcAft>
                <a:spcPts val="900"/>
              </a:spcAft>
            </a:pPr>
            <a:r>
              <a:rPr lang="en-CA" sz="700">
                <a:latin typeface="Arial" panose="020B0604020202020204" pitchFamily="34" charset="0"/>
              </a:rPr>
              <a:t>The information in this Presentation is given as of the date of the Presentation and is subject to updating, completion, revision, verification and amendment, and such information may change materially.</a:t>
            </a:r>
            <a:endParaRPr lang="fr-CA" sz="1801"/>
          </a:p>
        </p:txBody>
      </p:sp>
      <p:sp>
        <p:nvSpPr>
          <p:cNvPr id="5" name="ZoneTexte 4">
            <a:extLst>
              <a:ext uri="{FF2B5EF4-FFF2-40B4-BE49-F238E27FC236}">
                <a16:creationId xmlns:a16="http://schemas.microsoft.com/office/drawing/2014/main" id="{3F6E5047-FE43-4267-90C6-30AEF021EBF6}"/>
              </a:ext>
            </a:extLst>
          </p:cNvPr>
          <p:cNvSpPr txBox="1"/>
          <p:nvPr userDrawn="1"/>
        </p:nvSpPr>
        <p:spPr>
          <a:xfrm>
            <a:off x="4673377" y="819150"/>
            <a:ext cx="4215010" cy="3831946"/>
          </a:xfrm>
          <a:prstGeom prst="rect">
            <a:avLst/>
          </a:prstGeom>
          <a:noFill/>
        </p:spPr>
        <p:txBody>
          <a:bodyPr wrap="square" rtlCol="0">
            <a:spAutoFit/>
          </a:bodyPr>
          <a:lstStyle/>
          <a:p>
            <a:pPr>
              <a:lnSpc>
                <a:spcPts val="900"/>
              </a:lnSpc>
              <a:spcAft>
                <a:spcPts val="900"/>
              </a:spcAft>
            </a:pPr>
            <a:r>
              <a:rPr lang="en-CA" sz="700">
                <a:latin typeface="Arial" panose="020B0604020202020204" pitchFamily="34" charset="0"/>
              </a:rPr>
              <a:t>The PSP Group expressly disclaims any and is under no obligation to update or keep current the information contained in this Presentation, to correct any inaccuracies which may become apparent, or to inform you of the result of any revision to the statements made herein except to the extent they would be required to do so under applicable law or regulation, and any opinions expressed in this Presentation are subject to change without notice.</a:t>
            </a:r>
          </a:p>
          <a:p>
            <a:pPr>
              <a:lnSpc>
                <a:spcPts val="900"/>
              </a:lnSpc>
              <a:spcAft>
                <a:spcPts val="900"/>
              </a:spcAft>
            </a:pPr>
            <a:r>
              <a:rPr lang="en-CA" sz="700">
                <a:latin typeface="Arial" panose="020B0604020202020204" pitchFamily="34" charset="0"/>
              </a:rPr>
              <a:t>This Presentation includes certain forward‐looking statements, beliefs or opinions, including statements with respect to the business, financial condition, liquidity, results of operations and plans of PSP Investments and PSP Capital. These forward‐looking statements relate to matters that are not historical facts.  Forward-looking statements are typically identified by the words “believe”, “expect”, “anticipate”, “intend”, “estimate”, “may increase”, “may impact” and other similar expressions, or future or conditional verbs such as “will”, “should”, “would” and “could.” They appear in a number of places in this Presentation. By their nature, forward‐looking statements involve risk and uncertainty because they relate to events and depend on circumstances that will occur in the future and involve numerous assumptions. A variety of factors, many of which are beyond the control of the PSP Group, may cause actual results to differ materially from the expectations expressed in the forward-looking statements. There can be no assurance that any of the results and events contemplated by the forward‐looking statements contained in this Presentation will, in fact, occur. No representation is made that any of these statements or forecasts will come to pass or that any forecast results will be achieved. Past performance cannot be relied on as a guide to future performance. Forward‐looking statements speak only as at the date of this Presentation and the PSP Group expressly disclaims any obligations or undertaking to release any update of, or revisions to, any forward‐looking statements in this Presentation. As a result, you are cautioned not to place any undue reliance on such forward‐looking statements.</a:t>
            </a:r>
          </a:p>
          <a:p>
            <a:pPr>
              <a:lnSpc>
                <a:spcPts val="900"/>
              </a:lnSpc>
              <a:spcAft>
                <a:spcPts val="900"/>
              </a:spcAft>
            </a:pPr>
            <a:r>
              <a:rPr lang="en-CA" sz="700">
                <a:latin typeface="Arial" panose="020B0604020202020204" pitchFamily="34" charset="0"/>
              </a:rPr>
              <a:t>By attending and/or accepting or accessing this Presentation, you agree to be bound by the foregoing limitations and conditions and, in particular, will be taken to have represented, warranted and undertaken that you have read and agree to comply with the contents of this disclaimer including, without limitation, the obligation to keep this Presentation and any related materials confidential.</a:t>
            </a:r>
          </a:p>
          <a:p>
            <a:endParaRPr lang="fr-CA" sz="1801"/>
          </a:p>
        </p:txBody>
      </p:sp>
    </p:spTree>
    <p:extLst>
      <p:ext uri="{BB962C8B-B14F-4D97-AF65-F5344CB8AC3E}">
        <p14:creationId xmlns:p14="http://schemas.microsoft.com/office/powerpoint/2010/main" val="25473261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9  End Page Dark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24520-CF9C-4B12-9985-015D4481DA66}"/>
              </a:ext>
            </a:extLst>
          </p:cNvPr>
          <p:cNvSpPr>
            <a:spLocks noGrp="1"/>
          </p:cNvSpPr>
          <p:nvPr>
            <p:ph type="title" hasCustomPrompt="1"/>
          </p:nvPr>
        </p:nvSpPr>
        <p:spPr>
          <a:xfrm>
            <a:off x="540000" y="2160000"/>
            <a:ext cx="8064448" cy="1563678"/>
          </a:xfrm>
        </p:spPr>
        <p:txBody>
          <a:bodyPr/>
          <a:lstStyle>
            <a:lvl1pPr>
              <a:defRPr>
                <a:solidFill>
                  <a:schemeClr val="accent6"/>
                </a:solidFill>
              </a:defRPr>
            </a:lvl1pPr>
          </a:lstStyle>
          <a:p>
            <a:r>
              <a:rPr lang="en-US"/>
              <a:t>Edit Text</a:t>
            </a:r>
            <a:endParaRPr lang="fr-CA"/>
          </a:p>
        </p:txBody>
      </p:sp>
      <p:pic>
        <p:nvPicPr>
          <p:cNvPr id="6" name="Picture 5">
            <a:extLst>
              <a:ext uri="{FF2B5EF4-FFF2-40B4-BE49-F238E27FC236}">
                <a16:creationId xmlns:a16="http://schemas.microsoft.com/office/drawing/2014/main" id="{E12EEF94-773D-4AF0-82CF-995CA705F36E}"/>
              </a:ext>
            </a:extLst>
          </p:cNvPr>
          <p:cNvPicPr>
            <a:picLocks noChangeAspect="1"/>
          </p:cNvPicPr>
          <p:nvPr userDrawn="1"/>
        </p:nvPicPr>
        <p:blipFill>
          <a:blip r:embed="rId2"/>
          <a:stretch>
            <a:fillRect/>
          </a:stretch>
        </p:blipFill>
        <p:spPr>
          <a:xfrm>
            <a:off x="8044124" y="4680000"/>
            <a:ext cx="559876" cy="246780"/>
          </a:xfrm>
          <a:prstGeom prst="rect">
            <a:avLst/>
          </a:prstGeom>
        </p:spPr>
      </p:pic>
    </p:spTree>
    <p:extLst>
      <p:ext uri="{BB962C8B-B14F-4D97-AF65-F5344CB8AC3E}">
        <p14:creationId xmlns:p14="http://schemas.microsoft.com/office/powerpoint/2010/main" val="11995735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9  End Page Photo">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12EEF94-773D-4AF0-82CF-995CA705F36E}"/>
              </a:ext>
            </a:extLst>
          </p:cNvPr>
          <p:cNvPicPr>
            <a:picLocks noChangeAspect="1"/>
          </p:cNvPicPr>
          <p:nvPr userDrawn="1"/>
        </p:nvPicPr>
        <p:blipFill>
          <a:blip r:embed="rId2"/>
          <a:stretch>
            <a:fillRect/>
          </a:stretch>
        </p:blipFill>
        <p:spPr>
          <a:xfrm>
            <a:off x="8044124" y="4680000"/>
            <a:ext cx="559876" cy="246780"/>
          </a:xfrm>
          <a:prstGeom prst="rect">
            <a:avLst/>
          </a:prstGeom>
        </p:spPr>
      </p:pic>
      <p:sp>
        <p:nvSpPr>
          <p:cNvPr id="4" name="TextBox 3">
            <a:extLst>
              <a:ext uri="{FF2B5EF4-FFF2-40B4-BE49-F238E27FC236}">
                <a16:creationId xmlns:a16="http://schemas.microsoft.com/office/drawing/2014/main" id="{722C7B1F-24BA-45CC-B7DC-A9E252D95AF8}"/>
              </a:ext>
            </a:extLst>
          </p:cNvPr>
          <p:cNvSpPr txBox="1"/>
          <p:nvPr userDrawn="1"/>
        </p:nvSpPr>
        <p:spPr>
          <a:xfrm>
            <a:off x="541061" y="2150847"/>
            <a:ext cx="8063998" cy="769441"/>
          </a:xfrm>
          <a:prstGeom prst="rect">
            <a:avLst/>
          </a:prstGeom>
          <a:noFill/>
        </p:spPr>
        <p:txBody>
          <a:bodyPr wrap="square" lIns="0" tIns="0" rIns="0" bIns="0" rtlCol="0">
            <a:spAutoFit/>
          </a:bodyPr>
          <a:lstStyle/>
          <a:p>
            <a:pPr algn="ctr">
              <a:lnSpc>
                <a:spcPts val="6000"/>
              </a:lnSpc>
            </a:pPr>
            <a:r>
              <a:rPr lang="fr-CA" sz="6000" b="1" baseline="0" err="1">
                <a:solidFill>
                  <a:schemeClr val="accent6"/>
                </a:solidFill>
                <a:latin typeface="Arial" panose="020B0604020202020204" pitchFamily="34" charset="0"/>
                <a:cs typeface="Arial" panose="020B0604020202020204" pitchFamily="34" charset="0"/>
              </a:rPr>
              <a:t>Thank</a:t>
            </a:r>
            <a:r>
              <a:rPr lang="fr-CA" sz="6000" b="1" baseline="0">
                <a:solidFill>
                  <a:schemeClr val="accent6"/>
                </a:solidFill>
                <a:latin typeface="Arial" panose="020B0604020202020204" pitchFamily="34" charset="0"/>
                <a:cs typeface="Arial" panose="020B0604020202020204" pitchFamily="34" charset="0"/>
              </a:rPr>
              <a:t> </a:t>
            </a:r>
            <a:r>
              <a:rPr lang="fr-CA" sz="6000" b="1" baseline="0" err="1">
                <a:solidFill>
                  <a:schemeClr val="accent6"/>
                </a:solidFill>
                <a:latin typeface="Arial" panose="020B0604020202020204" pitchFamily="34" charset="0"/>
                <a:cs typeface="Arial" panose="020B0604020202020204" pitchFamily="34" charset="0"/>
              </a:rPr>
              <a:t>you</a:t>
            </a:r>
            <a:endParaRPr lang="fr-CA" sz="6000" b="1" baseline="0">
              <a:solidFill>
                <a:schemeClr val="accent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7074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_9  End Page Photo">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12EEF94-773D-4AF0-82CF-995CA705F36E}"/>
              </a:ext>
            </a:extLst>
          </p:cNvPr>
          <p:cNvPicPr>
            <a:picLocks noChangeAspect="1"/>
          </p:cNvPicPr>
          <p:nvPr userDrawn="1"/>
        </p:nvPicPr>
        <p:blipFill>
          <a:blip r:embed="rId2"/>
          <a:stretch>
            <a:fillRect/>
          </a:stretch>
        </p:blipFill>
        <p:spPr>
          <a:xfrm>
            <a:off x="8044124" y="4680000"/>
            <a:ext cx="559876" cy="246780"/>
          </a:xfrm>
          <a:prstGeom prst="rect">
            <a:avLst/>
          </a:prstGeom>
        </p:spPr>
      </p:pic>
      <p:sp>
        <p:nvSpPr>
          <p:cNvPr id="4" name="TextBox 3">
            <a:extLst>
              <a:ext uri="{FF2B5EF4-FFF2-40B4-BE49-F238E27FC236}">
                <a16:creationId xmlns:a16="http://schemas.microsoft.com/office/drawing/2014/main" id="{B9716F21-9C0B-4923-853D-B941C58A21C5}"/>
              </a:ext>
            </a:extLst>
          </p:cNvPr>
          <p:cNvSpPr txBox="1"/>
          <p:nvPr userDrawn="1"/>
        </p:nvSpPr>
        <p:spPr>
          <a:xfrm>
            <a:off x="541061" y="2150847"/>
            <a:ext cx="8063998" cy="923330"/>
          </a:xfrm>
          <a:prstGeom prst="rect">
            <a:avLst/>
          </a:prstGeom>
          <a:noFill/>
        </p:spPr>
        <p:txBody>
          <a:bodyPr wrap="square" lIns="0" tIns="0" rIns="0" bIns="0" rtlCol="0">
            <a:spAutoFit/>
          </a:bodyPr>
          <a:lstStyle/>
          <a:p>
            <a:pPr algn="ctr"/>
            <a:r>
              <a:rPr lang="fr-CA" sz="6000" b="1" baseline="0">
                <a:solidFill>
                  <a:schemeClr val="accent6"/>
                </a:solidFill>
                <a:latin typeface="Arial" panose="020B0604020202020204" pitchFamily="34" charset="0"/>
                <a:cs typeface="Arial" panose="020B0604020202020204" pitchFamily="34" charset="0"/>
              </a:rPr>
              <a:t>Questions?</a:t>
            </a:r>
            <a:endParaRPr lang="en-CA" sz="6000" b="1" baseline="0">
              <a:solidFill>
                <a:schemeClr val="accent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08719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3 Asset Class Separator / Infrastructur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BB14FF-D8A8-478E-B308-5C0DE5B22454}"/>
              </a:ext>
            </a:extLst>
          </p:cNvPr>
          <p:cNvPicPr>
            <a:picLocks noChangeAspect="1"/>
          </p:cNvPicPr>
          <p:nvPr/>
        </p:nvPicPr>
        <p:blipFill>
          <a:blip r:embed="rId2"/>
          <a:stretch>
            <a:fillRect/>
          </a:stretch>
        </p:blipFill>
        <p:spPr>
          <a:xfrm>
            <a:off x="0" y="0"/>
            <a:ext cx="9144000" cy="5143500"/>
          </a:xfrm>
          <a:prstGeom prst="rect">
            <a:avLst/>
          </a:prstGeom>
        </p:spPr>
      </p:pic>
      <p:sp>
        <p:nvSpPr>
          <p:cNvPr id="2" name="Title 1">
            <a:extLst>
              <a:ext uri="{FF2B5EF4-FFF2-40B4-BE49-F238E27FC236}">
                <a16:creationId xmlns:a16="http://schemas.microsoft.com/office/drawing/2014/main" id="{57F37233-AA2A-438F-A264-0B31054FCBCF}"/>
              </a:ext>
            </a:extLst>
          </p:cNvPr>
          <p:cNvSpPr>
            <a:spLocks noGrp="1"/>
          </p:cNvSpPr>
          <p:nvPr>
            <p:ph type="title" hasCustomPrompt="1"/>
          </p:nvPr>
        </p:nvSpPr>
        <p:spPr>
          <a:xfrm>
            <a:off x="4320000" y="2340000"/>
            <a:ext cx="4495548" cy="540000"/>
          </a:xfrm>
        </p:spPr>
        <p:txBody>
          <a:bodyPr/>
          <a:lstStyle>
            <a:lvl1pPr>
              <a:defRPr b="1">
                <a:solidFill>
                  <a:schemeClr val="tx1"/>
                </a:solidFill>
              </a:defRPr>
            </a:lvl1pPr>
          </a:lstStyle>
          <a:p>
            <a:r>
              <a:rPr lang="en-CA"/>
              <a:t>Infrastructure</a:t>
            </a:r>
          </a:p>
        </p:txBody>
      </p:sp>
      <p:sp>
        <p:nvSpPr>
          <p:cNvPr id="4" name="Picture Placeholder 3">
            <a:extLst>
              <a:ext uri="{FF2B5EF4-FFF2-40B4-BE49-F238E27FC236}">
                <a16:creationId xmlns:a16="http://schemas.microsoft.com/office/drawing/2014/main" id="{CDD476FB-951E-45BE-9D42-592B9177E6E1}"/>
              </a:ext>
            </a:extLst>
          </p:cNvPr>
          <p:cNvSpPr>
            <a:spLocks noGrp="1"/>
          </p:cNvSpPr>
          <p:nvPr>
            <p:ph type="pic" sz="quarter" idx="14" hasCustomPrompt="1"/>
          </p:nvPr>
        </p:nvSpPr>
        <p:spPr>
          <a:xfrm>
            <a:off x="1" y="0"/>
            <a:ext cx="3924300" cy="5143500"/>
          </a:xfrm>
          <a:prstGeom prst="rect">
            <a:avLst/>
          </a:prstGeom>
        </p:spPr>
        <p:txBody>
          <a:bodyPr/>
          <a:lstStyle>
            <a:lvl1pPr>
              <a:defRPr>
                <a:latin typeface="Arial" panose="020B0604020202020204" pitchFamily="34" charset="0"/>
              </a:defRPr>
            </a:lvl1pPr>
          </a:lstStyle>
          <a:p>
            <a:r>
              <a:rPr lang="en-CA"/>
              <a:t>Picture</a:t>
            </a:r>
          </a:p>
        </p:txBody>
      </p:sp>
      <p:sp>
        <p:nvSpPr>
          <p:cNvPr id="8" name="Text Placeholder 7">
            <a:extLst>
              <a:ext uri="{FF2B5EF4-FFF2-40B4-BE49-F238E27FC236}">
                <a16:creationId xmlns:a16="http://schemas.microsoft.com/office/drawing/2014/main" id="{4FD9F533-DB32-40DC-90EE-8D88AF218283}"/>
              </a:ext>
            </a:extLst>
          </p:cNvPr>
          <p:cNvSpPr>
            <a:spLocks noGrp="1"/>
          </p:cNvSpPr>
          <p:nvPr>
            <p:ph type="body" sz="quarter" idx="15" hasCustomPrompt="1"/>
          </p:nvPr>
        </p:nvSpPr>
        <p:spPr>
          <a:xfrm>
            <a:off x="4320000" y="2880000"/>
            <a:ext cx="4495801" cy="935038"/>
          </a:xfrm>
          <a:prstGeom prst="rect">
            <a:avLst/>
          </a:prstGeom>
        </p:spPr>
        <p:txBody>
          <a:bodyPr lIns="0" tIns="0" rIns="0" bIns="0"/>
          <a:lstStyle>
            <a:lvl1pPr marL="0" indent="0">
              <a:buFontTx/>
              <a:buNone/>
              <a:defRPr sz="1200">
                <a:latin typeface="Arial" panose="020B0604020202020204" pitchFamily="34" charset="0"/>
              </a:defRPr>
            </a:lvl1pPr>
            <a:lvl2pPr marL="457206" indent="0">
              <a:buFontTx/>
              <a:buNone/>
              <a:defRPr/>
            </a:lvl2pPr>
            <a:lvl3pPr marL="914411" indent="0">
              <a:buFontTx/>
              <a:buNone/>
              <a:defRPr/>
            </a:lvl3pPr>
            <a:lvl4pPr marL="1371617" indent="0">
              <a:buFontTx/>
              <a:buNone/>
              <a:defRPr/>
            </a:lvl4pPr>
            <a:lvl5pPr marL="1828823" indent="0">
              <a:buFontTx/>
              <a:buNone/>
              <a:defRPr/>
            </a:lvl5pPr>
          </a:lstStyle>
          <a:p>
            <a:pPr lvl="0"/>
            <a:r>
              <a:rPr lang="en-CA" noProof="0"/>
              <a:t>Click to Edit Subtitle</a:t>
            </a:r>
            <a:endParaRPr lang="en-CA"/>
          </a:p>
        </p:txBody>
      </p:sp>
    </p:spTree>
    <p:extLst>
      <p:ext uri="{BB962C8B-B14F-4D97-AF65-F5344CB8AC3E}">
        <p14:creationId xmlns:p14="http://schemas.microsoft.com/office/powerpoint/2010/main" val="26400909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3 Asset Class Separator / Natural Resources">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BB14FF-D8A8-478E-B308-5C0DE5B22454}"/>
              </a:ext>
            </a:extLst>
          </p:cNvPr>
          <p:cNvPicPr>
            <a:picLocks noChangeAspect="1"/>
          </p:cNvPicPr>
          <p:nvPr/>
        </p:nvPicPr>
        <p:blipFill>
          <a:blip r:embed="rId2"/>
          <a:stretch>
            <a:fillRect/>
          </a:stretch>
        </p:blipFill>
        <p:spPr>
          <a:xfrm>
            <a:off x="2073" y="0"/>
            <a:ext cx="9139854" cy="5143500"/>
          </a:xfrm>
          <a:prstGeom prst="rect">
            <a:avLst/>
          </a:prstGeom>
        </p:spPr>
      </p:pic>
      <p:sp>
        <p:nvSpPr>
          <p:cNvPr id="2" name="Title 1">
            <a:extLst>
              <a:ext uri="{FF2B5EF4-FFF2-40B4-BE49-F238E27FC236}">
                <a16:creationId xmlns:a16="http://schemas.microsoft.com/office/drawing/2014/main" id="{57F37233-AA2A-438F-A264-0B31054FCBCF}"/>
              </a:ext>
            </a:extLst>
          </p:cNvPr>
          <p:cNvSpPr>
            <a:spLocks noGrp="1"/>
          </p:cNvSpPr>
          <p:nvPr>
            <p:ph type="title" hasCustomPrompt="1"/>
          </p:nvPr>
        </p:nvSpPr>
        <p:spPr>
          <a:xfrm>
            <a:off x="4320000" y="2340000"/>
            <a:ext cx="4495548" cy="540000"/>
          </a:xfrm>
        </p:spPr>
        <p:txBody>
          <a:bodyPr/>
          <a:lstStyle>
            <a:lvl1pPr>
              <a:defRPr b="1"/>
            </a:lvl1pPr>
          </a:lstStyle>
          <a:p>
            <a:r>
              <a:rPr lang="en-CA"/>
              <a:t>Natural Resources</a:t>
            </a:r>
          </a:p>
        </p:txBody>
      </p:sp>
      <p:sp>
        <p:nvSpPr>
          <p:cNvPr id="4" name="Picture Placeholder 3">
            <a:extLst>
              <a:ext uri="{FF2B5EF4-FFF2-40B4-BE49-F238E27FC236}">
                <a16:creationId xmlns:a16="http://schemas.microsoft.com/office/drawing/2014/main" id="{CDD476FB-951E-45BE-9D42-592B9177E6E1}"/>
              </a:ext>
            </a:extLst>
          </p:cNvPr>
          <p:cNvSpPr>
            <a:spLocks noGrp="1"/>
          </p:cNvSpPr>
          <p:nvPr>
            <p:ph type="pic" sz="quarter" idx="14" hasCustomPrompt="1"/>
          </p:nvPr>
        </p:nvSpPr>
        <p:spPr>
          <a:xfrm>
            <a:off x="1" y="0"/>
            <a:ext cx="3924300" cy="5143500"/>
          </a:xfrm>
          <a:prstGeom prst="rect">
            <a:avLst/>
          </a:prstGeom>
        </p:spPr>
        <p:txBody>
          <a:bodyPr/>
          <a:lstStyle>
            <a:lvl1pPr>
              <a:defRPr>
                <a:latin typeface="Arial" panose="020B0604020202020204" pitchFamily="34" charset="0"/>
              </a:defRPr>
            </a:lvl1pPr>
          </a:lstStyle>
          <a:p>
            <a:r>
              <a:rPr lang="en-CA"/>
              <a:t>Picture</a:t>
            </a:r>
          </a:p>
        </p:txBody>
      </p:sp>
      <p:sp>
        <p:nvSpPr>
          <p:cNvPr id="8" name="Text Placeholder 7">
            <a:extLst>
              <a:ext uri="{FF2B5EF4-FFF2-40B4-BE49-F238E27FC236}">
                <a16:creationId xmlns:a16="http://schemas.microsoft.com/office/drawing/2014/main" id="{4FD9F533-DB32-40DC-90EE-8D88AF218283}"/>
              </a:ext>
            </a:extLst>
          </p:cNvPr>
          <p:cNvSpPr>
            <a:spLocks noGrp="1"/>
          </p:cNvSpPr>
          <p:nvPr>
            <p:ph type="body" sz="quarter" idx="15" hasCustomPrompt="1"/>
          </p:nvPr>
        </p:nvSpPr>
        <p:spPr>
          <a:xfrm>
            <a:off x="4320000" y="2880000"/>
            <a:ext cx="4495801" cy="935038"/>
          </a:xfrm>
          <a:prstGeom prst="rect">
            <a:avLst/>
          </a:prstGeom>
        </p:spPr>
        <p:txBody>
          <a:bodyPr lIns="0" tIns="0" rIns="0" bIns="0"/>
          <a:lstStyle>
            <a:lvl1pPr marL="0" indent="0">
              <a:buFontTx/>
              <a:buNone/>
              <a:defRPr sz="1200">
                <a:latin typeface="Arial" panose="020B0604020202020204" pitchFamily="34" charset="0"/>
              </a:defRPr>
            </a:lvl1pPr>
            <a:lvl2pPr marL="457206" indent="0">
              <a:buFontTx/>
              <a:buNone/>
              <a:defRPr/>
            </a:lvl2pPr>
            <a:lvl3pPr marL="914411" indent="0">
              <a:buFontTx/>
              <a:buNone/>
              <a:defRPr/>
            </a:lvl3pPr>
            <a:lvl4pPr marL="1371617" indent="0">
              <a:buFontTx/>
              <a:buNone/>
              <a:defRPr/>
            </a:lvl4pPr>
            <a:lvl5pPr marL="1828823" indent="0">
              <a:buFontTx/>
              <a:buNone/>
              <a:defRPr/>
            </a:lvl5pPr>
          </a:lstStyle>
          <a:p>
            <a:pPr lvl="0"/>
            <a:r>
              <a:rPr lang="en-CA" noProof="0"/>
              <a:t>Click to Edit Subtitle</a:t>
            </a:r>
            <a:endParaRPr lang="en-CA"/>
          </a:p>
        </p:txBody>
      </p:sp>
    </p:spTree>
    <p:extLst>
      <p:ext uri="{BB962C8B-B14F-4D97-AF65-F5344CB8AC3E}">
        <p14:creationId xmlns:p14="http://schemas.microsoft.com/office/powerpoint/2010/main" val="27707887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3 Asset Class Separator / Private Deb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BB14FF-D8A8-478E-B308-5C0DE5B22454}"/>
              </a:ext>
            </a:extLst>
          </p:cNvPr>
          <p:cNvPicPr>
            <a:picLocks noChangeAspect="1"/>
          </p:cNvPicPr>
          <p:nvPr/>
        </p:nvPicPr>
        <p:blipFill>
          <a:blip r:embed="rId2"/>
          <a:stretch>
            <a:fillRect/>
          </a:stretch>
        </p:blipFill>
        <p:spPr>
          <a:xfrm>
            <a:off x="2073" y="1167"/>
            <a:ext cx="9139854" cy="5141167"/>
          </a:xfrm>
          <a:prstGeom prst="rect">
            <a:avLst/>
          </a:prstGeom>
        </p:spPr>
      </p:pic>
      <p:sp>
        <p:nvSpPr>
          <p:cNvPr id="2" name="Title 1">
            <a:extLst>
              <a:ext uri="{FF2B5EF4-FFF2-40B4-BE49-F238E27FC236}">
                <a16:creationId xmlns:a16="http://schemas.microsoft.com/office/drawing/2014/main" id="{57F37233-AA2A-438F-A264-0B31054FCBCF}"/>
              </a:ext>
            </a:extLst>
          </p:cNvPr>
          <p:cNvSpPr>
            <a:spLocks noGrp="1"/>
          </p:cNvSpPr>
          <p:nvPr>
            <p:ph type="title" hasCustomPrompt="1"/>
          </p:nvPr>
        </p:nvSpPr>
        <p:spPr>
          <a:xfrm>
            <a:off x="4320000" y="2340000"/>
            <a:ext cx="4495548" cy="540000"/>
          </a:xfrm>
        </p:spPr>
        <p:txBody>
          <a:bodyPr/>
          <a:lstStyle>
            <a:lvl1pPr>
              <a:defRPr b="1"/>
            </a:lvl1pPr>
          </a:lstStyle>
          <a:p>
            <a:r>
              <a:rPr lang="en-CA"/>
              <a:t>Private Debt</a:t>
            </a:r>
          </a:p>
        </p:txBody>
      </p:sp>
      <p:sp>
        <p:nvSpPr>
          <p:cNvPr id="4" name="Picture Placeholder 3">
            <a:extLst>
              <a:ext uri="{FF2B5EF4-FFF2-40B4-BE49-F238E27FC236}">
                <a16:creationId xmlns:a16="http://schemas.microsoft.com/office/drawing/2014/main" id="{CDD476FB-951E-45BE-9D42-592B9177E6E1}"/>
              </a:ext>
            </a:extLst>
          </p:cNvPr>
          <p:cNvSpPr>
            <a:spLocks noGrp="1"/>
          </p:cNvSpPr>
          <p:nvPr>
            <p:ph type="pic" sz="quarter" idx="14" hasCustomPrompt="1"/>
          </p:nvPr>
        </p:nvSpPr>
        <p:spPr>
          <a:xfrm>
            <a:off x="1" y="0"/>
            <a:ext cx="3924300" cy="5143500"/>
          </a:xfrm>
          <a:prstGeom prst="rect">
            <a:avLst/>
          </a:prstGeom>
        </p:spPr>
        <p:txBody>
          <a:bodyPr/>
          <a:lstStyle>
            <a:lvl1pPr>
              <a:defRPr>
                <a:latin typeface="Arial" panose="020B0604020202020204" pitchFamily="34" charset="0"/>
              </a:defRPr>
            </a:lvl1pPr>
          </a:lstStyle>
          <a:p>
            <a:r>
              <a:rPr lang="en-CA"/>
              <a:t>Picture</a:t>
            </a:r>
          </a:p>
        </p:txBody>
      </p:sp>
      <p:sp>
        <p:nvSpPr>
          <p:cNvPr id="8" name="Text Placeholder 7">
            <a:extLst>
              <a:ext uri="{FF2B5EF4-FFF2-40B4-BE49-F238E27FC236}">
                <a16:creationId xmlns:a16="http://schemas.microsoft.com/office/drawing/2014/main" id="{4FD9F533-DB32-40DC-90EE-8D88AF218283}"/>
              </a:ext>
            </a:extLst>
          </p:cNvPr>
          <p:cNvSpPr>
            <a:spLocks noGrp="1"/>
          </p:cNvSpPr>
          <p:nvPr>
            <p:ph type="body" sz="quarter" idx="15" hasCustomPrompt="1"/>
          </p:nvPr>
        </p:nvSpPr>
        <p:spPr>
          <a:xfrm>
            <a:off x="4320000" y="2880000"/>
            <a:ext cx="4495801" cy="935038"/>
          </a:xfrm>
          <a:prstGeom prst="rect">
            <a:avLst/>
          </a:prstGeom>
        </p:spPr>
        <p:txBody>
          <a:bodyPr lIns="0" tIns="0" rIns="0" bIns="0"/>
          <a:lstStyle>
            <a:lvl1pPr marL="0" indent="0">
              <a:buFontTx/>
              <a:buNone/>
              <a:defRPr sz="1200">
                <a:latin typeface="Arial" panose="020B0604020202020204" pitchFamily="34" charset="0"/>
              </a:defRPr>
            </a:lvl1pPr>
            <a:lvl2pPr marL="457206" indent="0">
              <a:buFontTx/>
              <a:buNone/>
              <a:defRPr/>
            </a:lvl2pPr>
            <a:lvl3pPr marL="914411" indent="0">
              <a:buFontTx/>
              <a:buNone/>
              <a:defRPr/>
            </a:lvl3pPr>
            <a:lvl4pPr marL="1371617" indent="0">
              <a:buFontTx/>
              <a:buNone/>
              <a:defRPr/>
            </a:lvl4pPr>
            <a:lvl5pPr marL="1828823" indent="0">
              <a:buFontTx/>
              <a:buNone/>
              <a:defRPr/>
            </a:lvl5pPr>
          </a:lstStyle>
          <a:p>
            <a:pPr lvl="0"/>
            <a:r>
              <a:rPr lang="en-CA" noProof="0"/>
              <a:t>Click to Edit Subtitle</a:t>
            </a:r>
            <a:endParaRPr lang="en-CA"/>
          </a:p>
        </p:txBody>
      </p:sp>
    </p:spTree>
    <p:extLst>
      <p:ext uri="{BB962C8B-B14F-4D97-AF65-F5344CB8AC3E}">
        <p14:creationId xmlns:p14="http://schemas.microsoft.com/office/powerpoint/2010/main" val="29589715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3 Asset Class Separator / Private Equity">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BB14FF-D8A8-478E-B308-5C0DE5B22454}"/>
              </a:ext>
            </a:extLst>
          </p:cNvPr>
          <p:cNvPicPr>
            <a:picLocks noChangeAspect="1"/>
          </p:cNvPicPr>
          <p:nvPr/>
        </p:nvPicPr>
        <p:blipFill>
          <a:blip r:embed="rId2"/>
          <a:stretch>
            <a:fillRect/>
          </a:stretch>
        </p:blipFill>
        <p:spPr>
          <a:xfrm>
            <a:off x="2076" y="1167"/>
            <a:ext cx="9139852" cy="5141167"/>
          </a:xfrm>
          <a:prstGeom prst="rect">
            <a:avLst/>
          </a:prstGeom>
        </p:spPr>
      </p:pic>
      <p:sp>
        <p:nvSpPr>
          <p:cNvPr id="2" name="Title 1">
            <a:extLst>
              <a:ext uri="{FF2B5EF4-FFF2-40B4-BE49-F238E27FC236}">
                <a16:creationId xmlns:a16="http://schemas.microsoft.com/office/drawing/2014/main" id="{57F37233-AA2A-438F-A264-0B31054FCBCF}"/>
              </a:ext>
            </a:extLst>
          </p:cNvPr>
          <p:cNvSpPr>
            <a:spLocks noGrp="1"/>
          </p:cNvSpPr>
          <p:nvPr>
            <p:ph type="title" hasCustomPrompt="1"/>
          </p:nvPr>
        </p:nvSpPr>
        <p:spPr>
          <a:xfrm>
            <a:off x="4320000" y="2340000"/>
            <a:ext cx="4495548" cy="540000"/>
          </a:xfrm>
        </p:spPr>
        <p:txBody>
          <a:bodyPr/>
          <a:lstStyle>
            <a:lvl1pPr>
              <a:defRPr b="1"/>
            </a:lvl1pPr>
          </a:lstStyle>
          <a:p>
            <a:r>
              <a:rPr lang="en-CA"/>
              <a:t>Private Equity</a:t>
            </a:r>
          </a:p>
        </p:txBody>
      </p:sp>
      <p:sp>
        <p:nvSpPr>
          <p:cNvPr id="4" name="Picture Placeholder 3">
            <a:extLst>
              <a:ext uri="{FF2B5EF4-FFF2-40B4-BE49-F238E27FC236}">
                <a16:creationId xmlns:a16="http://schemas.microsoft.com/office/drawing/2014/main" id="{CDD476FB-951E-45BE-9D42-592B9177E6E1}"/>
              </a:ext>
            </a:extLst>
          </p:cNvPr>
          <p:cNvSpPr>
            <a:spLocks noGrp="1"/>
          </p:cNvSpPr>
          <p:nvPr>
            <p:ph type="pic" sz="quarter" idx="14" hasCustomPrompt="1"/>
          </p:nvPr>
        </p:nvSpPr>
        <p:spPr>
          <a:xfrm>
            <a:off x="1" y="0"/>
            <a:ext cx="3924300" cy="5143500"/>
          </a:xfrm>
          <a:prstGeom prst="rect">
            <a:avLst/>
          </a:prstGeom>
        </p:spPr>
        <p:txBody>
          <a:bodyPr/>
          <a:lstStyle>
            <a:lvl1pPr>
              <a:defRPr>
                <a:latin typeface="Arial" panose="020B0604020202020204" pitchFamily="34" charset="0"/>
              </a:defRPr>
            </a:lvl1pPr>
          </a:lstStyle>
          <a:p>
            <a:r>
              <a:rPr lang="en-CA"/>
              <a:t>Picture</a:t>
            </a:r>
          </a:p>
        </p:txBody>
      </p:sp>
      <p:sp>
        <p:nvSpPr>
          <p:cNvPr id="8" name="Text Placeholder 7">
            <a:extLst>
              <a:ext uri="{FF2B5EF4-FFF2-40B4-BE49-F238E27FC236}">
                <a16:creationId xmlns:a16="http://schemas.microsoft.com/office/drawing/2014/main" id="{4FD9F533-DB32-40DC-90EE-8D88AF218283}"/>
              </a:ext>
            </a:extLst>
          </p:cNvPr>
          <p:cNvSpPr>
            <a:spLocks noGrp="1"/>
          </p:cNvSpPr>
          <p:nvPr>
            <p:ph type="body" sz="quarter" idx="15" hasCustomPrompt="1"/>
          </p:nvPr>
        </p:nvSpPr>
        <p:spPr>
          <a:xfrm>
            <a:off x="4320000" y="2880000"/>
            <a:ext cx="4495801" cy="935038"/>
          </a:xfrm>
          <a:prstGeom prst="rect">
            <a:avLst/>
          </a:prstGeom>
        </p:spPr>
        <p:txBody>
          <a:bodyPr lIns="0" tIns="0" rIns="0" bIns="0"/>
          <a:lstStyle>
            <a:lvl1pPr marL="0" indent="0">
              <a:buFontTx/>
              <a:buNone/>
              <a:defRPr sz="1200">
                <a:latin typeface="Arial" panose="020B0604020202020204" pitchFamily="34" charset="0"/>
              </a:defRPr>
            </a:lvl1pPr>
            <a:lvl2pPr marL="457206" indent="0">
              <a:buFontTx/>
              <a:buNone/>
              <a:defRPr/>
            </a:lvl2pPr>
            <a:lvl3pPr marL="914411" indent="0">
              <a:buFontTx/>
              <a:buNone/>
              <a:defRPr/>
            </a:lvl3pPr>
            <a:lvl4pPr marL="1371617" indent="0">
              <a:buFontTx/>
              <a:buNone/>
              <a:defRPr/>
            </a:lvl4pPr>
            <a:lvl5pPr marL="1828823" indent="0">
              <a:buFontTx/>
              <a:buNone/>
              <a:defRPr/>
            </a:lvl5pPr>
          </a:lstStyle>
          <a:p>
            <a:pPr lvl="0"/>
            <a:r>
              <a:rPr lang="en-CA" noProof="0"/>
              <a:t>Click to Edit Subtitle</a:t>
            </a:r>
            <a:endParaRPr lang="en-CA"/>
          </a:p>
        </p:txBody>
      </p:sp>
    </p:spTree>
    <p:extLst>
      <p:ext uri="{BB962C8B-B14F-4D97-AF65-F5344CB8AC3E}">
        <p14:creationId xmlns:p14="http://schemas.microsoft.com/office/powerpoint/2010/main" val="16956191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3 Asset Class Separator / Public Markets">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BB14FF-D8A8-478E-B308-5C0DE5B22454}"/>
              </a:ext>
            </a:extLst>
          </p:cNvPr>
          <p:cNvPicPr>
            <a:picLocks noChangeAspect="1"/>
          </p:cNvPicPr>
          <p:nvPr/>
        </p:nvPicPr>
        <p:blipFill>
          <a:blip r:embed="rId2"/>
          <a:stretch>
            <a:fillRect/>
          </a:stretch>
        </p:blipFill>
        <p:spPr>
          <a:xfrm>
            <a:off x="2075" y="1166"/>
            <a:ext cx="9139851" cy="5141166"/>
          </a:xfrm>
          <a:prstGeom prst="rect">
            <a:avLst/>
          </a:prstGeom>
        </p:spPr>
      </p:pic>
      <p:sp>
        <p:nvSpPr>
          <p:cNvPr id="2" name="Title 1">
            <a:extLst>
              <a:ext uri="{FF2B5EF4-FFF2-40B4-BE49-F238E27FC236}">
                <a16:creationId xmlns:a16="http://schemas.microsoft.com/office/drawing/2014/main" id="{57F37233-AA2A-438F-A264-0B31054FCBCF}"/>
              </a:ext>
            </a:extLst>
          </p:cNvPr>
          <p:cNvSpPr>
            <a:spLocks noGrp="1"/>
          </p:cNvSpPr>
          <p:nvPr>
            <p:ph type="title" hasCustomPrompt="1"/>
          </p:nvPr>
        </p:nvSpPr>
        <p:spPr>
          <a:xfrm>
            <a:off x="4320000" y="2340000"/>
            <a:ext cx="4495548" cy="540000"/>
          </a:xfrm>
        </p:spPr>
        <p:txBody>
          <a:bodyPr/>
          <a:lstStyle>
            <a:lvl1pPr>
              <a:defRPr b="1"/>
            </a:lvl1pPr>
          </a:lstStyle>
          <a:p>
            <a:r>
              <a:rPr lang="en-CA"/>
              <a:t>Public Markets</a:t>
            </a:r>
          </a:p>
        </p:txBody>
      </p:sp>
      <p:sp>
        <p:nvSpPr>
          <p:cNvPr id="4" name="Picture Placeholder 3">
            <a:extLst>
              <a:ext uri="{FF2B5EF4-FFF2-40B4-BE49-F238E27FC236}">
                <a16:creationId xmlns:a16="http://schemas.microsoft.com/office/drawing/2014/main" id="{CDD476FB-951E-45BE-9D42-592B9177E6E1}"/>
              </a:ext>
            </a:extLst>
          </p:cNvPr>
          <p:cNvSpPr>
            <a:spLocks noGrp="1"/>
          </p:cNvSpPr>
          <p:nvPr>
            <p:ph type="pic" sz="quarter" idx="14" hasCustomPrompt="1"/>
          </p:nvPr>
        </p:nvSpPr>
        <p:spPr>
          <a:xfrm>
            <a:off x="1" y="0"/>
            <a:ext cx="3924300" cy="5143500"/>
          </a:xfrm>
          <a:prstGeom prst="rect">
            <a:avLst/>
          </a:prstGeom>
        </p:spPr>
        <p:txBody>
          <a:bodyPr/>
          <a:lstStyle>
            <a:lvl1pPr>
              <a:defRPr>
                <a:latin typeface="Arial" panose="020B0604020202020204" pitchFamily="34" charset="0"/>
              </a:defRPr>
            </a:lvl1pPr>
          </a:lstStyle>
          <a:p>
            <a:r>
              <a:rPr lang="en-CA"/>
              <a:t>Picture</a:t>
            </a:r>
          </a:p>
        </p:txBody>
      </p:sp>
      <p:sp>
        <p:nvSpPr>
          <p:cNvPr id="8" name="Text Placeholder 7">
            <a:extLst>
              <a:ext uri="{FF2B5EF4-FFF2-40B4-BE49-F238E27FC236}">
                <a16:creationId xmlns:a16="http://schemas.microsoft.com/office/drawing/2014/main" id="{4FD9F533-DB32-40DC-90EE-8D88AF218283}"/>
              </a:ext>
            </a:extLst>
          </p:cNvPr>
          <p:cNvSpPr>
            <a:spLocks noGrp="1"/>
          </p:cNvSpPr>
          <p:nvPr>
            <p:ph type="body" sz="quarter" idx="15" hasCustomPrompt="1"/>
          </p:nvPr>
        </p:nvSpPr>
        <p:spPr>
          <a:xfrm>
            <a:off x="4320000" y="2880000"/>
            <a:ext cx="4495801" cy="935038"/>
          </a:xfrm>
          <a:prstGeom prst="rect">
            <a:avLst/>
          </a:prstGeom>
        </p:spPr>
        <p:txBody>
          <a:bodyPr lIns="0" tIns="0" rIns="0" bIns="0"/>
          <a:lstStyle>
            <a:lvl1pPr marL="0" indent="0">
              <a:buFontTx/>
              <a:buNone/>
              <a:defRPr sz="1200">
                <a:latin typeface="Arial" panose="020B0604020202020204" pitchFamily="34" charset="0"/>
              </a:defRPr>
            </a:lvl1pPr>
            <a:lvl2pPr marL="457206" indent="0">
              <a:buFontTx/>
              <a:buNone/>
              <a:defRPr/>
            </a:lvl2pPr>
            <a:lvl3pPr marL="914411" indent="0">
              <a:buFontTx/>
              <a:buNone/>
              <a:defRPr/>
            </a:lvl3pPr>
            <a:lvl4pPr marL="1371617" indent="0">
              <a:buFontTx/>
              <a:buNone/>
              <a:defRPr/>
            </a:lvl4pPr>
            <a:lvl5pPr marL="1828823" indent="0">
              <a:buFontTx/>
              <a:buNone/>
              <a:defRPr/>
            </a:lvl5pPr>
          </a:lstStyle>
          <a:p>
            <a:pPr lvl="0"/>
            <a:r>
              <a:rPr lang="en-CA" noProof="0"/>
              <a:t>Click to Edit Subtitle</a:t>
            </a:r>
            <a:endParaRPr lang="en-CA"/>
          </a:p>
        </p:txBody>
      </p:sp>
    </p:spTree>
    <p:extLst>
      <p:ext uri="{BB962C8B-B14F-4D97-AF65-F5344CB8AC3E}">
        <p14:creationId xmlns:p14="http://schemas.microsoft.com/office/powerpoint/2010/main" val="109467157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3 Asset Class Separator / Real Estat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BB14FF-D8A8-478E-B308-5C0DE5B22454}"/>
              </a:ext>
            </a:extLst>
          </p:cNvPr>
          <p:cNvPicPr>
            <a:picLocks noChangeAspect="1"/>
          </p:cNvPicPr>
          <p:nvPr/>
        </p:nvPicPr>
        <p:blipFill>
          <a:blip r:embed="rId2"/>
          <a:stretch>
            <a:fillRect/>
          </a:stretch>
        </p:blipFill>
        <p:spPr>
          <a:xfrm>
            <a:off x="2076" y="1166"/>
            <a:ext cx="9139852" cy="5141166"/>
          </a:xfrm>
          <a:prstGeom prst="rect">
            <a:avLst/>
          </a:prstGeom>
        </p:spPr>
      </p:pic>
      <p:sp>
        <p:nvSpPr>
          <p:cNvPr id="2" name="Title 1">
            <a:extLst>
              <a:ext uri="{FF2B5EF4-FFF2-40B4-BE49-F238E27FC236}">
                <a16:creationId xmlns:a16="http://schemas.microsoft.com/office/drawing/2014/main" id="{57F37233-AA2A-438F-A264-0B31054FCBCF}"/>
              </a:ext>
            </a:extLst>
          </p:cNvPr>
          <p:cNvSpPr>
            <a:spLocks noGrp="1"/>
          </p:cNvSpPr>
          <p:nvPr>
            <p:ph type="title" hasCustomPrompt="1"/>
          </p:nvPr>
        </p:nvSpPr>
        <p:spPr>
          <a:xfrm>
            <a:off x="4320000" y="2340000"/>
            <a:ext cx="4495548" cy="540000"/>
          </a:xfrm>
        </p:spPr>
        <p:txBody>
          <a:bodyPr/>
          <a:lstStyle>
            <a:lvl1pPr>
              <a:defRPr b="1"/>
            </a:lvl1pPr>
          </a:lstStyle>
          <a:p>
            <a:r>
              <a:rPr lang="en-CA"/>
              <a:t>Real Estate</a:t>
            </a:r>
          </a:p>
        </p:txBody>
      </p:sp>
      <p:sp>
        <p:nvSpPr>
          <p:cNvPr id="4" name="Picture Placeholder 3">
            <a:extLst>
              <a:ext uri="{FF2B5EF4-FFF2-40B4-BE49-F238E27FC236}">
                <a16:creationId xmlns:a16="http://schemas.microsoft.com/office/drawing/2014/main" id="{CDD476FB-951E-45BE-9D42-592B9177E6E1}"/>
              </a:ext>
            </a:extLst>
          </p:cNvPr>
          <p:cNvSpPr>
            <a:spLocks noGrp="1"/>
          </p:cNvSpPr>
          <p:nvPr>
            <p:ph type="pic" sz="quarter" idx="14" hasCustomPrompt="1"/>
          </p:nvPr>
        </p:nvSpPr>
        <p:spPr>
          <a:xfrm>
            <a:off x="1" y="0"/>
            <a:ext cx="3924300" cy="5143500"/>
          </a:xfrm>
          <a:prstGeom prst="rect">
            <a:avLst/>
          </a:prstGeom>
        </p:spPr>
        <p:txBody>
          <a:bodyPr/>
          <a:lstStyle>
            <a:lvl1pPr>
              <a:defRPr>
                <a:latin typeface="Arial" panose="020B0604020202020204" pitchFamily="34" charset="0"/>
              </a:defRPr>
            </a:lvl1pPr>
          </a:lstStyle>
          <a:p>
            <a:r>
              <a:rPr lang="en-CA"/>
              <a:t>Picture</a:t>
            </a:r>
          </a:p>
        </p:txBody>
      </p:sp>
      <p:sp>
        <p:nvSpPr>
          <p:cNvPr id="8" name="Text Placeholder 7">
            <a:extLst>
              <a:ext uri="{FF2B5EF4-FFF2-40B4-BE49-F238E27FC236}">
                <a16:creationId xmlns:a16="http://schemas.microsoft.com/office/drawing/2014/main" id="{4FD9F533-DB32-40DC-90EE-8D88AF218283}"/>
              </a:ext>
            </a:extLst>
          </p:cNvPr>
          <p:cNvSpPr>
            <a:spLocks noGrp="1"/>
          </p:cNvSpPr>
          <p:nvPr>
            <p:ph type="body" sz="quarter" idx="15" hasCustomPrompt="1"/>
          </p:nvPr>
        </p:nvSpPr>
        <p:spPr>
          <a:xfrm>
            <a:off x="4320000" y="2880000"/>
            <a:ext cx="4495801" cy="935038"/>
          </a:xfrm>
          <a:prstGeom prst="rect">
            <a:avLst/>
          </a:prstGeom>
        </p:spPr>
        <p:txBody>
          <a:bodyPr lIns="0" tIns="0" rIns="0" bIns="0"/>
          <a:lstStyle>
            <a:lvl1pPr marL="0" indent="0">
              <a:buFontTx/>
              <a:buNone/>
              <a:defRPr sz="1200">
                <a:latin typeface="Arial" panose="020B0604020202020204" pitchFamily="34" charset="0"/>
              </a:defRPr>
            </a:lvl1pPr>
            <a:lvl2pPr marL="457206" indent="0">
              <a:buFontTx/>
              <a:buNone/>
              <a:defRPr/>
            </a:lvl2pPr>
            <a:lvl3pPr marL="914411" indent="0">
              <a:buFontTx/>
              <a:buNone/>
              <a:defRPr/>
            </a:lvl3pPr>
            <a:lvl4pPr marL="1371617" indent="0">
              <a:buFontTx/>
              <a:buNone/>
              <a:defRPr/>
            </a:lvl4pPr>
            <a:lvl5pPr marL="1828823" indent="0">
              <a:buFontTx/>
              <a:buNone/>
              <a:defRPr/>
            </a:lvl5pPr>
          </a:lstStyle>
          <a:p>
            <a:pPr lvl="0"/>
            <a:r>
              <a:rPr lang="en-CA" noProof="0"/>
              <a:t>Click to Edit Subtitle</a:t>
            </a:r>
            <a:endParaRPr lang="en-CA"/>
          </a:p>
        </p:txBody>
      </p:sp>
    </p:spTree>
    <p:extLst>
      <p:ext uri="{BB962C8B-B14F-4D97-AF65-F5344CB8AC3E}">
        <p14:creationId xmlns:p14="http://schemas.microsoft.com/office/powerpoint/2010/main" val="1427469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 Cover Page + Graph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24520-CF9C-4B12-9985-015D4481DA66}"/>
              </a:ext>
            </a:extLst>
          </p:cNvPr>
          <p:cNvSpPr>
            <a:spLocks noGrp="1"/>
          </p:cNvSpPr>
          <p:nvPr>
            <p:ph type="title" hasCustomPrompt="1"/>
          </p:nvPr>
        </p:nvSpPr>
        <p:spPr>
          <a:xfrm>
            <a:off x="540000" y="360000"/>
            <a:ext cx="8064448" cy="1563678"/>
          </a:xfrm>
        </p:spPr>
        <p:txBody>
          <a:bodyPr/>
          <a:lstStyle>
            <a:lvl1pPr>
              <a:defRPr>
                <a:solidFill>
                  <a:schemeClr val="tx1"/>
                </a:solidFill>
              </a:defRPr>
            </a:lvl1pPr>
          </a:lstStyle>
          <a:p>
            <a:r>
              <a:rPr lang="en-US"/>
              <a:t>Click to Edit Document Title</a:t>
            </a:r>
            <a:endParaRPr lang="fr-CA"/>
          </a:p>
        </p:txBody>
      </p:sp>
      <p:sp>
        <p:nvSpPr>
          <p:cNvPr id="5" name="Text Placeholder 4">
            <a:extLst>
              <a:ext uri="{FF2B5EF4-FFF2-40B4-BE49-F238E27FC236}">
                <a16:creationId xmlns:a16="http://schemas.microsoft.com/office/drawing/2014/main" id="{448CB08F-B6D5-4221-8A6A-CAB3B56E6C11}"/>
              </a:ext>
            </a:extLst>
          </p:cNvPr>
          <p:cNvSpPr>
            <a:spLocks noGrp="1"/>
          </p:cNvSpPr>
          <p:nvPr>
            <p:ph type="body" sz="quarter" idx="11" hasCustomPrompt="1"/>
          </p:nvPr>
        </p:nvSpPr>
        <p:spPr>
          <a:xfrm>
            <a:off x="539750" y="2211388"/>
            <a:ext cx="8064699" cy="2089150"/>
          </a:xfrm>
          <a:prstGeom prst="rect">
            <a:avLst/>
          </a:prstGeom>
        </p:spPr>
        <p:txBody>
          <a:bodyPr lIns="0" tIns="0" rIns="0" bIns="0"/>
          <a:lstStyle>
            <a:lvl1pPr>
              <a:defRPr>
                <a:solidFill>
                  <a:schemeClr val="tx1"/>
                </a:solidFill>
                <a:latin typeface="Times New Roman" panose="02020603050405020304" pitchFamily="18" charset="0"/>
                <a:cs typeface="Times New Roman" panose="02020603050405020304" pitchFamily="18" charset="0"/>
              </a:defRPr>
            </a:lvl1pPr>
          </a:lstStyle>
          <a:p>
            <a:pPr lvl="0"/>
            <a:r>
              <a:rPr lang="en-US"/>
              <a:t>Edit Document Subtitle</a:t>
            </a:r>
          </a:p>
        </p:txBody>
      </p:sp>
      <p:pic>
        <p:nvPicPr>
          <p:cNvPr id="6" name="Picture 5">
            <a:extLst>
              <a:ext uri="{FF2B5EF4-FFF2-40B4-BE49-F238E27FC236}">
                <a16:creationId xmlns:a16="http://schemas.microsoft.com/office/drawing/2014/main" id="{E12EEF94-773D-4AF0-82CF-995CA705F36E}"/>
              </a:ext>
            </a:extLst>
          </p:cNvPr>
          <p:cNvPicPr>
            <a:picLocks noChangeAspect="1"/>
          </p:cNvPicPr>
          <p:nvPr userDrawn="1"/>
        </p:nvPicPr>
        <p:blipFill>
          <a:blip r:embed="rId2"/>
          <a:stretch>
            <a:fillRect/>
          </a:stretch>
        </p:blipFill>
        <p:spPr>
          <a:xfrm>
            <a:off x="8044124" y="4536001"/>
            <a:ext cx="559876" cy="246779"/>
          </a:xfrm>
          <a:prstGeom prst="rect">
            <a:avLst/>
          </a:prstGeom>
        </p:spPr>
      </p:pic>
      <p:sp>
        <p:nvSpPr>
          <p:cNvPr id="8" name="Text Placeholder 3">
            <a:extLst>
              <a:ext uri="{FF2B5EF4-FFF2-40B4-BE49-F238E27FC236}">
                <a16:creationId xmlns:a16="http://schemas.microsoft.com/office/drawing/2014/main" id="{42F2984C-46CF-475D-BDCE-AB4AC1A6BB73}"/>
              </a:ext>
            </a:extLst>
          </p:cNvPr>
          <p:cNvSpPr>
            <a:spLocks noGrp="1"/>
          </p:cNvSpPr>
          <p:nvPr>
            <p:ph type="body" sz="quarter" idx="12" hasCustomPrompt="1"/>
          </p:nvPr>
        </p:nvSpPr>
        <p:spPr>
          <a:xfrm>
            <a:off x="539750" y="4427314"/>
            <a:ext cx="3779838" cy="520700"/>
          </a:xfrm>
          <a:prstGeom prst="rect">
            <a:avLst/>
          </a:prstGeom>
        </p:spPr>
        <p:txBody>
          <a:bodyPr lIns="0" tIns="0" rIns="0" bIns="0"/>
          <a:lstStyle>
            <a:lvl1pPr marL="0" indent="0">
              <a:lnSpc>
                <a:spcPts val="1401"/>
              </a:lnSpc>
              <a:buFontTx/>
              <a:buNone/>
              <a:defRPr sz="1401">
                <a:solidFill>
                  <a:schemeClr val="tx1"/>
                </a:solidFill>
                <a:latin typeface="Arial" panose="020B0604020202020204" pitchFamily="34" charset="0"/>
                <a:cs typeface="Arial" panose="020B0604020202020204" pitchFamily="34" charset="0"/>
              </a:defRPr>
            </a:lvl1pPr>
            <a:lvl2pPr marL="457206" indent="0">
              <a:buFontTx/>
              <a:buNone/>
              <a:defRPr sz="1401">
                <a:solidFill>
                  <a:srgbClr val="FFFFFF"/>
                </a:solidFill>
                <a:latin typeface="Basis Grotesque" panose="02000503030000020004" pitchFamily="50" charset="0"/>
                <a:cs typeface="Angsana New" panose="020B0502040204020203" pitchFamily="18" charset="-34"/>
              </a:defRPr>
            </a:lvl2pPr>
            <a:lvl3pPr marL="914411" indent="0">
              <a:buFontTx/>
              <a:buNone/>
              <a:defRPr sz="1401">
                <a:solidFill>
                  <a:srgbClr val="FFFFFF"/>
                </a:solidFill>
                <a:latin typeface="Basis Grotesque" panose="02000503030000020004" pitchFamily="50" charset="0"/>
                <a:cs typeface="Angsana New" panose="020B0502040204020203" pitchFamily="18" charset="-34"/>
              </a:defRPr>
            </a:lvl3pPr>
            <a:lvl4pPr marL="1371617" indent="0">
              <a:buFontTx/>
              <a:buNone/>
              <a:defRPr sz="1401">
                <a:solidFill>
                  <a:srgbClr val="FFFFFF"/>
                </a:solidFill>
                <a:latin typeface="Basis Grotesque" panose="02000503030000020004" pitchFamily="50" charset="0"/>
                <a:cs typeface="Angsana New" panose="020B0502040204020203" pitchFamily="18" charset="-34"/>
              </a:defRPr>
            </a:lvl4pPr>
            <a:lvl5pPr marL="1828823" indent="0">
              <a:buFontTx/>
              <a:buNone/>
              <a:defRPr sz="1401">
                <a:solidFill>
                  <a:srgbClr val="FFFFFF"/>
                </a:solidFill>
                <a:latin typeface="Basis Grotesque" panose="02000503030000020004" pitchFamily="50" charset="0"/>
                <a:cs typeface="Angsana New" panose="020B0502040204020203" pitchFamily="18" charset="-34"/>
              </a:defRPr>
            </a:lvl5pPr>
          </a:lstStyle>
          <a:p>
            <a:pPr lvl="0"/>
            <a:r>
              <a:rPr lang="en-US"/>
              <a:t>Insert Author Name &amp; Presentation Date</a:t>
            </a:r>
          </a:p>
        </p:txBody>
      </p:sp>
    </p:spTree>
    <p:extLst>
      <p:ext uri="{BB962C8B-B14F-4D97-AF65-F5344CB8AC3E}">
        <p14:creationId xmlns:p14="http://schemas.microsoft.com/office/powerpoint/2010/main" val="111218528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3 Asset Class Separator / Complementary Portfolio">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BB14FF-D8A8-478E-B308-5C0DE5B22454}"/>
              </a:ext>
            </a:extLst>
          </p:cNvPr>
          <p:cNvPicPr>
            <a:picLocks noChangeAspect="1"/>
          </p:cNvPicPr>
          <p:nvPr/>
        </p:nvPicPr>
        <p:blipFill>
          <a:blip r:embed="rId2"/>
          <a:stretch>
            <a:fillRect/>
          </a:stretch>
        </p:blipFill>
        <p:spPr>
          <a:xfrm>
            <a:off x="2075" y="1166"/>
            <a:ext cx="9139851" cy="5141166"/>
          </a:xfrm>
          <a:prstGeom prst="rect">
            <a:avLst/>
          </a:prstGeom>
        </p:spPr>
      </p:pic>
      <p:sp>
        <p:nvSpPr>
          <p:cNvPr id="2" name="Title 1">
            <a:extLst>
              <a:ext uri="{FF2B5EF4-FFF2-40B4-BE49-F238E27FC236}">
                <a16:creationId xmlns:a16="http://schemas.microsoft.com/office/drawing/2014/main" id="{57F37233-AA2A-438F-A264-0B31054FCBCF}"/>
              </a:ext>
            </a:extLst>
          </p:cNvPr>
          <p:cNvSpPr>
            <a:spLocks noGrp="1"/>
          </p:cNvSpPr>
          <p:nvPr>
            <p:ph type="title" hasCustomPrompt="1"/>
          </p:nvPr>
        </p:nvSpPr>
        <p:spPr>
          <a:xfrm>
            <a:off x="4320000" y="2340000"/>
            <a:ext cx="4495548" cy="878654"/>
          </a:xfrm>
        </p:spPr>
        <p:txBody>
          <a:bodyPr/>
          <a:lstStyle>
            <a:lvl1pPr>
              <a:defRPr b="1"/>
            </a:lvl1pPr>
          </a:lstStyle>
          <a:p>
            <a:r>
              <a:rPr lang="en-CA"/>
              <a:t>Complementary Portfolio</a:t>
            </a:r>
          </a:p>
        </p:txBody>
      </p:sp>
      <p:sp>
        <p:nvSpPr>
          <p:cNvPr id="4" name="Picture Placeholder 3">
            <a:extLst>
              <a:ext uri="{FF2B5EF4-FFF2-40B4-BE49-F238E27FC236}">
                <a16:creationId xmlns:a16="http://schemas.microsoft.com/office/drawing/2014/main" id="{CDD476FB-951E-45BE-9D42-592B9177E6E1}"/>
              </a:ext>
            </a:extLst>
          </p:cNvPr>
          <p:cNvSpPr>
            <a:spLocks noGrp="1"/>
          </p:cNvSpPr>
          <p:nvPr>
            <p:ph type="pic" sz="quarter" idx="14" hasCustomPrompt="1"/>
          </p:nvPr>
        </p:nvSpPr>
        <p:spPr>
          <a:xfrm>
            <a:off x="1" y="0"/>
            <a:ext cx="3924300" cy="5143500"/>
          </a:xfrm>
          <a:prstGeom prst="rect">
            <a:avLst/>
          </a:prstGeom>
        </p:spPr>
        <p:txBody>
          <a:bodyPr/>
          <a:lstStyle>
            <a:lvl1pPr>
              <a:defRPr>
                <a:latin typeface="Arial" panose="020B0604020202020204" pitchFamily="34" charset="0"/>
              </a:defRPr>
            </a:lvl1pPr>
          </a:lstStyle>
          <a:p>
            <a:r>
              <a:rPr lang="en-CA"/>
              <a:t>Picture</a:t>
            </a:r>
          </a:p>
        </p:txBody>
      </p:sp>
      <p:sp>
        <p:nvSpPr>
          <p:cNvPr id="8" name="Text Placeholder 7">
            <a:extLst>
              <a:ext uri="{FF2B5EF4-FFF2-40B4-BE49-F238E27FC236}">
                <a16:creationId xmlns:a16="http://schemas.microsoft.com/office/drawing/2014/main" id="{4FD9F533-DB32-40DC-90EE-8D88AF218283}"/>
              </a:ext>
            </a:extLst>
          </p:cNvPr>
          <p:cNvSpPr>
            <a:spLocks noGrp="1"/>
          </p:cNvSpPr>
          <p:nvPr>
            <p:ph type="body" sz="quarter" idx="15" hasCustomPrompt="1"/>
          </p:nvPr>
        </p:nvSpPr>
        <p:spPr>
          <a:xfrm>
            <a:off x="4320000" y="3219822"/>
            <a:ext cx="4495801" cy="935038"/>
          </a:xfrm>
          <a:prstGeom prst="rect">
            <a:avLst/>
          </a:prstGeom>
        </p:spPr>
        <p:txBody>
          <a:bodyPr lIns="0" tIns="0" rIns="0" bIns="0"/>
          <a:lstStyle>
            <a:lvl1pPr marL="0" indent="0">
              <a:buFontTx/>
              <a:buNone/>
              <a:defRPr sz="1200">
                <a:latin typeface="Arial" panose="020B0604020202020204" pitchFamily="34" charset="0"/>
              </a:defRPr>
            </a:lvl1pPr>
            <a:lvl2pPr marL="457206" indent="0">
              <a:buFontTx/>
              <a:buNone/>
              <a:defRPr/>
            </a:lvl2pPr>
            <a:lvl3pPr marL="914411" indent="0">
              <a:buFontTx/>
              <a:buNone/>
              <a:defRPr/>
            </a:lvl3pPr>
            <a:lvl4pPr marL="1371617" indent="0">
              <a:buFontTx/>
              <a:buNone/>
              <a:defRPr/>
            </a:lvl4pPr>
            <a:lvl5pPr marL="1828823" indent="0">
              <a:buFontTx/>
              <a:buNone/>
              <a:defRPr/>
            </a:lvl5pPr>
          </a:lstStyle>
          <a:p>
            <a:pPr lvl="0"/>
            <a:r>
              <a:rPr lang="en-CA" noProof="0"/>
              <a:t>Click to Edit Subtitle</a:t>
            </a:r>
            <a:endParaRPr lang="en-CA"/>
          </a:p>
        </p:txBody>
      </p:sp>
    </p:spTree>
    <p:extLst>
      <p:ext uri="{BB962C8B-B14F-4D97-AF65-F5344CB8AC3E}">
        <p14:creationId xmlns:p14="http://schemas.microsoft.com/office/powerpoint/2010/main" val="113348632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cSld name="3 Separator / I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37233-AA2A-438F-A264-0B31054FCBCF}"/>
              </a:ext>
            </a:extLst>
          </p:cNvPr>
          <p:cNvSpPr>
            <a:spLocks noGrp="1"/>
          </p:cNvSpPr>
          <p:nvPr>
            <p:ph type="title" hasCustomPrompt="1"/>
          </p:nvPr>
        </p:nvSpPr>
        <p:spPr>
          <a:xfrm>
            <a:off x="4320000" y="2340001"/>
            <a:ext cx="4495548" cy="878654"/>
          </a:xfrm>
        </p:spPr>
        <p:txBody>
          <a:bodyPr/>
          <a:lstStyle>
            <a:lvl1pPr>
              <a:defRPr b="1"/>
            </a:lvl1pPr>
          </a:lstStyle>
          <a:p>
            <a:r>
              <a:rPr lang="en-CA"/>
              <a:t>Information </a:t>
            </a:r>
            <a:br>
              <a:rPr lang="en-CA"/>
            </a:br>
            <a:r>
              <a:rPr lang="en-CA"/>
              <a:t>Technology</a:t>
            </a:r>
          </a:p>
        </p:txBody>
      </p:sp>
      <p:sp>
        <p:nvSpPr>
          <p:cNvPr id="4" name="Picture Placeholder 3">
            <a:extLst>
              <a:ext uri="{FF2B5EF4-FFF2-40B4-BE49-F238E27FC236}">
                <a16:creationId xmlns:a16="http://schemas.microsoft.com/office/drawing/2014/main" id="{CDD476FB-951E-45BE-9D42-592B9177E6E1}"/>
              </a:ext>
            </a:extLst>
          </p:cNvPr>
          <p:cNvSpPr>
            <a:spLocks noGrp="1"/>
          </p:cNvSpPr>
          <p:nvPr>
            <p:ph type="pic" sz="quarter" idx="14" hasCustomPrompt="1"/>
          </p:nvPr>
        </p:nvSpPr>
        <p:spPr>
          <a:xfrm>
            <a:off x="1" y="0"/>
            <a:ext cx="3924300" cy="5143500"/>
          </a:xfrm>
          <a:prstGeom prst="rect">
            <a:avLst/>
          </a:prstGeom>
        </p:spPr>
        <p:txBody>
          <a:bodyPr/>
          <a:lstStyle>
            <a:lvl1pPr>
              <a:defRPr>
                <a:latin typeface="Arial" panose="020B0604020202020204" pitchFamily="34" charset="0"/>
              </a:defRPr>
            </a:lvl1pPr>
          </a:lstStyle>
          <a:p>
            <a:r>
              <a:rPr lang="en-CA"/>
              <a:t>Picture</a:t>
            </a:r>
          </a:p>
        </p:txBody>
      </p:sp>
      <p:sp>
        <p:nvSpPr>
          <p:cNvPr id="8" name="Text Placeholder 7">
            <a:extLst>
              <a:ext uri="{FF2B5EF4-FFF2-40B4-BE49-F238E27FC236}">
                <a16:creationId xmlns:a16="http://schemas.microsoft.com/office/drawing/2014/main" id="{4FD9F533-DB32-40DC-90EE-8D88AF218283}"/>
              </a:ext>
            </a:extLst>
          </p:cNvPr>
          <p:cNvSpPr>
            <a:spLocks noGrp="1"/>
          </p:cNvSpPr>
          <p:nvPr>
            <p:ph type="body" sz="quarter" idx="15" hasCustomPrompt="1"/>
          </p:nvPr>
        </p:nvSpPr>
        <p:spPr>
          <a:xfrm>
            <a:off x="4320000" y="3219822"/>
            <a:ext cx="4495801" cy="935038"/>
          </a:xfrm>
          <a:prstGeom prst="rect">
            <a:avLst/>
          </a:prstGeom>
        </p:spPr>
        <p:txBody>
          <a:bodyPr lIns="0" tIns="0" rIns="0" bIns="0"/>
          <a:lstStyle>
            <a:lvl1pPr marL="0" indent="0">
              <a:buFontTx/>
              <a:buNone/>
              <a:defRPr sz="1200">
                <a:latin typeface="Arial" panose="020B0604020202020204" pitchFamily="34" charset="0"/>
              </a:defRPr>
            </a:lvl1pPr>
            <a:lvl2pPr marL="457195" indent="0">
              <a:buFontTx/>
              <a:buNone/>
              <a:defRPr/>
            </a:lvl2pPr>
            <a:lvl3pPr marL="914390" indent="0">
              <a:buFontTx/>
              <a:buNone/>
              <a:defRPr/>
            </a:lvl3pPr>
            <a:lvl4pPr marL="1371583" indent="0">
              <a:buFontTx/>
              <a:buNone/>
              <a:defRPr/>
            </a:lvl4pPr>
            <a:lvl5pPr marL="1828777" indent="0">
              <a:buFontTx/>
              <a:buNone/>
              <a:defRPr/>
            </a:lvl5pPr>
          </a:lstStyle>
          <a:p>
            <a:pPr lvl="0"/>
            <a:r>
              <a:rPr lang="en-CA" noProof="0"/>
              <a:t>Click to Edit Subtitle</a:t>
            </a:r>
            <a:endParaRPr lang="en-CA"/>
          </a:p>
        </p:txBody>
      </p:sp>
    </p:spTree>
    <p:extLst>
      <p:ext uri="{BB962C8B-B14F-4D97-AF65-F5344CB8AC3E}">
        <p14:creationId xmlns:p14="http://schemas.microsoft.com/office/powerpoint/2010/main" val="34773169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1 Cover Page Dark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24520-CF9C-4B12-9985-015D4481DA66}"/>
              </a:ext>
            </a:extLst>
          </p:cNvPr>
          <p:cNvSpPr>
            <a:spLocks noGrp="1"/>
          </p:cNvSpPr>
          <p:nvPr>
            <p:ph type="title" hasCustomPrompt="1"/>
          </p:nvPr>
        </p:nvSpPr>
        <p:spPr>
          <a:xfrm>
            <a:off x="540001" y="360001"/>
            <a:ext cx="8063998" cy="1538883"/>
          </a:xfrm>
        </p:spPr>
        <p:txBody>
          <a:bodyPr wrap="square">
            <a:noAutofit/>
          </a:bodyPr>
          <a:lstStyle>
            <a:lvl1pPr>
              <a:lnSpc>
                <a:spcPct val="80000"/>
              </a:lnSpc>
              <a:defRPr>
                <a:solidFill>
                  <a:schemeClr val="bg1"/>
                </a:solidFill>
              </a:defRPr>
            </a:lvl1pPr>
          </a:lstStyle>
          <a:p>
            <a:r>
              <a:rPr lang="en-CA" noProof="0"/>
              <a:t>Click to Edit Document Title</a:t>
            </a:r>
            <a:endParaRPr lang="en-CA"/>
          </a:p>
        </p:txBody>
      </p:sp>
      <p:sp>
        <p:nvSpPr>
          <p:cNvPr id="5" name="Text Placeholder 4">
            <a:extLst>
              <a:ext uri="{FF2B5EF4-FFF2-40B4-BE49-F238E27FC236}">
                <a16:creationId xmlns:a16="http://schemas.microsoft.com/office/drawing/2014/main" id="{448CB08F-B6D5-4221-8A6A-CAB3B56E6C11}"/>
              </a:ext>
            </a:extLst>
          </p:cNvPr>
          <p:cNvSpPr>
            <a:spLocks noGrp="1"/>
          </p:cNvSpPr>
          <p:nvPr>
            <p:ph type="body" sz="quarter" idx="11" hasCustomPrompt="1"/>
          </p:nvPr>
        </p:nvSpPr>
        <p:spPr>
          <a:xfrm>
            <a:off x="539750" y="2232000"/>
            <a:ext cx="8064699" cy="1116446"/>
          </a:xfrm>
          <a:prstGeom prst="rect">
            <a:avLst/>
          </a:prstGeom>
        </p:spPr>
        <p:txBody>
          <a:bodyPr lIns="0" tIns="0" rIns="0" bIns="0"/>
          <a:lstStyle>
            <a:lvl1pPr marL="360005" indent="-360005">
              <a:spcBef>
                <a:spcPts val="0"/>
              </a:spcBef>
              <a:buFont typeface="Arial" panose="020B0604020202020204" pitchFamily="34" charset="0"/>
              <a:buChar char="─"/>
              <a:defRPr>
                <a:solidFill>
                  <a:schemeClr val="bg1"/>
                </a:solidFill>
                <a:latin typeface="Times New Roman" panose="02020603050405020304" pitchFamily="18" charset="0"/>
              </a:defRPr>
            </a:lvl1pPr>
          </a:lstStyle>
          <a:p>
            <a:pPr lvl="0"/>
            <a:r>
              <a:rPr lang="en-CA" noProof="0"/>
              <a:t>Edit Document Subtitle (Template V2.0)</a:t>
            </a:r>
          </a:p>
          <a:p>
            <a:pPr lvl="0"/>
            <a:endParaRPr lang="en-CA" noProof="0"/>
          </a:p>
        </p:txBody>
      </p:sp>
      <p:sp>
        <p:nvSpPr>
          <p:cNvPr id="7" name="Text Placeholder 3">
            <a:extLst>
              <a:ext uri="{FF2B5EF4-FFF2-40B4-BE49-F238E27FC236}">
                <a16:creationId xmlns:a16="http://schemas.microsoft.com/office/drawing/2014/main" id="{82944DDC-CCEC-4E47-A814-38684EBF6493}"/>
              </a:ext>
            </a:extLst>
          </p:cNvPr>
          <p:cNvSpPr>
            <a:spLocks noGrp="1"/>
          </p:cNvSpPr>
          <p:nvPr>
            <p:ph type="body" sz="quarter" idx="12" hasCustomPrompt="1"/>
          </p:nvPr>
        </p:nvSpPr>
        <p:spPr>
          <a:xfrm>
            <a:off x="539750" y="4427314"/>
            <a:ext cx="3779838" cy="520700"/>
          </a:xfrm>
          <a:prstGeom prst="rect">
            <a:avLst/>
          </a:prstGeom>
        </p:spPr>
        <p:txBody>
          <a:bodyPr lIns="0" tIns="0" rIns="0" bIns="0"/>
          <a:lstStyle>
            <a:lvl1pPr marL="0" indent="0">
              <a:lnSpc>
                <a:spcPct val="90000"/>
              </a:lnSpc>
              <a:buFontTx/>
              <a:buNone/>
              <a:defRPr sz="1401">
                <a:solidFill>
                  <a:srgbClr val="FFFFFF"/>
                </a:solidFill>
                <a:latin typeface="Arial" panose="020B0604020202020204" pitchFamily="34" charset="0"/>
                <a:cs typeface="Arial" panose="020B0604020202020204" pitchFamily="34" charset="0"/>
              </a:defRPr>
            </a:lvl1pPr>
            <a:lvl2pPr marL="457206" indent="0">
              <a:buFontTx/>
              <a:buNone/>
              <a:defRPr sz="1401">
                <a:solidFill>
                  <a:srgbClr val="FFFFFF"/>
                </a:solidFill>
                <a:latin typeface="Basis Grotesque" panose="02000503030000020004" pitchFamily="50" charset="0"/>
                <a:cs typeface="Angsana New" panose="020B0502040204020203" pitchFamily="18" charset="-34"/>
              </a:defRPr>
            </a:lvl2pPr>
            <a:lvl3pPr marL="914411" indent="0">
              <a:buFontTx/>
              <a:buNone/>
              <a:defRPr sz="1401">
                <a:solidFill>
                  <a:srgbClr val="FFFFFF"/>
                </a:solidFill>
                <a:latin typeface="Basis Grotesque" panose="02000503030000020004" pitchFamily="50" charset="0"/>
                <a:cs typeface="Angsana New" panose="020B0502040204020203" pitchFamily="18" charset="-34"/>
              </a:defRPr>
            </a:lvl3pPr>
            <a:lvl4pPr marL="1371617" indent="0">
              <a:buFontTx/>
              <a:buNone/>
              <a:defRPr sz="1401">
                <a:solidFill>
                  <a:srgbClr val="FFFFFF"/>
                </a:solidFill>
                <a:latin typeface="Basis Grotesque" panose="02000503030000020004" pitchFamily="50" charset="0"/>
                <a:cs typeface="Angsana New" panose="020B0502040204020203" pitchFamily="18" charset="-34"/>
              </a:defRPr>
            </a:lvl4pPr>
            <a:lvl5pPr marL="1828823" indent="0">
              <a:buFontTx/>
              <a:buNone/>
              <a:defRPr sz="1401">
                <a:solidFill>
                  <a:srgbClr val="FFFFFF"/>
                </a:solidFill>
                <a:latin typeface="Basis Grotesque" panose="02000503030000020004" pitchFamily="50" charset="0"/>
                <a:cs typeface="Angsana New" panose="020B0502040204020203" pitchFamily="18" charset="-34"/>
              </a:defRPr>
            </a:lvl5pPr>
          </a:lstStyle>
          <a:p>
            <a:pPr lvl="0"/>
            <a:r>
              <a:rPr lang="en-CA" noProof="0"/>
              <a:t>Insert Author Name &amp; Presentation Date</a:t>
            </a:r>
          </a:p>
        </p:txBody>
      </p:sp>
      <p:pic>
        <p:nvPicPr>
          <p:cNvPr id="9" name="Image 8">
            <a:extLst>
              <a:ext uri="{FF2B5EF4-FFF2-40B4-BE49-F238E27FC236}">
                <a16:creationId xmlns:a16="http://schemas.microsoft.com/office/drawing/2014/main" id="{9197E60D-0FFD-4709-8FEE-1A847B42BD2D}"/>
              </a:ext>
            </a:extLst>
          </p:cNvPr>
          <p:cNvPicPr>
            <a:picLocks noChangeAspect="1"/>
          </p:cNvPicPr>
          <p:nvPr userDrawn="1"/>
        </p:nvPicPr>
        <p:blipFill>
          <a:blip r:embed="rId2"/>
          <a:stretch>
            <a:fillRect/>
          </a:stretch>
        </p:blipFill>
        <p:spPr>
          <a:xfrm>
            <a:off x="8072324" y="4548947"/>
            <a:ext cx="503476" cy="210605"/>
          </a:xfrm>
          <a:prstGeom prst="rect">
            <a:avLst/>
          </a:prstGeom>
        </p:spPr>
      </p:pic>
    </p:spTree>
    <p:extLst>
      <p:ext uri="{BB962C8B-B14F-4D97-AF65-F5344CB8AC3E}">
        <p14:creationId xmlns:p14="http://schemas.microsoft.com/office/powerpoint/2010/main" val="25345479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1 Regular Page Cream">
    <p:spTree>
      <p:nvGrpSpPr>
        <p:cNvPr id="1" name=""/>
        <p:cNvGrpSpPr/>
        <p:nvPr/>
      </p:nvGrpSpPr>
      <p:grpSpPr>
        <a:xfrm>
          <a:off x="0" y="0"/>
          <a:ext cx="0" cy="0"/>
          <a:chOff x="0" y="0"/>
          <a:chExt cx="0" cy="0"/>
        </a:xfrm>
      </p:grpSpPr>
      <p:pic>
        <p:nvPicPr>
          <p:cNvPr id="10" name="Picture 5">
            <a:extLst>
              <a:ext uri="{FF2B5EF4-FFF2-40B4-BE49-F238E27FC236}">
                <a16:creationId xmlns:a16="http://schemas.microsoft.com/office/drawing/2014/main" id="{21073E40-CF4D-454F-822F-48379A205884}"/>
              </a:ext>
            </a:extLst>
          </p:cNvPr>
          <p:cNvPicPr>
            <a:picLocks noChangeAspect="1"/>
          </p:cNvPicPr>
          <p:nvPr/>
        </p:nvPicPr>
        <p:blipFill>
          <a:blip r:embed="rId2"/>
          <a:stretch>
            <a:fillRect/>
          </a:stretch>
        </p:blipFill>
        <p:spPr>
          <a:xfrm>
            <a:off x="8279515" y="4824000"/>
            <a:ext cx="432946" cy="190832"/>
          </a:xfrm>
          <a:prstGeom prst="rect">
            <a:avLst/>
          </a:prstGeom>
        </p:spPr>
      </p:pic>
      <p:sp>
        <p:nvSpPr>
          <p:cNvPr id="7" name="Content Placeholder 5">
            <a:extLst>
              <a:ext uri="{FF2B5EF4-FFF2-40B4-BE49-F238E27FC236}">
                <a16:creationId xmlns:a16="http://schemas.microsoft.com/office/drawing/2014/main" id="{28BD68B1-F943-462E-B261-7A83D7D7FB10}"/>
              </a:ext>
            </a:extLst>
          </p:cNvPr>
          <p:cNvSpPr>
            <a:spLocks noGrp="1"/>
          </p:cNvSpPr>
          <p:nvPr>
            <p:ph sz="quarter" idx="12" hasCustomPrompt="1"/>
          </p:nvPr>
        </p:nvSpPr>
        <p:spPr>
          <a:xfrm>
            <a:off x="360363" y="1440000"/>
            <a:ext cx="8424000" cy="3025558"/>
          </a:xfrm>
          <a:prstGeom prst="rect">
            <a:avLst/>
          </a:prstGeom>
        </p:spPr>
        <p:txBody>
          <a:bodyPr lIns="0" tIns="0" rIns="0" bIns="0"/>
          <a:lstStyle>
            <a:lvl1pPr marL="288004" indent="-288004">
              <a:lnSpc>
                <a:spcPct val="100000"/>
              </a:lnSpc>
              <a:spcBef>
                <a:spcPts val="0"/>
              </a:spcBef>
              <a:spcAft>
                <a:spcPts val="0"/>
              </a:spcAft>
              <a:buFont typeface="Arial" panose="020B0604020202020204" pitchFamily="34" charset="0"/>
              <a:buChar char="─"/>
              <a:defRPr sz="2000">
                <a:latin typeface="+mj-lt"/>
              </a:defRPr>
            </a:lvl1pPr>
            <a:lvl2pPr marL="576007" indent="-288004">
              <a:lnSpc>
                <a:spcPct val="100000"/>
              </a:lnSpc>
              <a:spcBef>
                <a:spcPts val="0"/>
              </a:spcBef>
              <a:spcAft>
                <a:spcPts val="0"/>
              </a:spcAft>
              <a:buFont typeface="Arial" panose="020B0604020202020204" pitchFamily="34" charset="0"/>
              <a:buChar char="─"/>
              <a:defRPr sz="1600">
                <a:latin typeface="+mj-lt"/>
              </a:defRPr>
            </a:lvl2pPr>
            <a:lvl3pPr marL="864011" indent="-288004">
              <a:lnSpc>
                <a:spcPct val="100000"/>
              </a:lnSpc>
              <a:spcBef>
                <a:spcPts val="0"/>
              </a:spcBef>
              <a:spcAft>
                <a:spcPts val="0"/>
              </a:spcAft>
              <a:buFont typeface="Arial" panose="020B0604020202020204" pitchFamily="34" charset="0"/>
              <a:buChar char="─"/>
              <a:defRPr sz="1401">
                <a:latin typeface="+mj-lt"/>
              </a:defRPr>
            </a:lvl3pPr>
            <a:lvl4pPr marL="1152014" indent="-288004">
              <a:lnSpc>
                <a:spcPct val="100000"/>
              </a:lnSpc>
              <a:spcBef>
                <a:spcPts val="0"/>
              </a:spcBef>
              <a:spcAft>
                <a:spcPts val="0"/>
              </a:spcAft>
              <a:buFont typeface="Arial" panose="020B0604020202020204" pitchFamily="34" charset="0"/>
              <a:buChar char="─"/>
              <a:defRPr sz="1200">
                <a:latin typeface="+mj-lt"/>
              </a:defRPr>
            </a:lvl4pPr>
            <a:lvl5pPr marL="1440018" indent="-288004">
              <a:spcBef>
                <a:spcPts val="0"/>
              </a:spcBef>
              <a:buFont typeface="Arial" panose="020B0604020202020204" pitchFamily="34" charset="0"/>
              <a:buChar char="─"/>
              <a:defRPr sz="1001"/>
            </a:lvl5pPr>
          </a:lstStyle>
          <a:p>
            <a:pPr lvl="0"/>
            <a:r>
              <a:rPr lang="en-CA"/>
              <a:t>First level</a:t>
            </a:r>
          </a:p>
          <a:p>
            <a:pPr lvl="1"/>
            <a:r>
              <a:rPr lang="en-CA"/>
              <a:t>Second level</a:t>
            </a:r>
          </a:p>
          <a:p>
            <a:pPr lvl="2"/>
            <a:r>
              <a:rPr lang="en-CA"/>
              <a:t>Third level</a:t>
            </a:r>
          </a:p>
          <a:p>
            <a:pPr lvl="3"/>
            <a:r>
              <a:rPr lang="en-CA"/>
              <a:t>Fourth level</a:t>
            </a:r>
          </a:p>
          <a:p>
            <a:pPr lvl="4"/>
            <a:r>
              <a:rPr lang="en-CA"/>
              <a:t>Fifth level</a:t>
            </a:r>
          </a:p>
        </p:txBody>
      </p:sp>
      <p:sp>
        <p:nvSpPr>
          <p:cNvPr id="6" name="Text Placeholder 8">
            <a:extLst>
              <a:ext uri="{FF2B5EF4-FFF2-40B4-BE49-F238E27FC236}">
                <a16:creationId xmlns:a16="http://schemas.microsoft.com/office/drawing/2014/main" id="{3B9BC720-FA41-47C7-8262-93EB7F33B7D3}"/>
              </a:ext>
            </a:extLst>
          </p:cNvPr>
          <p:cNvSpPr>
            <a:spLocks noGrp="1"/>
          </p:cNvSpPr>
          <p:nvPr>
            <p:ph type="body" sz="quarter" idx="14" hasCustomPrompt="1"/>
          </p:nvPr>
        </p:nvSpPr>
        <p:spPr>
          <a:xfrm>
            <a:off x="360363" y="360000"/>
            <a:ext cx="8424000" cy="540000"/>
          </a:xfrm>
          <a:prstGeom prst="rect">
            <a:avLst/>
          </a:prstGeom>
        </p:spPr>
        <p:txBody>
          <a:bodyPr lIns="0" tIns="0" rIns="0" bIns="0"/>
          <a:lstStyle>
            <a:lvl1pPr marL="0" indent="0">
              <a:spcBef>
                <a:spcPts val="0"/>
              </a:spcBef>
              <a:buFontTx/>
              <a:buNone/>
              <a:defRPr sz="3600">
                <a:latin typeface="Times New Roman" panose="02020603050405020304" pitchFamily="18" charset="0"/>
              </a:defRPr>
            </a:lvl1pPr>
            <a:lvl2pPr>
              <a:defRPr sz="1801">
                <a:latin typeface="Genath Regular" panose="02050506080706020004" pitchFamily="18" charset="0"/>
              </a:defRPr>
            </a:lvl2pPr>
            <a:lvl3pPr>
              <a:defRPr sz="1801">
                <a:latin typeface="Genath Regular" panose="02050506080706020004" pitchFamily="18" charset="0"/>
              </a:defRPr>
            </a:lvl3pPr>
            <a:lvl4pPr>
              <a:defRPr sz="1801">
                <a:latin typeface="Genath Regular" panose="02050506080706020004" pitchFamily="18" charset="0"/>
              </a:defRPr>
            </a:lvl4pPr>
            <a:lvl5pPr>
              <a:defRPr sz="1801">
                <a:latin typeface="Genath Regular" panose="02050506080706020004" pitchFamily="18" charset="0"/>
              </a:defRPr>
            </a:lvl5pPr>
          </a:lstStyle>
          <a:p>
            <a:pPr lvl="0"/>
            <a:r>
              <a:rPr lang="en-CA" noProof="0"/>
              <a:t>Click to Edit Page Title</a:t>
            </a:r>
            <a:endParaRPr lang="en-CA"/>
          </a:p>
        </p:txBody>
      </p:sp>
      <p:sp>
        <p:nvSpPr>
          <p:cNvPr id="8" name="Espace réservé du numéro de diapositive 2">
            <a:extLst>
              <a:ext uri="{FF2B5EF4-FFF2-40B4-BE49-F238E27FC236}">
                <a16:creationId xmlns:a16="http://schemas.microsoft.com/office/drawing/2014/main" id="{083845B8-0A4D-4F31-A7F3-C2F0872224B8}"/>
              </a:ext>
            </a:extLst>
          </p:cNvPr>
          <p:cNvSpPr>
            <a:spLocks noGrp="1"/>
          </p:cNvSpPr>
          <p:nvPr>
            <p:ph type="sldNum" sz="quarter" idx="10"/>
          </p:nvPr>
        </p:nvSpPr>
        <p:spPr>
          <a:xfrm>
            <a:off x="360000" y="4824001"/>
            <a:ext cx="2057401" cy="274637"/>
          </a:xfrm>
          <a:prstGeom prst="rect">
            <a:avLst/>
          </a:prstGeom>
        </p:spPr>
        <p:txBody>
          <a:bodyPr lIns="0" tIns="0" rIns="0" bIns="0"/>
          <a:lstStyle>
            <a:lvl1pPr algn="l">
              <a:defRPr/>
            </a:lvl1pPr>
          </a:lstStyle>
          <a:p>
            <a:fld id="{DDC7885F-1019-467B-A923-BBC435040C12}" type="slidenum">
              <a:rPr lang="en-CA" sz="1001" smtClean="0"/>
              <a:pPr/>
              <a:t>‹n°›</a:t>
            </a:fld>
            <a:endParaRPr lang="en-CA" sz="1001"/>
          </a:p>
        </p:txBody>
      </p:sp>
      <p:sp>
        <p:nvSpPr>
          <p:cNvPr id="9" name="Text Placeholder 8">
            <a:extLst>
              <a:ext uri="{FF2B5EF4-FFF2-40B4-BE49-F238E27FC236}">
                <a16:creationId xmlns:a16="http://schemas.microsoft.com/office/drawing/2014/main" id="{0366BDF4-A175-48C4-AA36-462F4B2713D5}"/>
              </a:ext>
            </a:extLst>
          </p:cNvPr>
          <p:cNvSpPr>
            <a:spLocks noGrp="1"/>
          </p:cNvSpPr>
          <p:nvPr>
            <p:ph type="body" sz="quarter" idx="13" hasCustomPrompt="1"/>
          </p:nvPr>
        </p:nvSpPr>
        <p:spPr>
          <a:xfrm>
            <a:off x="360364" y="900001"/>
            <a:ext cx="8424000" cy="426360"/>
          </a:xfrm>
          <a:prstGeom prst="rect">
            <a:avLst/>
          </a:prstGeom>
        </p:spPr>
        <p:txBody>
          <a:bodyPr lIns="0" tIns="0" rIns="0" bIns="0"/>
          <a:lstStyle>
            <a:lvl1pPr marL="288004" indent="-288004">
              <a:spcBef>
                <a:spcPts val="0"/>
              </a:spcBef>
              <a:buFont typeface="Arial" panose="020B0604020202020204" pitchFamily="34" charset="0"/>
              <a:buChar char="─"/>
              <a:defRPr sz="1801" b="0">
                <a:latin typeface="Times New Roman" panose="02020603050405020304" pitchFamily="18" charset="0"/>
              </a:defRPr>
            </a:lvl1pPr>
            <a:lvl2pPr>
              <a:defRPr sz="1801">
                <a:latin typeface="Genath Regular" panose="02050506080706020004" pitchFamily="18" charset="0"/>
              </a:defRPr>
            </a:lvl2pPr>
            <a:lvl3pPr>
              <a:defRPr sz="1801">
                <a:latin typeface="Genath Regular" panose="02050506080706020004" pitchFamily="18" charset="0"/>
              </a:defRPr>
            </a:lvl3pPr>
            <a:lvl4pPr>
              <a:defRPr sz="1801">
                <a:latin typeface="Genath Regular" panose="02050506080706020004" pitchFamily="18" charset="0"/>
              </a:defRPr>
            </a:lvl4pPr>
            <a:lvl5pPr>
              <a:defRPr sz="1801">
                <a:latin typeface="Genath Regular" panose="02050506080706020004" pitchFamily="18" charset="0"/>
              </a:defRPr>
            </a:lvl5pPr>
          </a:lstStyle>
          <a:p>
            <a:pPr lvl="0"/>
            <a:r>
              <a:rPr lang="en-CA" noProof="0"/>
              <a:t>Click to Edit Page Subtitle</a:t>
            </a:r>
            <a:endParaRPr lang="en-CA"/>
          </a:p>
        </p:txBody>
      </p:sp>
    </p:spTree>
    <p:extLst>
      <p:ext uri="{BB962C8B-B14F-4D97-AF65-F5344CB8AC3E}">
        <p14:creationId xmlns:p14="http://schemas.microsoft.com/office/powerpoint/2010/main" val="217881875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1 Cover Page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24520-CF9C-4B12-9985-015D4481DA66}"/>
              </a:ext>
            </a:extLst>
          </p:cNvPr>
          <p:cNvSpPr>
            <a:spLocks noGrp="1"/>
          </p:cNvSpPr>
          <p:nvPr>
            <p:ph type="title" hasCustomPrompt="1"/>
          </p:nvPr>
        </p:nvSpPr>
        <p:spPr>
          <a:xfrm>
            <a:off x="540000" y="360000"/>
            <a:ext cx="8064448" cy="1563678"/>
          </a:xfrm>
        </p:spPr>
        <p:txBody>
          <a:bodyPr/>
          <a:lstStyle>
            <a:lvl1pPr>
              <a:lnSpc>
                <a:spcPct val="90000"/>
              </a:lnSpc>
              <a:defRPr b="1">
                <a:solidFill>
                  <a:schemeClr val="accent2"/>
                </a:solidFill>
              </a:defRPr>
            </a:lvl1pPr>
          </a:lstStyle>
          <a:p>
            <a:r>
              <a:rPr lang="en-CA" noProof="0"/>
              <a:t>Click to Edit Document Title</a:t>
            </a:r>
            <a:endParaRPr lang="en-CA"/>
          </a:p>
        </p:txBody>
      </p:sp>
      <p:sp>
        <p:nvSpPr>
          <p:cNvPr id="5" name="Text Placeholder 4">
            <a:extLst>
              <a:ext uri="{FF2B5EF4-FFF2-40B4-BE49-F238E27FC236}">
                <a16:creationId xmlns:a16="http://schemas.microsoft.com/office/drawing/2014/main" id="{448CB08F-B6D5-4221-8A6A-CAB3B56E6C11}"/>
              </a:ext>
            </a:extLst>
          </p:cNvPr>
          <p:cNvSpPr>
            <a:spLocks noGrp="1"/>
          </p:cNvSpPr>
          <p:nvPr>
            <p:ph type="body" sz="quarter" idx="11" hasCustomPrompt="1"/>
          </p:nvPr>
        </p:nvSpPr>
        <p:spPr>
          <a:xfrm>
            <a:off x="539750" y="2232000"/>
            <a:ext cx="8064699" cy="2089150"/>
          </a:xfrm>
          <a:prstGeom prst="rect">
            <a:avLst/>
          </a:prstGeom>
        </p:spPr>
        <p:txBody>
          <a:bodyPr vert="horz" lIns="0" tIns="0" rIns="0" bIns="0" rtlCol="0">
            <a:normAutofit/>
          </a:bodyPr>
          <a:lstStyle>
            <a:lvl1pPr>
              <a:defRPr lang="en-CA" noProof="0" dirty="0">
                <a:solidFill>
                  <a:schemeClr val="accent2"/>
                </a:solidFill>
              </a:defRPr>
            </a:lvl1pPr>
          </a:lstStyle>
          <a:p>
            <a:pPr marL="288004" lvl="0" indent="-288004">
              <a:lnSpc>
                <a:spcPct val="100000"/>
              </a:lnSpc>
              <a:spcBef>
                <a:spcPts val="0"/>
              </a:spcBef>
              <a:spcAft>
                <a:spcPts val="0"/>
              </a:spcAft>
              <a:buFont typeface="Arial" panose="020B0604020202020204" pitchFamily="34" charset="0"/>
              <a:buChar char="─"/>
            </a:pPr>
            <a:r>
              <a:rPr lang="en-CA" noProof="0"/>
              <a:t>Edit Document Subtitle</a:t>
            </a:r>
          </a:p>
        </p:txBody>
      </p:sp>
      <p:pic>
        <p:nvPicPr>
          <p:cNvPr id="6" name="Picture 5">
            <a:extLst>
              <a:ext uri="{FF2B5EF4-FFF2-40B4-BE49-F238E27FC236}">
                <a16:creationId xmlns:a16="http://schemas.microsoft.com/office/drawing/2014/main" id="{E12EEF94-773D-4AF0-82CF-995CA705F36E}"/>
              </a:ext>
            </a:extLst>
          </p:cNvPr>
          <p:cNvPicPr>
            <a:picLocks noChangeAspect="1"/>
          </p:cNvPicPr>
          <p:nvPr/>
        </p:nvPicPr>
        <p:blipFill>
          <a:blip r:embed="rId2"/>
          <a:stretch>
            <a:fillRect/>
          </a:stretch>
        </p:blipFill>
        <p:spPr>
          <a:xfrm>
            <a:off x="8044124" y="4536000"/>
            <a:ext cx="559876" cy="246780"/>
          </a:xfrm>
          <a:prstGeom prst="rect">
            <a:avLst/>
          </a:prstGeom>
        </p:spPr>
      </p:pic>
      <p:sp>
        <p:nvSpPr>
          <p:cNvPr id="7" name="Text Placeholder 3">
            <a:extLst>
              <a:ext uri="{FF2B5EF4-FFF2-40B4-BE49-F238E27FC236}">
                <a16:creationId xmlns:a16="http://schemas.microsoft.com/office/drawing/2014/main" id="{A2E088D4-500B-4A4C-B347-D525E45222EF}"/>
              </a:ext>
            </a:extLst>
          </p:cNvPr>
          <p:cNvSpPr>
            <a:spLocks noGrp="1"/>
          </p:cNvSpPr>
          <p:nvPr>
            <p:ph type="body" sz="quarter" idx="12" hasCustomPrompt="1"/>
          </p:nvPr>
        </p:nvSpPr>
        <p:spPr>
          <a:xfrm>
            <a:off x="539750" y="4427314"/>
            <a:ext cx="3779838" cy="520700"/>
          </a:xfrm>
          <a:prstGeom prst="rect">
            <a:avLst/>
          </a:prstGeom>
        </p:spPr>
        <p:txBody>
          <a:bodyPr lIns="0" tIns="0" rIns="0" bIns="0"/>
          <a:lstStyle>
            <a:lvl1pPr marL="0" indent="0">
              <a:lnSpc>
                <a:spcPct val="90000"/>
              </a:lnSpc>
              <a:buFontTx/>
              <a:buNone/>
              <a:defRPr sz="1401">
                <a:solidFill>
                  <a:schemeClr val="accent2"/>
                </a:solidFill>
                <a:latin typeface="Arial" panose="020B0604020202020204" pitchFamily="34" charset="0"/>
                <a:cs typeface="Arial" panose="020B0604020202020204" pitchFamily="34" charset="0"/>
              </a:defRPr>
            </a:lvl1pPr>
            <a:lvl2pPr marL="457206" indent="0">
              <a:buFontTx/>
              <a:buNone/>
              <a:defRPr sz="1401">
                <a:solidFill>
                  <a:srgbClr val="FFFFFF"/>
                </a:solidFill>
                <a:latin typeface="Basis Grotesque" panose="02000503030000020004" pitchFamily="50" charset="0"/>
                <a:cs typeface="Angsana New" panose="020B0502040204020203" pitchFamily="18" charset="-34"/>
              </a:defRPr>
            </a:lvl2pPr>
            <a:lvl3pPr marL="914411" indent="0">
              <a:buFontTx/>
              <a:buNone/>
              <a:defRPr sz="1401">
                <a:solidFill>
                  <a:srgbClr val="FFFFFF"/>
                </a:solidFill>
                <a:latin typeface="Basis Grotesque" panose="02000503030000020004" pitchFamily="50" charset="0"/>
                <a:cs typeface="Angsana New" panose="020B0502040204020203" pitchFamily="18" charset="-34"/>
              </a:defRPr>
            </a:lvl3pPr>
            <a:lvl4pPr marL="1371617" indent="0">
              <a:buFontTx/>
              <a:buNone/>
              <a:defRPr sz="1401">
                <a:solidFill>
                  <a:srgbClr val="FFFFFF"/>
                </a:solidFill>
                <a:latin typeface="Basis Grotesque" panose="02000503030000020004" pitchFamily="50" charset="0"/>
                <a:cs typeface="Angsana New" panose="020B0502040204020203" pitchFamily="18" charset="-34"/>
              </a:defRPr>
            </a:lvl4pPr>
            <a:lvl5pPr marL="1828823" indent="0">
              <a:buFontTx/>
              <a:buNone/>
              <a:defRPr sz="1401">
                <a:solidFill>
                  <a:srgbClr val="FFFFFF"/>
                </a:solidFill>
                <a:latin typeface="Basis Grotesque" panose="02000503030000020004" pitchFamily="50" charset="0"/>
                <a:cs typeface="Angsana New" panose="020B0502040204020203" pitchFamily="18" charset="-34"/>
              </a:defRPr>
            </a:lvl5pPr>
          </a:lstStyle>
          <a:p>
            <a:pPr lvl="0"/>
            <a:r>
              <a:rPr lang="en-CA" noProof="0"/>
              <a:t>Insert Author Name &amp; Presentation Date</a:t>
            </a:r>
          </a:p>
        </p:txBody>
      </p:sp>
    </p:spTree>
    <p:extLst>
      <p:ext uri="{BB962C8B-B14F-4D97-AF65-F5344CB8AC3E}">
        <p14:creationId xmlns:p14="http://schemas.microsoft.com/office/powerpoint/2010/main" val="419063402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1 Section Page Light Blu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1A99AB-DE2F-4FDA-AB43-376A3D74F62A}"/>
              </a:ext>
            </a:extLst>
          </p:cNvPr>
          <p:cNvSpPr>
            <a:spLocks noGrp="1"/>
          </p:cNvSpPr>
          <p:nvPr>
            <p:ph type="title" hasCustomPrompt="1"/>
          </p:nvPr>
        </p:nvSpPr>
        <p:spPr>
          <a:xfrm>
            <a:off x="360000" y="2160000"/>
            <a:ext cx="8424000" cy="720000"/>
          </a:xfrm>
        </p:spPr>
        <p:txBody>
          <a:bodyPr/>
          <a:lstStyle>
            <a:lvl1pPr>
              <a:lnSpc>
                <a:spcPct val="90000"/>
              </a:lnSpc>
              <a:defRPr sz="3600"/>
            </a:lvl1pPr>
          </a:lstStyle>
          <a:p>
            <a:pPr lvl="0"/>
            <a:r>
              <a:rPr lang="en-CA" noProof="0"/>
              <a:t>Click to Edit Section Title</a:t>
            </a:r>
          </a:p>
        </p:txBody>
      </p:sp>
      <p:sp>
        <p:nvSpPr>
          <p:cNvPr id="5" name="Espace réservé du texte 4">
            <a:extLst>
              <a:ext uri="{FF2B5EF4-FFF2-40B4-BE49-F238E27FC236}">
                <a16:creationId xmlns:a16="http://schemas.microsoft.com/office/drawing/2014/main" id="{251D20C7-3B1F-4368-854B-33520A11CEC3}"/>
              </a:ext>
            </a:extLst>
          </p:cNvPr>
          <p:cNvSpPr>
            <a:spLocks noGrp="1"/>
          </p:cNvSpPr>
          <p:nvPr>
            <p:ph type="body" sz="quarter" idx="11" hasCustomPrompt="1"/>
          </p:nvPr>
        </p:nvSpPr>
        <p:spPr>
          <a:xfrm>
            <a:off x="360000" y="2880001"/>
            <a:ext cx="8424000" cy="1244427"/>
          </a:xfrm>
          <a:prstGeom prst="rect">
            <a:avLst/>
          </a:prstGeom>
        </p:spPr>
        <p:txBody>
          <a:bodyPr lIns="0" tIns="0" rIns="0" bIns="0"/>
          <a:lstStyle>
            <a:lvl1pPr marL="360005" indent="-360005">
              <a:spcBef>
                <a:spcPts val="0"/>
              </a:spcBef>
              <a:spcAft>
                <a:spcPts val="0"/>
              </a:spcAft>
              <a:buFont typeface="Arial" panose="020B0604020202020204" pitchFamily="34" charset="0"/>
              <a:buChar char="─"/>
              <a:defRPr>
                <a:latin typeface="Times New Roman" panose="02020603050405020304" pitchFamily="18" charset="0"/>
              </a:defRPr>
            </a:lvl1pPr>
          </a:lstStyle>
          <a:p>
            <a:pPr lvl="0"/>
            <a:r>
              <a:rPr lang="en-CA" noProof="0"/>
              <a:t>Edit Section Subtitle</a:t>
            </a:r>
          </a:p>
        </p:txBody>
      </p:sp>
      <p:pic>
        <p:nvPicPr>
          <p:cNvPr id="6" name="Picture 5">
            <a:extLst>
              <a:ext uri="{FF2B5EF4-FFF2-40B4-BE49-F238E27FC236}">
                <a16:creationId xmlns:a16="http://schemas.microsoft.com/office/drawing/2014/main" id="{DBA51B2E-B46A-4A08-8D41-9831ABCA25C3}"/>
              </a:ext>
            </a:extLst>
          </p:cNvPr>
          <p:cNvPicPr>
            <a:picLocks noChangeAspect="1"/>
          </p:cNvPicPr>
          <p:nvPr/>
        </p:nvPicPr>
        <p:blipFill>
          <a:blip r:embed="rId2"/>
          <a:stretch>
            <a:fillRect/>
          </a:stretch>
        </p:blipFill>
        <p:spPr>
          <a:xfrm>
            <a:off x="8279515" y="4824000"/>
            <a:ext cx="432946" cy="190832"/>
          </a:xfrm>
          <a:prstGeom prst="rect">
            <a:avLst/>
          </a:prstGeom>
        </p:spPr>
      </p:pic>
      <p:sp>
        <p:nvSpPr>
          <p:cNvPr id="7" name="Espace réservé du numéro de diapositive 2">
            <a:extLst>
              <a:ext uri="{FF2B5EF4-FFF2-40B4-BE49-F238E27FC236}">
                <a16:creationId xmlns:a16="http://schemas.microsoft.com/office/drawing/2014/main" id="{FB97D8B0-B952-450B-A6D7-C3C60E86206E}"/>
              </a:ext>
            </a:extLst>
          </p:cNvPr>
          <p:cNvSpPr>
            <a:spLocks noGrp="1"/>
          </p:cNvSpPr>
          <p:nvPr>
            <p:ph type="sldNum" sz="quarter" idx="10"/>
          </p:nvPr>
        </p:nvSpPr>
        <p:spPr>
          <a:xfrm>
            <a:off x="360000" y="4824001"/>
            <a:ext cx="2057401" cy="274637"/>
          </a:xfrm>
          <a:prstGeom prst="rect">
            <a:avLst/>
          </a:prstGeom>
        </p:spPr>
        <p:txBody>
          <a:bodyPr lIns="0" tIns="0" rIns="0" bIns="0"/>
          <a:lstStyle/>
          <a:p>
            <a:fld id="{DDC7885F-1019-467B-A923-BBC435040C12}" type="slidenum">
              <a:rPr lang="en-CA" sz="1001" smtClean="0"/>
              <a:pPr/>
              <a:t>‹n°›</a:t>
            </a:fld>
            <a:endParaRPr lang="en-CA" sz="1001"/>
          </a:p>
        </p:txBody>
      </p:sp>
    </p:spTree>
    <p:extLst>
      <p:ext uri="{BB962C8B-B14F-4D97-AF65-F5344CB8AC3E}">
        <p14:creationId xmlns:p14="http://schemas.microsoft.com/office/powerpoint/2010/main" val="253489930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1 Section Page Dark Blu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1A99AB-DE2F-4FDA-AB43-376A3D74F62A}"/>
              </a:ext>
            </a:extLst>
          </p:cNvPr>
          <p:cNvSpPr>
            <a:spLocks noGrp="1"/>
          </p:cNvSpPr>
          <p:nvPr>
            <p:ph type="title" hasCustomPrompt="1"/>
          </p:nvPr>
        </p:nvSpPr>
        <p:spPr>
          <a:xfrm>
            <a:off x="360001" y="2160000"/>
            <a:ext cx="8388464" cy="720000"/>
          </a:xfrm>
        </p:spPr>
        <p:txBody>
          <a:bodyPr/>
          <a:lstStyle>
            <a:lvl1pPr>
              <a:lnSpc>
                <a:spcPct val="90000"/>
              </a:lnSpc>
              <a:defRPr sz="3600">
                <a:solidFill>
                  <a:srgbClr val="FCF6F0"/>
                </a:solidFill>
              </a:defRPr>
            </a:lvl1pPr>
          </a:lstStyle>
          <a:p>
            <a:r>
              <a:rPr lang="en-CA" noProof="0"/>
              <a:t>Click to Edit Section Title</a:t>
            </a:r>
            <a:endParaRPr lang="en-CA"/>
          </a:p>
        </p:txBody>
      </p:sp>
      <p:sp>
        <p:nvSpPr>
          <p:cNvPr id="3" name="Espace réservé du numéro de diapositive 2">
            <a:extLst>
              <a:ext uri="{FF2B5EF4-FFF2-40B4-BE49-F238E27FC236}">
                <a16:creationId xmlns:a16="http://schemas.microsoft.com/office/drawing/2014/main" id="{856D03C3-B59D-43F6-9BFC-B5D82235C5CB}"/>
              </a:ext>
            </a:extLst>
          </p:cNvPr>
          <p:cNvSpPr>
            <a:spLocks noGrp="1"/>
          </p:cNvSpPr>
          <p:nvPr>
            <p:ph type="sldNum" sz="quarter" idx="10"/>
          </p:nvPr>
        </p:nvSpPr>
        <p:spPr>
          <a:xfrm>
            <a:off x="360000" y="4824001"/>
            <a:ext cx="2057401" cy="274637"/>
          </a:xfrm>
          <a:prstGeom prst="rect">
            <a:avLst/>
          </a:prstGeom>
        </p:spPr>
        <p:txBody>
          <a:bodyPr lIns="0" tIns="0" rIns="0" bIns="0"/>
          <a:lstStyle>
            <a:lvl1pPr>
              <a:defRPr>
                <a:solidFill>
                  <a:srgbClr val="FCF6F0"/>
                </a:solidFill>
              </a:defRPr>
            </a:lvl1pPr>
          </a:lstStyle>
          <a:p>
            <a:fld id="{DDC7885F-1019-467B-A923-BBC435040C12}" type="slidenum">
              <a:rPr lang="en-CA" smtClean="0"/>
              <a:pPr/>
              <a:t>‹n°›</a:t>
            </a:fld>
            <a:endParaRPr lang="en-CA"/>
          </a:p>
        </p:txBody>
      </p:sp>
      <p:sp>
        <p:nvSpPr>
          <p:cNvPr id="5" name="Espace réservé du texte 4">
            <a:extLst>
              <a:ext uri="{FF2B5EF4-FFF2-40B4-BE49-F238E27FC236}">
                <a16:creationId xmlns:a16="http://schemas.microsoft.com/office/drawing/2014/main" id="{251D20C7-3B1F-4368-854B-33520A11CEC3}"/>
              </a:ext>
            </a:extLst>
          </p:cNvPr>
          <p:cNvSpPr>
            <a:spLocks noGrp="1"/>
          </p:cNvSpPr>
          <p:nvPr>
            <p:ph type="body" sz="quarter" idx="11" hasCustomPrompt="1"/>
          </p:nvPr>
        </p:nvSpPr>
        <p:spPr>
          <a:xfrm>
            <a:off x="360001" y="2880001"/>
            <a:ext cx="8388350" cy="1244427"/>
          </a:xfrm>
          <a:prstGeom prst="rect">
            <a:avLst/>
          </a:prstGeom>
        </p:spPr>
        <p:txBody>
          <a:bodyPr lIns="0" tIns="0" rIns="0" bIns="0"/>
          <a:lstStyle>
            <a:lvl1pPr marL="360005" indent="-360005">
              <a:buFont typeface="Arial" panose="020B0604020202020204" pitchFamily="34" charset="0"/>
              <a:buChar char="─"/>
              <a:defRPr>
                <a:solidFill>
                  <a:srgbClr val="FCF6F0"/>
                </a:solidFill>
                <a:latin typeface="Times New Roman" panose="02020603050405020304" pitchFamily="18" charset="0"/>
              </a:defRPr>
            </a:lvl1pPr>
          </a:lstStyle>
          <a:p>
            <a:pPr lvl="0"/>
            <a:r>
              <a:rPr lang="en-CA" noProof="0"/>
              <a:t>Edit Section Subtitle</a:t>
            </a:r>
          </a:p>
        </p:txBody>
      </p:sp>
      <p:pic>
        <p:nvPicPr>
          <p:cNvPr id="6" name="Picture 5">
            <a:extLst>
              <a:ext uri="{FF2B5EF4-FFF2-40B4-BE49-F238E27FC236}">
                <a16:creationId xmlns:a16="http://schemas.microsoft.com/office/drawing/2014/main" id="{AFE5C4FB-C8BE-4748-BCEA-E6C180608D4C}"/>
              </a:ext>
            </a:extLst>
          </p:cNvPr>
          <p:cNvPicPr>
            <a:picLocks noChangeAspect="1"/>
          </p:cNvPicPr>
          <p:nvPr/>
        </p:nvPicPr>
        <p:blipFill>
          <a:blip r:embed="rId2"/>
          <a:stretch>
            <a:fillRect/>
          </a:stretch>
        </p:blipFill>
        <p:spPr>
          <a:xfrm>
            <a:off x="8279516" y="4824000"/>
            <a:ext cx="432944" cy="190832"/>
          </a:xfrm>
          <a:prstGeom prst="rect">
            <a:avLst/>
          </a:prstGeom>
        </p:spPr>
      </p:pic>
    </p:spTree>
    <p:extLst>
      <p:ext uri="{BB962C8B-B14F-4D97-AF65-F5344CB8AC3E}">
        <p14:creationId xmlns:p14="http://schemas.microsoft.com/office/powerpoint/2010/main" val="18760255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1 Comparison Page Cream">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366BDF4-A175-48C4-AA36-462F4B2713D5}"/>
              </a:ext>
            </a:extLst>
          </p:cNvPr>
          <p:cNvSpPr>
            <a:spLocks noGrp="1"/>
          </p:cNvSpPr>
          <p:nvPr>
            <p:ph type="body" sz="quarter" idx="13" hasCustomPrompt="1"/>
          </p:nvPr>
        </p:nvSpPr>
        <p:spPr>
          <a:xfrm>
            <a:off x="360365" y="900001"/>
            <a:ext cx="4048674" cy="426360"/>
          </a:xfrm>
          <a:prstGeom prst="rect">
            <a:avLst/>
          </a:prstGeom>
        </p:spPr>
        <p:txBody>
          <a:bodyPr lIns="0" tIns="0" rIns="0" bIns="0"/>
          <a:lstStyle>
            <a:lvl1pPr marL="288004" indent="-288004">
              <a:spcBef>
                <a:spcPts val="0"/>
              </a:spcBef>
              <a:buFont typeface="Arial" panose="020B0604020202020204" pitchFamily="34" charset="0"/>
              <a:buChar char="─"/>
              <a:defRPr sz="1801">
                <a:latin typeface="Times New Roman" panose="02020603050405020304" pitchFamily="18" charset="0"/>
              </a:defRPr>
            </a:lvl1pPr>
            <a:lvl2pPr>
              <a:defRPr sz="1801">
                <a:latin typeface="Genath Regular" panose="02050506080706020004" pitchFamily="18" charset="0"/>
              </a:defRPr>
            </a:lvl2pPr>
            <a:lvl3pPr>
              <a:defRPr sz="1801">
                <a:latin typeface="Genath Regular" panose="02050506080706020004" pitchFamily="18" charset="0"/>
              </a:defRPr>
            </a:lvl3pPr>
            <a:lvl4pPr>
              <a:defRPr sz="1801">
                <a:latin typeface="Genath Regular" panose="02050506080706020004" pitchFamily="18" charset="0"/>
              </a:defRPr>
            </a:lvl4pPr>
            <a:lvl5pPr>
              <a:defRPr sz="1801">
                <a:latin typeface="Genath Regular" panose="02050506080706020004" pitchFamily="18" charset="0"/>
              </a:defRPr>
            </a:lvl5pPr>
          </a:lstStyle>
          <a:p>
            <a:pPr lvl="0"/>
            <a:r>
              <a:rPr lang="en-CA" noProof="0"/>
              <a:t>Click to Edit Subtitle</a:t>
            </a:r>
            <a:endParaRPr lang="en-CA"/>
          </a:p>
        </p:txBody>
      </p:sp>
      <p:pic>
        <p:nvPicPr>
          <p:cNvPr id="10" name="Picture 5">
            <a:extLst>
              <a:ext uri="{FF2B5EF4-FFF2-40B4-BE49-F238E27FC236}">
                <a16:creationId xmlns:a16="http://schemas.microsoft.com/office/drawing/2014/main" id="{21073E40-CF4D-454F-822F-48379A205884}"/>
              </a:ext>
            </a:extLst>
          </p:cNvPr>
          <p:cNvPicPr>
            <a:picLocks noChangeAspect="1"/>
          </p:cNvPicPr>
          <p:nvPr/>
        </p:nvPicPr>
        <p:blipFill>
          <a:blip r:embed="rId2"/>
          <a:stretch>
            <a:fillRect/>
          </a:stretch>
        </p:blipFill>
        <p:spPr>
          <a:xfrm>
            <a:off x="8279515" y="4824000"/>
            <a:ext cx="432946" cy="190832"/>
          </a:xfrm>
          <a:prstGeom prst="rect">
            <a:avLst/>
          </a:prstGeom>
        </p:spPr>
      </p:pic>
      <p:sp>
        <p:nvSpPr>
          <p:cNvPr id="7" name="Content Placeholder 5">
            <a:extLst>
              <a:ext uri="{FF2B5EF4-FFF2-40B4-BE49-F238E27FC236}">
                <a16:creationId xmlns:a16="http://schemas.microsoft.com/office/drawing/2014/main" id="{28BD68B1-F943-462E-B261-7A83D7D7FB10}"/>
              </a:ext>
            </a:extLst>
          </p:cNvPr>
          <p:cNvSpPr>
            <a:spLocks noGrp="1"/>
          </p:cNvSpPr>
          <p:nvPr>
            <p:ph sz="quarter" idx="12" hasCustomPrompt="1"/>
          </p:nvPr>
        </p:nvSpPr>
        <p:spPr>
          <a:xfrm>
            <a:off x="360362" y="1440000"/>
            <a:ext cx="4048676" cy="3025558"/>
          </a:xfrm>
          <a:prstGeom prst="rect">
            <a:avLst/>
          </a:prstGeom>
        </p:spPr>
        <p:txBody>
          <a:bodyPr lIns="0" tIns="0" rIns="0" bIns="0"/>
          <a:lstStyle>
            <a:lvl1pPr marL="288004" indent="-288004">
              <a:lnSpc>
                <a:spcPct val="100000"/>
              </a:lnSpc>
              <a:spcBef>
                <a:spcPts val="0"/>
              </a:spcBef>
              <a:spcAft>
                <a:spcPts val="0"/>
              </a:spcAft>
              <a:buFont typeface="Arial" panose="020B0604020202020204" pitchFamily="34" charset="0"/>
              <a:buChar char="─"/>
              <a:defRPr sz="2000">
                <a:latin typeface="+mj-lt"/>
              </a:defRPr>
            </a:lvl1pPr>
            <a:lvl2pPr marL="576007" indent="-288004">
              <a:lnSpc>
                <a:spcPct val="100000"/>
              </a:lnSpc>
              <a:spcBef>
                <a:spcPts val="0"/>
              </a:spcBef>
              <a:spcAft>
                <a:spcPts val="0"/>
              </a:spcAft>
              <a:buFont typeface="Arial" panose="020B0604020202020204" pitchFamily="34" charset="0"/>
              <a:buChar char="─"/>
              <a:defRPr sz="1600">
                <a:latin typeface="+mj-lt"/>
              </a:defRPr>
            </a:lvl2pPr>
            <a:lvl3pPr marL="864011" indent="-288004">
              <a:lnSpc>
                <a:spcPct val="100000"/>
              </a:lnSpc>
              <a:spcBef>
                <a:spcPts val="0"/>
              </a:spcBef>
              <a:spcAft>
                <a:spcPts val="0"/>
              </a:spcAft>
              <a:buFont typeface="Arial" panose="020B0604020202020204" pitchFamily="34" charset="0"/>
              <a:buChar char="─"/>
              <a:defRPr sz="1401">
                <a:latin typeface="+mj-lt"/>
              </a:defRPr>
            </a:lvl3pPr>
            <a:lvl4pPr marL="1152014" indent="-288004">
              <a:lnSpc>
                <a:spcPct val="100000"/>
              </a:lnSpc>
              <a:spcBef>
                <a:spcPts val="0"/>
              </a:spcBef>
              <a:spcAft>
                <a:spcPts val="0"/>
              </a:spcAft>
              <a:buFont typeface="Arial" panose="020B0604020202020204" pitchFamily="34" charset="0"/>
              <a:buChar char="─"/>
              <a:defRPr sz="1200">
                <a:latin typeface="+mj-lt"/>
              </a:defRPr>
            </a:lvl4pPr>
            <a:lvl5pPr marL="1440018" indent="-288004">
              <a:spcBef>
                <a:spcPts val="0"/>
              </a:spcBef>
              <a:buFont typeface="Arial" panose="020B0604020202020204" pitchFamily="34" charset="0"/>
              <a:buChar char="─"/>
              <a:defRPr sz="1001"/>
            </a:lvl5pPr>
          </a:lstStyle>
          <a:p>
            <a:pPr lvl="0"/>
            <a:r>
              <a:rPr lang="en-CA"/>
              <a:t>First level</a:t>
            </a:r>
          </a:p>
          <a:p>
            <a:pPr lvl="1"/>
            <a:r>
              <a:rPr lang="en-CA"/>
              <a:t>Second level</a:t>
            </a:r>
          </a:p>
          <a:p>
            <a:pPr lvl="2"/>
            <a:r>
              <a:rPr lang="en-CA"/>
              <a:t>Third level</a:t>
            </a:r>
          </a:p>
          <a:p>
            <a:pPr lvl="3"/>
            <a:r>
              <a:rPr lang="en-CA"/>
              <a:t>Fourth level</a:t>
            </a:r>
          </a:p>
          <a:p>
            <a:pPr lvl="4"/>
            <a:r>
              <a:rPr lang="en-CA"/>
              <a:t>Fifth level</a:t>
            </a:r>
          </a:p>
        </p:txBody>
      </p:sp>
      <p:sp>
        <p:nvSpPr>
          <p:cNvPr id="6" name="Text Placeholder 8">
            <a:extLst>
              <a:ext uri="{FF2B5EF4-FFF2-40B4-BE49-F238E27FC236}">
                <a16:creationId xmlns:a16="http://schemas.microsoft.com/office/drawing/2014/main" id="{3B9BC720-FA41-47C7-8262-93EB7F33B7D3}"/>
              </a:ext>
            </a:extLst>
          </p:cNvPr>
          <p:cNvSpPr>
            <a:spLocks noGrp="1"/>
          </p:cNvSpPr>
          <p:nvPr>
            <p:ph type="body" sz="quarter" idx="14" hasCustomPrompt="1"/>
          </p:nvPr>
        </p:nvSpPr>
        <p:spPr>
          <a:xfrm>
            <a:off x="360363" y="360000"/>
            <a:ext cx="8424000" cy="540000"/>
          </a:xfrm>
          <a:prstGeom prst="rect">
            <a:avLst/>
          </a:prstGeom>
        </p:spPr>
        <p:txBody>
          <a:bodyPr lIns="0" tIns="0" rIns="0" bIns="0"/>
          <a:lstStyle>
            <a:lvl1pPr marL="0" indent="0">
              <a:spcBef>
                <a:spcPts val="0"/>
              </a:spcBef>
              <a:buFontTx/>
              <a:buNone/>
              <a:defRPr sz="3600">
                <a:latin typeface="Times New Roman" panose="02020603050405020304" pitchFamily="18" charset="0"/>
              </a:defRPr>
            </a:lvl1pPr>
            <a:lvl2pPr>
              <a:defRPr sz="1801">
                <a:latin typeface="Genath Regular" panose="02050506080706020004" pitchFamily="18" charset="0"/>
              </a:defRPr>
            </a:lvl2pPr>
            <a:lvl3pPr>
              <a:defRPr sz="1801">
                <a:latin typeface="Genath Regular" panose="02050506080706020004" pitchFamily="18" charset="0"/>
              </a:defRPr>
            </a:lvl3pPr>
            <a:lvl4pPr>
              <a:defRPr sz="1801">
                <a:latin typeface="Genath Regular" panose="02050506080706020004" pitchFamily="18" charset="0"/>
              </a:defRPr>
            </a:lvl4pPr>
            <a:lvl5pPr>
              <a:defRPr sz="1801">
                <a:latin typeface="Genath Regular" panose="02050506080706020004" pitchFamily="18" charset="0"/>
              </a:defRPr>
            </a:lvl5pPr>
          </a:lstStyle>
          <a:p>
            <a:pPr lvl="0"/>
            <a:r>
              <a:rPr lang="en-CA" noProof="0"/>
              <a:t>Click to Edit Page Title</a:t>
            </a:r>
            <a:endParaRPr lang="en-CA"/>
          </a:p>
        </p:txBody>
      </p:sp>
      <p:sp>
        <p:nvSpPr>
          <p:cNvPr id="12" name="Text Placeholder 8">
            <a:extLst>
              <a:ext uri="{FF2B5EF4-FFF2-40B4-BE49-F238E27FC236}">
                <a16:creationId xmlns:a16="http://schemas.microsoft.com/office/drawing/2014/main" id="{430907E8-07BF-4A50-B61D-D9579D3659E1}"/>
              </a:ext>
            </a:extLst>
          </p:cNvPr>
          <p:cNvSpPr>
            <a:spLocks noGrp="1"/>
          </p:cNvSpPr>
          <p:nvPr>
            <p:ph type="body" sz="quarter" idx="15" hasCustomPrompt="1"/>
          </p:nvPr>
        </p:nvSpPr>
        <p:spPr>
          <a:xfrm>
            <a:off x="4734966" y="900001"/>
            <a:ext cx="4048674" cy="426360"/>
          </a:xfrm>
          <a:prstGeom prst="rect">
            <a:avLst/>
          </a:prstGeom>
        </p:spPr>
        <p:txBody>
          <a:bodyPr lIns="0" tIns="0" rIns="0" bIns="0"/>
          <a:lstStyle>
            <a:lvl1pPr marL="288004" marR="0" indent="-288004" algn="l" defTabSz="914411" rtl="0" eaLnBrk="1" fontAlgn="auto" latinLnBrk="0" hangingPunct="1">
              <a:lnSpc>
                <a:spcPct val="90000"/>
              </a:lnSpc>
              <a:spcBef>
                <a:spcPts val="0"/>
              </a:spcBef>
              <a:spcAft>
                <a:spcPts val="0"/>
              </a:spcAft>
              <a:buClrTx/>
              <a:buSzTx/>
              <a:buFont typeface="Arial" panose="020B0604020202020204" pitchFamily="34" charset="0"/>
              <a:buChar char="─"/>
              <a:tabLst/>
              <a:defRPr sz="1801">
                <a:latin typeface="Times New Roman" panose="02020603050405020304" pitchFamily="18" charset="0"/>
              </a:defRPr>
            </a:lvl1pPr>
            <a:lvl2pPr>
              <a:defRPr sz="1801">
                <a:latin typeface="Genath Regular" panose="02050506080706020004" pitchFamily="18" charset="0"/>
              </a:defRPr>
            </a:lvl2pPr>
            <a:lvl3pPr>
              <a:defRPr sz="1801">
                <a:latin typeface="Genath Regular" panose="02050506080706020004" pitchFamily="18" charset="0"/>
              </a:defRPr>
            </a:lvl3pPr>
            <a:lvl4pPr>
              <a:defRPr sz="1801">
                <a:latin typeface="Genath Regular" panose="02050506080706020004" pitchFamily="18" charset="0"/>
              </a:defRPr>
            </a:lvl4pPr>
            <a:lvl5pPr>
              <a:defRPr sz="1801">
                <a:latin typeface="Genath Regular" panose="02050506080706020004" pitchFamily="18" charset="0"/>
              </a:defRPr>
            </a:lvl5pPr>
          </a:lstStyle>
          <a:p>
            <a:pPr lvl="0"/>
            <a:r>
              <a:rPr lang="en-CA" noProof="0"/>
              <a:t>Click to Edit Subtitle</a:t>
            </a:r>
            <a:endParaRPr lang="en-CA"/>
          </a:p>
        </p:txBody>
      </p:sp>
      <p:sp>
        <p:nvSpPr>
          <p:cNvPr id="13" name="Content Placeholder 5">
            <a:extLst>
              <a:ext uri="{FF2B5EF4-FFF2-40B4-BE49-F238E27FC236}">
                <a16:creationId xmlns:a16="http://schemas.microsoft.com/office/drawing/2014/main" id="{7DA190CA-0CD6-43CE-A89C-D5ADAEB0AF14}"/>
              </a:ext>
            </a:extLst>
          </p:cNvPr>
          <p:cNvSpPr>
            <a:spLocks noGrp="1"/>
          </p:cNvSpPr>
          <p:nvPr>
            <p:ph sz="quarter" idx="16" hasCustomPrompt="1"/>
          </p:nvPr>
        </p:nvSpPr>
        <p:spPr>
          <a:xfrm>
            <a:off x="4734963" y="1440000"/>
            <a:ext cx="4048676" cy="3025558"/>
          </a:xfrm>
          <a:prstGeom prst="rect">
            <a:avLst/>
          </a:prstGeom>
        </p:spPr>
        <p:txBody>
          <a:bodyPr lIns="0" tIns="0" rIns="0" bIns="0"/>
          <a:lstStyle>
            <a:lvl1pPr marL="288004" indent="-288004">
              <a:lnSpc>
                <a:spcPct val="100000"/>
              </a:lnSpc>
              <a:spcBef>
                <a:spcPts val="0"/>
              </a:spcBef>
              <a:spcAft>
                <a:spcPts val="0"/>
              </a:spcAft>
              <a:buFont typeface="Arial" panose="020B0604020202020204" pitchFamily="34" charset="0"/>
              <a:buChar char="─"/>
              <a:defRPr sz="2000">
                <a:latin typeface="+mj-lt"/>
              </a:defRPr>
            </a:lvl1pPr>
            <a:lvl2pPr marL="576007" indent="-288004">
              <a:lnSpc>
                <a:spcPct val="100000"/>
              </a:lnSpc>
              <a:spcBef>
                <a:spcPts val="0"/>
              </a:spcBef>
              <a:spcAft>
                <a:spcPts val="0"/>
              </a:spcAft>
              <a:buFont typeface="Arial" panose="020B0604020202020204" pitchFamily="34" charset="0"/>
              <a:buChar char="─"/>
              <a:defRPr sz="1600">
                <a:latin typeface="+mj-lt"/>
              </a:defRPr>
            </a:lvl2pPr>
            <a:lvl3pPr marL="864011" indent="-288004">
              <a:lnSpc>
                <a:spcPct val="100000"/>
              </a:lnSpc>
              <a:spcBef>
                <a:spcPts val="0"/>
              </a:spcBef>
              <a:spcAft>
                <a:spcPts val="0"/>
              </a:spcAft>
              <a:buFont typeface="Arial" panose="020B0604020202020204" pitchFamily="34" charset="0"/>
              <a:buChar char="─"/>
              <a:defRPr sz="1401">
                <a:latin typeface="+mj-lt"/>
              </a:defRPr>
            </a:lvl3pPr>
            <a:lvl4pPr marL="1152014" indent="-288004">
              <a:lnSpc>
                <a:spcPct val="100000"/>
              </a:lnSpc>
              <a:spcBef>
                <a:spcPts val="0"/>
              </a:spcBef>
              <a:spcAft>
                <a:spcPts val="0"/>
              </a:spcAft>
              <a:buFont typeface="Arial" panose="020B0604020202020204" pitchFamily="34" charset="0"/>
              <a:buChar char="─"/>
              <a:defRPr sz="1200">
                <a:latin typeface="+mj-lt"/>
              </a:defRPr>
            </a:lvl4pPr>
            <a:lvl5pPr marL="1440018" indent="-288004">
              <a:spcBef>
                <a:spcPts val="0"/>
              </a:spcBef>
              <a:buFont typeface="Arial" panose="020B0604020202020204" pitchFamily="34" charset="0"/>
              <a:buChar char="─"/>
              <a:defRPr sz="1001"/>
            </a:lvl5pPr>
          </a:lstStyle>
          <a:p>
            <a:pPr lvl="0"/>
            <a:r>
              <a:rPr lang="en-CA"/>
              <a:t>First level</a:t>
            </a:r>
          </a:p>
          <a:p>
            <a:pPr lvl="1"/>
            <a:r>
              <a:rPr lang="en-CA"/>
              <a:t>Second level</a:t>
            </a:r>
          </a:p>
          <a:p>
            <a:pPr lvl="2"/>
            <a:r>
              <a:rPr lang="en-CA"/>
              <a:t>Third level</a:t>
            </a:r>
          </a:p>
          <a:p>
            <a:pPr lvl="3"/>
            <a:r>
              <a:rPr lang="en-CA"/>
              <a:t>Fourth level</a:t>
            </a:r>
          </a:p>
          <a:p>
            <a:pPr lvl="4"/>
            <a:r>
              <a:rPr lang="en-CA"/>
              <a:t>Fifth level</a:t>
            </a:r>
          </a:p>
        </p:txBody>
      </p:sp>
      <p:sp>
        <p:nvSpPr>
          <p:cNvPr id="8" name="Espace réservé du numéro de diapositive 2">
            <a:extLst>
              <a:ext uri="{FF2B5EF4-FFF2-40B4-BE49-F238E27FC236}">
                <a16:creationId xmlns:a16="http://schemas.microsoft.com/office/drawing/2014/main" id="{4A22F8C6-7CEE-4A09-BB4C-84E7F87FFE74}"/>
              </a:ext>
            </a:extLst>
          </p:cNvPr>
          <p:cNvSpPr>
            <a:spLocks noGrp="1"/>
          </p:cNvSpPr>
          <p:nvPr>
            <p:ph type="sldNum" sz="quarter" idx="10"/>
          </p:nvPr>
        </p:nvSpPr>
        <p:spPr>
          <a:xfrm>
            <a:off x="360000" y="4824001"/>
            <a:ext cx="2057401" cy="274637"/>
          </a:xfrm>
          <a:prstGeom prst="rect">
            <a:avLst/>
          </a:prstGeom>
        </p:spPr>
        <p:txBody>
          <a:bodyPr lIns="0" tIns="0" rIns="0" bIns="0"/>
          <a:lstStyle/>
          <a:p>
            <a:fld id="{DDC7885F-1019-467B-A923-BBC435040C12}" type="slidenum">
              <a:rPr lang="en-CA" sz="1001" smtClean="0"/>
              <a:pPr/>
              <a:t>‹n°›</a:t>
            </a:fld>
            <a:endParaRPr lang="en-CA" sz="1001"/>
          </a:p>
        </p:txBody>
      </p:sp>
    </p:spTree>
    <p:extLst>
      <p:ext uri="{BB962C8B-B14F-4D97-AF65-F5344CB8AC3E}">
        <p14:creationId xmlns:p14="http://schemas.microsoft.com/office/powerpoint/2010/main" val="266187154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1 Blank Page + Title + Logo">
    <p:spTree>
      <p:nvGrpSpPr>
        <p:cNvPr id="1" name=""/>
        <p:cNvGrpSpPr/>
        <p:nvPr/>
      </p:nvGrpSpPr>
      <p:grpSpPr>
        <a:xfrm>
          <a:off x="0" y="0"/>
          <a:ext cx="0" cy="0"/>
          <a:chOff x="0" y="0"/>
          <a:chExt cx="0" cy="0"/>
        </a:xfrm>
      </p:grpSpPr>
      <p:pic>
        <p:nvPicPr>
          <p:cNvPr id="10" name="Picture 5">
            <a:extLst>
              <a:ext uri="{FF2B5EF4-FFF2-40B4-BE49-F238E27FC236}">
                <a16:creationId xmlns:a16="http://schemas.microsoft.com/office/drawing/2014/main" id="{21073E40-CF4D-454F-822F-48379A205884}"/>
              </a:ext>
            </a:extLst>
          </p:cNvPr>
          <p:cNvPicPr>
            <a:picLocks noChangeAspect="1"/>
          </p:cNvPicPr>
          <p:nvPr/>
        </p:nvPicPr>
        <p:blipFill>
          <a:blip r:embed="rId2"/>
          <a:stretch>
            <a:fillRect/>
          </a:stretch>
        </p:blipFill>
        <p:spPr>
          <a:xfrm>
            <a:off x="8279515" y="4824000"/>
            <a:ext cx="432946" cy="190832"/>
          </a:xfrm>
          <a:prstGeom prst="rect">
            <a:avLst/>
          </a:prstGeom>
        </p:spPr>
      </p:pic>
      <p:sp>
        <p:nvSpPr>
          <p:cNvPr id="6" name="Text Placeholder 8">
            <a:extLst>
              <a:ext uri="{FF2B5EF4-FFF2-40B4-BE49-F238E27FC236}">
                <a16:creationId xmlns:a16="http://schemas.microsoft.com/office/drawing/2014/main" id="{3B9BC720-FA41-47C7-8262-93EB7F33B7D3}"/>
              </a:ext>
            </a:extLst>
          </p:cNvPr>
          <p:cNvSpPr>
            <a:spLocks noGrp="1"/>
          </p:cNvSpPr>
          <p:nvPr>
            <p:ph type="body" sz="quarter" idx="14" hasCustomPrompt="1"/>
          </p:nvPr>
        </p:nvSpPr>
        <p:spPr>
          <a:xfrm>
            <a:off x="360363" y="360000"/>
            <a:ext cx="8424000" cy="504000"/>
          </a:xfrm>
          <a:prstGeom prst="rect">
            <a:avLst/>
          </a:prstGeom>
        </p:spPr>
        <p:txBody>
          <a:bodyPr lIns="0" tIns="0" rIns="0" bIns="0"/>
          <a:lstStyle>
            <a:lvl1pPr marL="0" indent="0">
              <a:spcBef>
                <a:spcPts val="0"/>
              </a:spcBef>
              <a:buFontTx/>
              <a:buNone/>
              <a:defRPr sz="3600">
                <a:latin typeface="Times New Roman" panose="02020603050405020304" pitchFamily="18" charset="0"/>
              </a:defRPr>
            </a:lvl1pPr>
            <a:lvl2pPr>
              <a:defRPr sz="1801">
                <a:latin typeface="Genath Regular" panose="02050506080706020004" pitchFamily="18" charset="0"/>
              </a:defRPr>
            </a:lvl2pPr>
            <a:lvl3pPr>
              <a:defRPr sz="1801">
                <a:latin typeface="Genath Regular" panose="02050506080706020004" pitchFamily="18" charset="0"/>
              </a:defRPr>
            </a:lvl3pPr>
            <a:lvl4pPr>
              <a:defRPr sz="1801">
                <a:latin typeface="Genath Regular" panose="02050506080706020004" pitchFamily="18" charset="0"/>
              </a:defRPr>
            </a:lvl4pPr>
            <a:lvl5pPr>
              <a:defRPr sz="1801">
                <a:latin typeface="Genath Regular" panose="02050506080706020004" pitchFamily="18" charset="0"/>
              </a:defRPr>
            </a:lvl5pPr>
          </a:lstStyle>
          <a:p>
            <a:pPr lvl="0"/>
            <a:r>
              <a:rPr lang="en-CA" noProof="0"/>
              <a:t>Click to Edit Page Title</a:t>
            </a:r>
            <a:endParaRPr lang="en-CA"/>
          </a:p>
        </p:txBody>
      </p:sp>
      <p:sp>
        <p:nvSpPr>
          <p:cNvPr id="7" name="Espace réservé du numéro de diapositive 2">
            <a:extLst>
              <a:ext uri="{FF2B5EF4-FFF2-40B4-BE49-F238E27FC236}">
                <a16:creationId xmlns:a16="http://schemas.microsoft.com/office/drawing/2014/main" id="{9C6D23C5-8DD3-4CCC-91F4-53BA27DACE99}"/>
              </a:ext>
            </a:extLst>
          </p:cNvPr>
          <p:cNvSpPr>
            <a:spLocks noGrp="1"/>
          </p:cNvSpPr>
          <p:nvPr>
            <p:ph type="sldNum" sz="quarter" idx="10"/>
          </p:nvPr>
        </p:nvSpPr>
        <p:spPr>
          <a:xfrm>
            <a:off x="360000" y="4824001"/>
            <a:ext cx="2057401" cy="274637"/>
          </a:xfrm>
          <a:prstGeom prst="rect">
            <a:avLst/>
          </a:prstGeom>
        </p:spPr>
        <p:txBody>
          <a:bodyPr lIns="0" tIns="0" rIns="0" bIns="0"/>
          <a:lstStyle/>
          <a:p>
            <a:fld id="{DDC7885F-1019-467B-A923-BBC435040C12}" type="slidenum">
              <a:rPr lang="en-CA" sz="1001" smtClean="0"/>
              <a:pPr/>
              <a:t>‹n°›</a:t>
            </a:fld>
            <a:endParaRPr lang="en-CA" sz="1001"/>
          </a:p>
        </p:txBody>
      </p:sp>
      <p:sp>
        <p:nvSpPr>
          <p:cNvPr id="9" name="Text Placeholder 8">
            <a:extLst>
              <a:ext uri="{FF2B5EF4-FFF2-40B4-BE49-F238E27FC236}">
                <a16:creationId xmlns:a16="http://schemas.microsoft.com/office/drawing/2014/main" id="{0366BDF4-A175-48C4-AA36-462F4B2713D5}"/>
              </a:ext>
            </a:extLst>
          </p:cNvPr>
          <p:cNvSpPr>
            <a:spLocks noGrp="1"/>
          </p:cNvSpPr>
          <p:nvPr>
            <p:ph type="body" sz="quarter" idx="13" hasCustomPrompt="1"/>
          </p:nvPr>
        </p:nvSpPr>
        <p:spPr>
          <a:xfrm>
            <a:off x="360364" y="900001"/>
            <a:ext cx="8424000" cy="426360"/>
          </a:xfrm>
          <a:prstGeom prst="rect">
            <a:avLst/>
          </a:prstGeom>
        </p:spPr>
        <p:txBody>
          <a:bodyPr lIns="0" tIns="0" rIns="0" bIns="0"/>
          <a:lstStyle>
            <a:lvl1pPr marL="288004" indent="-288004">
              <a:spcBef>
                <a:spcPts val="0"/>
              </a:spcBef>
              <a:buFont typeface="Arial" panose="020B0604020202020204" pitchFamily="34" charset="0"/>
              <a:buChar char="─"/>
              <a:defRPr sz="1801">
                <a:latin typeface="Times New Roman" panose="02020603050405020304" pitchFamily="18" charset="0"/>
              </a:defRPr>
            </a:lvl1pPr>
            <a:lvl2pPr>
              <a:defRPr sz="1801">
                <a:latin typeface="Genath Regular" panose="02050506080706020004" pitchFamily="18" charset="0"/>
              </a:defRPr>
            </a:lvl2pPr>
            <a:lvl3pPr>
              <a:defRPr sz="1801">
                <a:latin typeface="Genath Regular" panose="02050506080706020004" pitchFamily="18" charset="0"/>
              </a:defRPr>
            </a:lvl3pPr>
            <a:lvl4pPr>
              <a:defRPr sz="1801">
                <a:latin typeface="Genath Regular" panose="02050506080706020004" pitchFamily="18" charset="0"/>
              </a:defRPr>
            </a:lvl4pPr>
            <a:lvl5pPr>
              <a:defRPr sz="1801">
                <a:latin typeface="Genath Regular" panose="02050506080706020004" pitchFamily="18" charset="0"/>
              </a:defRPr>
            </a:lvl5pPr>
          </a:lstStyle>
          <a:p>
            <a:pPr lvl="0"/>
            <a:r>
              <a:rPr lang="en-CA" noProof="0"/>
              <a:t>Click to Edit Page Subtitle</a:t>
            </a:r>
            <a:endParaRPr lang="en-CA"/>
          </a:p>
        </p:txBody>
      </p:sp>
    </p:spTree>
    <p:extLst>
      <p:ext uri="{BB962C8B-B14F-4D97-AF65-F5344CB8AC3E}">
        <p14:creationId xmlns:p14="http://schemas.microsoft.com/office/powerpoint/2010/main" val="59228036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1 Blank Page + Logo">
    <p:spTree>
      <p:nvGrpSpPr>
        <p:cNvPr id="1" name=""/>
        <p:cNvGrpSpPr/>
        <p:nvPr/>
      </p:nvGrpSpPr>
      <p:grpSpPr>
        <a:xfrm>
          <a:off x="0" y="0"/>
          <a:ext cx="0" cy="0"/>
          <a:chOff x="0" y="0"/>
          <a:chExt cx="0" cy="0"/>
        </a:xfrm>
      </p:grpSpPr>
      <p:pic>
        <p:nvPicPr>
          <p:cNvPr id="10" name="Picture 5">
            <a:extLst>
              <a:ext uri="{FF2B5EF4-FFF2-40B4-BE49-F238E27FC236}">
                <a16:creationId xmlns:a16="http://schemas.microsoft.com/office/drawing/2014/main" id="{21073E40-CF4D-454F-822F-48379A205884}"/>
              </a:ext>
            </a:extLst>
          </p:cNvPr>
          <p:cNvPicPr>
            <a:picLocks noChangeAspect="1"/>
          </p:cNvPicPr>
          <p:nvPr/>
        </p:nvPicPr>
        <p:blipFill>
          <a:blip r:embed="rId2"/>
          <a:stretch>
            <a:fillRect/>
          </a:stretch>
        </p:blipFill>
        <p:spPr>
          <a:xfrm>
            <a:off x="8279515" y="4824000"/>
            <a:ext cx="432946" cy="190832"/>
          </a:xfrm>
          <a:prstGeom prst="rect">
            <a:avLst/>
          </a:prstGeom>
        </p:spPr>
      </p:pic>
      <p:sp>
        <p:nvSpPr>
          <p:cNvPr id="4" name="Espace réservé du numéro de diapositive 2">
            <a:extLst>
              <a:ext uri="{FF2B5EF4-FFF2-40B4-BE49-F238E27FC236}">
                <a16:creationId xmlns:a16="http://schemas.microsoft.com/office/drawing/2014/main" id="{2A835363-610C-4986-BE3D-2A530FD4B564}"/>
              </a:ext>
            </a:extLst>
          </p:cNvPr>
          <p:cNvSpPr>
            <a:spLocks noGrp="1"/>
          </p:cNvSpPr>
          <p:nvPr>
            <p:ph type="sldNum" sz="quarter" idx="10"/>
          </p:nvPr>
        </p:nvSpPr>
        <p:spPr>
          <a:xfrm>
            <a:off x="360000" y="4824001"/>
            <a:ext cx="2057401" cy="274637"/>
          </a:xfrm>
          <a:prstGeom prst="rect">
            <a:avLst/>
          </a:prstGeom>
        </p:spPr>
        <p:txBody>
          <a:bodyPr lIns="0" tIns="0" rIns="0" bIns="0"/>
          <a:lstStyle/>
          <a:p>
            <a:fld id="{DDC7885F-1019-467B-A923-BBC435040C12}" type="slidenum">
              <a:rPr lang="en-CA" sz="1001" smtClean="0"/>
              <a:pPr/>
              <a:t>‹n°›</a:t>
            </a:fld>
            <a:endParaRPr lang="en-CA" sz="1001"/>
          </a:p>
        </p:txBody>
      </p:sp>
    </p:spTree>
    <p:extLst>
      <p:ext uri="{BB962C8B-B14F-4D97-AF65-F5344CB8AC3E}">
        <p14:creationId xmlns:p14="http://schemas.microsoft.com/office/powerpoint/2010/main" val="34232574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 Regular Page Cream">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040818C4-0A50-4201-B244-4784BE565B99}"/>
              </a:ext>
            </a:extLst>
          </p:cNvPr>
          <p:cNvSpPr>
            <a:spLocks noGrp="1"/>
          </p:cNvSpPr>
          <p:nvPr>
            <p:ph type="title"/>
          </p:nvPr>
        </p:nvSpPr>
        <p:spPr>
          <a:xfrm>
            <a:off x="360000" y="360002"/>
            <a:ext cx="8424000" cy="483558"/>
          </a:xfrm>
        </p:spPr>
        <p:txBody>
          <a:bodyPr/>
          <a:lstStyle>
            <a:lvl1pPr>
              <a:defRPr/>
            </a:lvl1pPr>
          </a:lstStyle>
          <a:p>
            <a:r>
              <a:rPr lang="en-US"/>
              <a:t>Click to edit Master title style</a:t>
            </a:r>
            <a:endParaRPr lang="fr-CA"/>
          </a:p>
        </p:txBody>
      </p:sp>
      <p:pic>
        <p:nvPicPr>
          <p:cNvPr id="5" name="Picture 5">
            <a:extLst>
              <a:ext uri="{FF2B5EF4-FFF2-40B4-BE49-F238E27FC236}">
                <a16:creationId xmlns:a16="http://schemas.microsoft.com/office/drawing/2014/main" id="{B1F0B397-58F1-4D13-8A94-EC1024D7F527}"/>
              </a:ext>
            </a:extLst>
          </p:cNvPr>
          <p:cNvPicPr>
            <a:picLocks noChangeAspect="1"/>
          </p:cNvPicPr>
          <p:nvPr userDrawn="1"/>
        </p:nvPicPr>
        <p:blipFill>
          <a:blip r:embed="rId2"/>
          <a:stretch>
            <a:fillRect/>
          </a:stretch>
        </p:blipFill>
        <p:spPr>
          <a:xfrm>
            <a:off x="8279515" y="4824000"/>
            <a:ext cx="432946" cy="190832"/>
          </a:xfrm>
          <a:prstGeom prst="rect">
            <a:avLst/>
          </a:prstGeom>
        </p:spPr>
      </p:pic>
      <p:sp>
        <p:nvSpPr>
          <p:cNvPr id="3" name="Content Placeholder 2">
            <a:extLst>
              <a:ext uri="{FF2B5EF4-FFF2-40B4-BE49-F238E27FC236}">
                <a16:creationId xmlns:a16="http://schemas.microsoft.com/office/drawing/2014/main" id="{939B0D60-C44B-41B7-9B07-A1BD61A89C61}"/>
              </a:ext>
            </a:extLst>
          </p:cNvPr>
          <p:cNvSpPr>
            <a:spLocks noGrp="1"/>
          </p:cNvSpPr>
          <p:nvPr>
            <p:ph sz="quarter" idx="10"/>
          </p:nvPr>
        </p:nvSpPr>
        <p:spPr>
          <a:xfrm>
            <a:off x="360363" y="1419623"/>
            <a:ext cx="8424000" cy="323969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1" name="Text Placeholder 10">
            <a:extLst>
              <a:ext uri="{FF2B5EF4-FFF2-40B4-BE49-F238E27FC236}">
                <a16:creationId xmlns:a16="http://schemas.microsoft.com/office/drawing/2014/main" id="{5619E275-6F74-4702-B664-DF0D71569A07}"/>
              </a:ext>
            </a:extLst>
          </p:cNvPr>
          <p:cNvSpPr>
            <a:spLocks noGrp="1"/>
          </p:cNvSpPr>
          <p:nvPr>
            <p:ph type="body" sz="quarter" idx="14"/>
          </p:nvPr>
        </p:nvSpPr>
        <p:spPr>
          <a:xfrm>
            <a:off x="360363" y="900000"/>
            <a:ext cx="8424000" cy="576262"/>
          </a:xfrm>
        </p:spPr>
        <p:txBody>
          <a:bodyPr/>
          <a:lstStyle>
            <a:lvl1pPr marL="342904" indent="-342904">
              <a:lnSpc>
                <a:spcPts val="1801"/>
              </a:lnSpc>
              <a:buFont typeface="Genath Regular" panose="02050506080706020004" pitchFamily="18" charset="0"/>
              <a:buChar char="—"/>
              <a:defRPr sz="1801">
                <a:latin typeface="Times New Roman" panose="02020603050405020304" pitchFamily="18" charset="0"/>
                <a:cs typeface="Times New Roman" panose="02020603050405020304" pitchFamily="18" charset="0"/>
              </a:defRPr>
            </a:lvl1pPr>
            <a:lvl2pPr>
              <a:defRPr sz="2000">
                <a:latin typeface="Genath Regular" panose="02050506080706020004" pitchFamily="18" charset="0"/>
              </a:defRPr>
            </a:lvl2pPr>
            <a:lvl3pPr>
              <a:defRPr sz="2000">
                <a:latin typeface="Genath Regular" panose="02050506080706020004" pitchFamily="18" charset="0"/>
              </a:defRPr>
            </a:lvl3pPr>
            <a:lvl4pPr>
              <a:defRPr sz="2000">
                <a:latin typeface="Genath Regular" panose="02050506080706020004" pitchFamily="18" charset="0"/>
              </a:defRPr>
            </a:lvl4pPr>
            <a:lvl5pPr>
              <a:defRPr sz="2000">
                <a:latin typeface="Genath Regular" panose="02050506080706020004" pitchFamily="18" charset="0"/>
              </a:defRPr>
            </a:lvl5pPr>
          </a:lstStyle>
          <a:p>
            <a:pPr lvl="0"/>
            <a:r>
              <a:rPr lang="en-US"/>
              <a:t>Edit Master text styles</a:t>
            </a:r>
            <a:endParaRPr lang="en-CA"/>
          </a:p>
        </p:txBody>
      </p:sp>
    </p:spTree>
    <p:extLst>
      <p:ext uri="{BB962C8B-B14F-4D97-AF65-F5344CB8AC3E}">
        <p14:creationId xmlns:p14="http://schemas.microsoft.com/office/powerpoint/2010/main" val="374415500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useBgFill="1">
        <p:nvSpPr>
          <p:cNvPr id="7" name="Rectangle 6"/>
          <p:cNvSpPr/>
          <p:nvPr userDrawn="1"/>
        </p:nvSpPr>
        <p:spPr>
          <a:xfrm>
            <a:off x="0" y="0"/>
            <a:ext cx="9144000" cy="4957224"/>
          </a:xfrm>
          <a:prstGeom prst="rect">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1" dirty="0"/>
          </a:p>
        </p:txBody>
      </p:sp>
      <p:sp>
        <p:nvSpPr>
          <p:cNvPr id="2" name="Title 1"/>
          <p:cNvSpPr>
            <a:spLocks noGrp="1"/>
          </p:cNvSpPr>
          <p:nvPr>
            <p:ph type="ctrTitle" hasCustomPrompt="1"/>
          </p:nvPr>
        </p:nvSpPr>
        <p:spPr>
          <a:xfrm>
            <a:off x="452438" y="230136"/>
            <a:ext cx="7826284" cy="846995"/>
          </a:xfrm>
        </p:spPr>
        <p:txBody>
          <a:bodyPr anchor="b"/>
          <a:lstStyle>
            <a:lvl1pPr>
              <a:spcBef>
                <a:spcPts val="0"/>
              </a:spcBef>
              <a:defRPr sz="2800"/>
            </a:lvl1pPr>
          </a:lstStyle>
          <a:p>
            <a:r>
              <a:rPr lang="en-CA" dirty="0"/>
              <a:t>Click To Edit Master Title Style</a:t>
            </a:r>
            <a:endParaRPr lang="en-US" dirty="0"/>
          </a:p>
        </p:txBody>
      </p:sp>
      <p:sp>
        <p:nvSpPr>
          <p:cNvPr id="3" name="Subtitle 2"/>
          <p:cNvSpPr>
            <a:spLocks noGrp="1"/>
          </p:cNvSpPr>
          <p:nvPr>
            <p:ph type="subTitle" idx="1"/>
          </p:nvPr>
        </p:nvSpPr>
        <p:spPr>
          <a:xfrm>
            <a:off x="452439" y="1127977"/>
            <a:ext cx="6467097" cy="502099"/>
          </a:xfrm>
        </p:spPr>
        <p:txBody>
          <a:bodyPr>
            <a:noAutofit/>
          </a:bodyPr>
          <a:lstStyle>
            <a:lvl1pPr marL="0" indent="0" algn="l">
              <a:spcBef>
                <a:spcPts val="0"/>
              </a:spcBef>
              <a:buNone/>
              <a:defRPr sz="1801">
                <a:solidFill>
                  <a:schemeClr val="tx1">
                    <a:tint val="75000"/>
                  </a:schemeClr>
                </a:solidFill>
              </a:defRPr>
            </a:lvl1pPr>
            <a:lvl2pPr marL="457206" indent="0" algn="ctr">
              <a:buNone/>
              <a:defRPr>
                <a:solidFill>
                  <a:schemeClr val="tx1">
                    <a:tint val="75000"/>
                  </a:schemeClr>
                </a:solidFill>
              </a:defRPr>
            </a:lvl2pPr>
            <a:lvl3pPr marL="914411" indent="0" algn="ctr">
              <a:buNone/>
              <a:defRPr>
                <a:solidFill>
                  <a:schemeClr val="tx1">
                    <a:tint val="75000"/>
                  </a:schemeClr>
                </a:solidFill>
              </a:defRPr>
            </a:lvl3pPr>
            <a:lvl4pPr marL="1371617" indent="0" algn="ctr">
              <a:buNone/>
              <a:defRPr>
                <a:solidFill>
                  <a:schemeClr val="tx1">
                    <a:tint val="75000"/>
                  </a:schemeClr>
                </a:solidFill>
              </a:defRPr>
            </a:lvl4pPr>
            <a:lvl5pPr marL="1828823" indent="0" algn="ctr">
              <a:buNone/>
              <a:defRPr>
                <a:solidFill>
                  <a:schemeClr val="tx1">
                    <a:tint val="75000"/>
                  </a:schemeClr>
                </a:solidFill>
              </a:defRPr>
            </a:lvl5pPr>
            <a:lvl6pPr marL="2286029" indent="0" algn="ctr">
              <a:buNone/>
              <a:defRPr>
                <a:solidFill>
                  <a:schemeClr val="tx1">
                    <a:tint val="75000"/>
                  </a:schemeClr>
                </a:solidFill>
              </a:defRPr>
            </a:lvl6pPr>
            <a:lvl7pPr marL="2743234" indent="0" algn="ctr">
              <a:buNone/>
              <a:defRPr>
                <a:solidFill>
                  <a:schemeClr val="tx1">
                    <a:tint val="75000"/>
                  </a:schemeClr>
                </a:solidFill>
              </a:defRPr>
            </a:lvl7pPr>
            <a:lvl8pPr marL="3200440" indent="0" algn="ctr">
              <a:buNone/>
              <a:defRPr>
                <a:solidFill>
                  <a:schemeClr val="tx1">
                    <a:tint val="75000"/>
                  </a:schemeClr>
                </a:solidFill>
              </a:defRPr>
            </a:lvl8pPr>
            <a:lvl9pPr marL="3657646" indent="0" algn="ctr">
              <a:buNone/>
              <a:defRPr>
                <a:solidFill>
                  <a:schemeClr val="tx1">
                    <a:tint val="75000"/>
                  </a:schemeClr>
                </a:solidFill>
              </a:defRPr>
            </a:lvl9pPr>
          </a:lstStyle>
          <a:p>
            <a:r>
              <a:rPr lang="en-CA" dirty="0"/>
              <a:t>Click to edit Master subtitle style</a:t>
            </a:r>
            <a:endParaRPr lang="en-US" dirty="0"/>
          </a:p>
        </p:txBody>
      </p:sp>
      <p:sp>
        <p:nvSpPr>
          <p:cNvPr id="12" name="Content Placeholder 11"/>
          <p:cNvSpPr>
            <a:spLocks noGrp="1"/>
          </p:cNvSpPr>
          <p:nvPr>
            <p:ph sz="quarter" idx="10" hasCustomPrompt="1"/>
          </p:nvPr>
        </p:nvSpPr>
        <p:spPr>
          <a:xfrm>
            <a:off x="452440" y="1690092"/>
            <a:ext cx="5982711" cy="476938"/>
          </a:xfrm>
        </p:spPr>
        <p:txBody>
          <a:bodyPr>
            <a:noAutofit/>
          </a:bodyPr>
          <a:lstStyle>
            <a:lvl1pPr marL="0" indent="0">
              <a:spcBef>
                <a:spcPts val="0"/>
              </a:spcBef>
              <a:buNone/>
              <a:defRPr sz="1200">
                <a:solidFill>
                  <a:srgbClr val="7F7F7F"/>
                </a:solidFill>
              </a:defRPr>
            </a:lvl1pPr>
          </a:lstStyle>
          <a:p>
            <a:pPr lvl="0"/>
            <a:r>
              <a:rPr lang="en-CA" dirty="0"/>
              <a:t>Date</a:t>
            </a:r>
            <a:endParaRPr lang="en-US" dirty="0"/>
          </a:p>
        </p:txBody>
      </p:sp>
    </p:spTree>
    <p:extLst>
      <p:ext uri="{BB962C8B-B14F-4D97-AF65-F5344CB8AC3E}">
        <p14:creationId xmlns:p14="http://schemas.microsoft.com/office/powerpoint/2010/main" val="126640079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Subhead &amp; Content">
    <p:spTree>
      <p:nvGrpSpPr>
        <p:cNvPr id="1" name=""/>
        <p:cNvGrpSpPr/>
        <p:nvPr/>
      </p:nvGrpSpPr>
      <p:grpSpPr>
        <a:xfrm>
          <a:off x="0" y="0"/>
          <a:ext cx="0" cy="0"/>
          <a:chOff x="0" y="0"/>
          <a:chExt cx="0" cy="0"/>
        </a:xfrm>
      </p:grpSpPr>
      <p:sp useBgFill="1">
        <p:nvSpPr>
          <p:cNvPr id="11" name="Rectangle 10"/>
          <p:cNvSpPr/>
          <p:nvPr userDrawn="1"/>
        </p:nvSpPr>
        <p:spPr>
          <a:xfrm>
            <a:off x="0" y="1"/>
            <a:ext cx="9144000" cy="4499429"/>
          </a:xfrm>
          <a:prstGeom prst="rect">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1"/>
          </a:p>
        </p:txBody>
      </p:sp>
      <p:cxnSp>
        <p:nvCxnSpPr>
          <p:cNvPr id="12" name="Straight Connector 11"/>
          <p:cNvCxnSpPr/>
          <p:nvPr userDrawn="1"/>
        </p:nvCxnSpPr>
        <p:spPr>
          <a:xfrm>
            <a:off x="457200" y="832623"/>
            <a:ext cx="8229600" cy="0"/>
          </a:xfrm>
          <a:prstGeom prst="line">
            <a:avLst/>
          </a:prstGeom>
          <a:ln w="12700" cmpd="sng">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457200" y="122879"/>
            <a:ext cx="8229600" cy="548327"/>
          </a:xfrm>
        </p:spPr>
        <p:txBody>
          <a:bodyPr anchor="b"/>
          <a:lstStyle/>
          <a:p>
            <a:r>
              <a:rPr lang="en-CA" dirty="0"/>
              <a:t>Click to edit Master title style</a:t>
            </a:r>
            <a:endParaRPr lang="en-US" dirty="0"/>
          </a:p>
        </p:txBody>
      </p:sp>
      <p:sp>
        <p:nvSpPr>
          <p:cNvPr id="3" name="Content Placeholder 2"/>
          <p:cNvSpPr>
            <a:spLocks noGrp="1"/>
          </p:cNvSpPr>
          <p:nvPr>
            <p:ph idx="1"/>
          </p:nvPr>
        </p:nvSpPr>
        <p:spPr>
          <a:xfrm>
            <a:off x="457200" y="1188357"/>
            <a:ext cx="8229600" cy="3406266"/>
          </a:xfrm>
        </p:spPr>
        <p:txBody>
          <a:bodyPr>
            <a:noAutofit/>
          </a:body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Tree>
    <p:extLst>
      <p:ext uri="{BB962C8B-B14F-4D97-AF65-F5344CB8AC3E}">
        <p14:creationId xmlns:p14="http://schemas.microsoft.com/office/powerpoint/2010/main" val="349826226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 Title, Subhead &amp; content">
    <p:spTree>
      <p:nvGrpSpPr>
        <p:cNvPr id="1" name=""/>
        <p:cNvGrpSpPr/>
        <p:nvPr/>
      </p:nvGrpSpPr>
      <p:grpSpPr>
        <a:xfrm>
          <a:off x="0" y="0"/>
          <a:ext cx="0" cy="0"/>
          <a:chOff x="0" y="0"/>
          <a:chExt cx="0" cy="0"/>
        </a:xfrm>
      </p:grpSpPr>
      <p:sp useBgFill="1">
        <p:nvSpPr>
          <p:cNvPr id="11" name="Rectangle 10"/>
          <p:cNvSpPr/>
          <p:nvPr userDrawn="1"/>
        </p:nvSpPr>
        <p:spPr>
          <a:xfrm>
            <a:off x="0" y="1"/>
            <a:ext cx="9144000" cy="4499429"/>
          </a:xfrm>
          <a:prstGeom prst="rect">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1"/>
          </a:p>
        </p:txBody>
      </p:sp>
      <p:sp>
        <p:nvSpPr>
          <p:cNvPr id="3" name="Content Placeholder 2"/>
          <p:cNvSpPr>
            <a:spLocks noGrp="1"/>
          </p:cNvSpPr>
          <p:nvPr>
            <p:ph idx="1"/>
          </p:nvPr>
        </p:nvSpPr>
        <p:spPr>
          <a:xfrm>
            <a:off x="457202" y="1645841"/>
            <a:ext cx="3204633" cy="2948783"/>
          </a:xfrm>
        </p:spPr>
        <p:txBody>
          <a:bodyPr>
            <a:noAutofit/>
          </a:bodyPr>
          <a:lstStyle>
            <a:lvl1pPr>
              <a:defRPr sz="1401"/>
            </a:lvl1pPr>
            <a:lvl2pPr>
              <a:defRPr sz="1200"/>
            </a:lvl2pPr>
            <a:lvl3pPr>
              <a:defRPr sz="1100"/>
            </a:lvl3pPr>
            <a:lvl4pPr>
              <a:defRPr sz="1051"/>
            </a:lvl4pPr>
            <a:lvl5pPr>
              <a:defRPr sz="1051"/>
            </a:lvl5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5" name="Content Placeholder 4"/>
          <p:cNvSpPr>
            <a:spLocks noGrp="1"/>
          </p:cNvSpPr>
          <p:nvPr>
            <p:ph sz="quarter" idx="14" hasCustomPrompt="1"/>
          </p:nvPr>
        </p:nvSpPr>
        <p:spPr>
          <a:xfrm>
            <a:off x="4132266" y="1152923"/>
            <a:ext cx="4554537" cy="3441700"/>
          </a:xfrm>
        </p:spPr>
        <p:txBody>
          <a:bodyPr>
            <a:noAutofit/>
          </a:bodyPr>
          <a:lstStyle>
            <a:lvl1pPr marL="0" indent="0">
              <a:buNone/>
              <a:defRPr/>
            </a:lvl1pPr>
          </a:lstStyle>
          <a:p>
            <a:pPr lvl="0"/>
            <a:r>
              <a:rPr lang="en-CA" dirty="0"/>
              <a:t>Add content or graph.</a:t>
            </a:r>
          </a:p>
          <a:p>
            <a:pPr lvl="0"/>
            <a:endParaRPr lang="en-US" dirty="0"/>
          </a:p>
        </p:txBody>
      </p:sp>
      <p:sp>
        <p:nvSpPr>
          <p:cNvPr id="9" name="Content Placeholder 8"/>
          <p:cNvSpPr>
            <a:spLocks noGrp="1"/>
          </p:cNvSpPr>
          <p:nvPr>
            <p:ph sz="quarter" idx="15" hasCustomPrompt="1"/>
          </p:nvPr>
        </p:nvSpPr>
        <p:spPr>
          <a:xfrm>
            <a:off x="457202" y="1152922"/>
            <a:ext cx="3204633" cy="492918"/>
          </a:xfrm>
        </p:spPr>
        <p:txBody>
          <a:bodyPr anchor="b">
            <a:noAutofit/>
          </a:bodyPr>
          <a:lstStyle>
            <a:lvl1pPr marL="0" indent="0">
              <a:spcBef>
                <a:spcPts val="0"/>
              </a:spcBef>
              <a:buNone/>
              <a:defRPr sz="2000" b="1">
                <a:solidFill>
                  <a:schemeClr val="bg1">
                    <a:lumMod val="65000"/>
                  </a:schemeClr>
                </a:solidFill>
              </a:defRPr>
            </a:lvl1pPr>
            <a:lvl2pPr marL="169863" indent="0">
              <a:buNone/>
              <a:defRPr/>
            </a:lvl2pPr>
            <a:lvl3pPr marL="400055" indent="0">
              <a:buNone/>
              <a:defRPr/>
            </a:lvl3pPr>
            <a:lvl4pPr marL="571508" indent="0">
              <a:buNone/>
              <a:defRPr/>
            </a:lvl4pPr>
            <a:lvl5pPr marL="741371" indent="0">
              <a:buNone/>
              <a:defRPr/>
            </a:lvl5pPr>
          </a:lstStyle>
          <a:p>
            <a:pPr lvl="0"/>
            <a:r>
              <a:rPr lang="en-CA" dirty="0"/>
              <a:t>Headline</a:t>
            </a:r>
            <a:endParaRPr lang="en-US" dirty="0"/>
          </a:p>
        </p:txBody>
      </p:sp>
      <p:cxnSp>
        <p:nvCxnSpPr>
          <p:cNvPr id="10" name="Straight Connector 9"/>
          <p:cNvCxnSpPr/>
          <p:nvPr userDrawn="1"/>
        </p:nvCxnSpPr>
        <p:spPr>
          <a:xfrm>
            <a:off x="457200" y="832623"/>
            <a:ext cx="8229600" cy="0"/>
          </a:xfrm>
          <a:prstGeom prst="line">
            <a:avLst/>
          </a:prstGeom>
          <a:ln w="12700" cmpd="sng">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3" name="Title 1"/>
          <p:cNvSpPr>
            <a:spLocks noGrp="1"/>
          </p:cNvSpPr>
          <p:nvPr>
            <p:ph type="title"/>
          </p:nvPr>
        </p:nvSpPr>
        <p:spPr>
          <a:xfrm>
            <a:off x="457200" y="122879"/>
            <a:ext cx="8229600" cy="548327"/>
          </a:xfrm>
        </p:spPr>
        <p:txBody>
          <a:bodyPr anchor="b"/>
          <a:lstStyle/>
          <a:p>
            <a:r>
              <a:rPr lang="en-CA" dirty="0"/>
              <a:t>Click to edit Master title style</a:t>
            </a:r>
            <a:endParaRPr lang="en-US" dirty="0"/>
          </a:p>
        </p:txBody>
      </p:sp>
    </p:spTree>
    <p:extLst>
      <p:ext uri="{BB962C8B-B14F-4D97-AF65-F5344CB8AC3E}">
        <p14:creationId xmlns:p14="http://schemas.microsoft.com/office/powerpoint/2010/main" val="161615116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 Title, Subhead &amp; Photo ">
    <p:spTree>
      <p:nvGrpSpPr>
        <p:cNvPr id="1" name=""/>
        <p:cNvGrpSpPr/>
        <p:nvPr/>
      </p:nvGrpSpPr>
      <p:grpSpPr>
        <a:xfrm>
          <a:off x="0" y="0"/>
          <a:ext cx="0" cy="0"/>
          <a:chOff x="0" y="0"/>
          <a:chExt cx="0" cy="0"/>
        </a:xfrm>
      </p:grpSpPr>
      <p:sp useBgFill="1">
        <p:nvSpPr>
          <p:cNvPr id="11" name="Rectangle 10"/>
          <p:cNvSpPr/>
          <p:nvPr userDrawn="1"/>
        </p:nvSpPr>
        <p:spPr>
          <a:xfrm>
            <a:off x="0" y="1"/>
            <a:ext cx="9144000" cy="4499429"/>
          </a:xfrm>
          <a:prstGeom prst="rect">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1"/>
          </a:p>
        </p:txBody>
      </p:sp>
      <p:sp>
        <p:nvSpPr>
          <p:cNvPr id="3" name="Content Placeholder 2"/>
          <p:cNvSpPr>
            <a:spLocks noGrp="1"/>
          </p:cNvSpPr>
          <p:nvPr>
            <p:ph idx="1"/>
          </p:nvPr>
        </p:nvSpPr>
        <p:spPr>
          <a:xfrm>
            <a:off x="5482169" y="1645841"/>
            <a:ext cx="3204633" cy="2948783"/>
          </a:xfrm>
        </p:spPr>
        <p:txBody>
          <a:bodyPr>
            <a:noAutofit/>
          </a:bodyPr>
          <a:lstStyle>
            <a:lvl1pPr>
              <a:defRPr sz="1401"/>
            </a:lvl1pPr>
            <a:lvl2pPr>
              <a:defRPr sz="1200"/>
            </a:lvl2pPr>
            <a:lvl3pPr>
              <a:defRPr sz="1100"/>
            </a:lvl3pPr>
            <a:lvl4pPr>
              <a:defRPr sz="1051"/>
            </a:lvl4pPr>
            <a:lvl5pPr>
              <a:defRPr sz="1051"/>
            </a:lvl5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5" name="Content Placeholder 4"/>
          <p:cNvSpPr>
            <a:spLocks noGrp="1"/>
          </p:cNvSpPr>
          <p:nvPr>
            <p:ph sz="quarter" idx="14" hasCustomPrompt="1"/>
          </p:nvPr>
        </p:nvSpPr>
        <p:spPr>
          <a:xfrm>
            <a:off x="457203" y="1152923"/>
            <a:ext cx="4554537" cy="3441700"/>
          </a:xfrm>
        </p:spPr>
        <p:txBody>
          <a:bodyPr>
            <a:noAutofit/>
          </a:bodyPr>
          <a:lstStyle>
            <a:lvl1pPr marL="0" indent="0">
              <a:buNone/>
              <a:defRPr/>
            </a:lvl1pPr>
          </a:lstStyle>
          <a:p>
            <a:pPr lvl="0"/>
            <a:r>
              <a:rPr lang="en-CA" dirty="0"/>
              <a:t>Add photo by clicking photo icon in this content box. </a:t>
            </a:r>
            <a:endParaRPr lang="en-US" dirty="0"/>
          </a:p>
        </p:txBody>
      </p:sp>
      <p:sp>
        <p:nvSpPr>
          <p:cNvPr id="9" name="Content Placeholder 8"/>
          <p:cNvSpPr>
            <a:spLocks noGrp="1"/>
          </p:cNvSpPr>
          <p:nvPr>
            <p:ph sz="quarter" idx="15" hasCustomPrompt="1"/>
          </p:nvPr>
        </p:nvSpPr>
        <p:spPr>
          <a:xfrm>
            <a:off x="5482169" y="1152922"/>
            <a:ext cx="3204633" cy="492918"/>
          </a:xfrm>
        </p:spPr>
        <p:txBody>
          <a:bodyPr anchor="b">
            <a:noAutofit/>
          </a:bodyPr>
          <a:lstStyle>
            <a:lvl1pPr marL="0" indent="0">
              <a:spcBef>
                <a:spcPts val="0"/>
              </a:spcBef>
              <a:buNone/>
              <a:defRPr sz="2000" b="1">
                <a:solidFill>
                  <a:schemeClr val="bg1">
                    <a:lumMod val="65000"/>
                  </a:schemeClr>
                </a:solidFill>
              </a:defRPr>
            </a:lvl1pPr>
            <a:lvl2pPr marL="169863" indent="0">
              <a:buNone/>
              <a:defRPr/>
            </a:lvl2pPr>
            <a:lvl3pPr marL="400055" indent="0">
              <a:buNone/>
              <a:defRPr/>
            </a:lvl3pPr>
            <a:lvl4pPr marL="571508" indent="0">
              <a:buNone/>
              <a:defRPr/>
            </a:lvl4pPr>
            <a:lvl5pPr marL="741371" indent="0">
              <a:buNone/>
              <a:defRPr/>
            </a:lvl5pPr>
          </a:lstStyle>
          <a:p>
            <a:pPr lvl="0"/>
            <a:r>
              <a:rPr lang="en-CA" dirty="0"/>
              <a:t>Headline</a:t>
            </a:r>
            <a:endParaRPr lang="en-US" dirty="0"/>
          </a:p>
        </p:txBody>
      </p:sp>
      <p:cxnSp>
        <p:nvCxnSpPr>
          <p:cNvPr id="10" name="Straight Connector 9"/>
          <p:cNvCxnSpPr/>
          <p:nvPr userDrawn="1"/>
        </p:nvCxnSpPr>
        <p:spPr>
          <a:xfrm>
            <a:off x="457200" y="832623"/>
            <a:ext cx="8229600" cy="0"/>
          </a:xfrm>
          <a:prstGeom prst="line">
            <a:avLst/>
          </a:prstGeom>
          <a:ln w="12700" cmpd="sng">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3" name="Title 1"/>
          <p:cNvSpPr>
            <a:spLocks noGrp="1"/>
          </p:cNvSpPr>
          <p:nvPr>
            <p:ph type="title"/>
          </p:nvPr>
        </p:nvSpPr>
        <p:spPr>
          <a:xfrm>
            <a:off x="457200" y="122879"/>
            <a:ext cx="8229600" cy="548327"/>
          </a:xfrm>
        </p:spPr>
        <p:txBody>
          <a:bodyPr anchor="b"/>
          <a:lstStyle/>
          <a:p>
            <a:r>
              <a:rPr lang="en-CA" dirty="0"/>
              <a:t>Click to edit Master title style</a:t>
            </a:r>
            <a:endParaRPr lang="en-US" dirty="0"/>
          </a:p>
        </p:txBody>
      </p:sp>
    </p:spTree>
    <p:extLst>
      <p:ext uri="{BB962C8B-B14F-4D97-AF65-F5344CB8AC3E}">
        <p14:creationId xmlns:p14="http://schemas.microsoft.com/office/powerpoint/2010/main" val="114790227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useBgFill="1">
        <p:nvSpPr>
          <p:cNvPr id="9" name="Rectangle 8"/>
          <p:cNvSpPr/>
          <p:nvPr userDrawn="1"/>
        </p:nvSpPr>
        <p:spPr>
          <a:xfrm>
            <a:off x="0" y="1"/>
            <a:ext cx="9144000" cy="4499429"/>
          </a:xfrm>
          <a:prstGeom prst="rect">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1"/>
          </a:p>
        </p:txBody>
      </p:sp>
      <p:sp>
        <p:nvSpPr>
          <p:cNvPr id="3" name="Content Placeholder 2"/>
          <p:cNvSpPr>
            <a:spLocks noGrp="1"/>
          </p:cNvSpPr>
          <p:nvPr>
            <p:ph sz="half" idx="1"/>
          </p:nvPr>
        </p:nvSpPr>
        <p:spPr>
          <a:xfrm>
            <a:off x="457201" y="1247588"/>
            <a:ext cx="4038601" cy="3347035"/>
          </a:xfrm>
        </p:spPr>
        <p:txBody>
          <a:bodyPr/>
          <a:lstStyle>
            <a:lvl1pPr>
              <a:defRPr sz="2000"/>
            </a:lvl1pPr>
            <a:lvl2pPr>
              <a:defRPr sz="1801"/>
            </a:lvl2pPr>
            <a:lvl3pPr>
              <a:defRPr sz="1600"/>
            </a:lvl3pPr>
            <a:lvl4pPr>
              <a:defRPr sz="1401"/>
            </a:lvl4pPr>
            <a:lvl5pPr>
              <a:defRPr sz="1401"/>
            </a:lvl5pPr>
            <a:lvl6pPr>
              <a:defRPr sz="1801"/>
            </a:lvl6pPr>
            <a:lvl7pPr>
              <a:defRPr sz="1801"/>
            </a:lvl7pPr>
            <a:lvl8pPr>
              <a:defRPr sz="1801"/>
            </a:lvl8pPr>
            <a:lvl9pPr>
              <a:defRPr sz="1801"/>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4" name="Content Placeholder 3"/>
          <p:cNvSpPr>
            <a:spLocks noGrp="1"/>
          </p:cNvSpPr>
          <p:nvPr>
            <p:ph sz="half" idx="2"/>
          </p:nvPr>
        </p:nvSpPr>
        <p:spPr>
          <a:xfrm>
            <a:off x="4648200" y="1247588"/>
            <a:ext cx="4038601" cy="3347035"/>
          </a:xfrm>
        </p:spPr>
        <p:txBody>
          <a:bodyPr/>
          <a:lstStyle>
            <a:lvl1pPr>
              <a:defRPr sz="2000"/>
            </a:lvl1pPr>
            <a:lvl2pPr>
              <a:defRPr sz="1801"/>
            </a:lvl2pPr>
            <a:lvl3pPr>
              <a:defRPr sz="1600"/>
            </a:lvl3pPr>
            <a:lvl4pPr>
              <a:defRPr sz="1401"/>
            </a:lvl4pPr>
            <a:lvl5pPr>
              <a:defRPr sz="1401"/>
            </a:lvl5pPr>
            <a:lvl6pPr>
              <a:defRPr sz="1801"/>
            </a:lvl6pPr>
            <a:lvl7pPr>
              <a:defRPr sz="1801"/>
            </a:lvl7pPr>
            <a:lvl8pPr>
              <a:defRPr sz="1801"/>
            </a:lvl8pPr>
            <a:lvl9pPr>
              <a:defRPr sz="1801"/>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cxnSp>
        <p:nvCxnSpPr>
          <p:cNvPr id="13" name="Straight Connector 12"/>
          <p:cNvCxnSpPr/>
          <p:nvPr userDrawn="1"/>
        </p:nvCxnSpPr>
        <p:spPr>
          <a:xfrm>
            <a:off x="457200" y="832623"/>
            <a:ext cx="8229600" cy="0"/>
          </a:xfrm>
          <a:prstGeom prst="line">
            <a:avLst/>
          </a:prstGeom>
          <a:ln w="12700" cmpd="sng">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4" name="Title 1"/>
          <p:cNvSpPr>
            <a:spLocks noGrp="1"/>
          </p:cNvSpPr>
          <p:nvPr>
            <p:ph type="title"/>
          </p:nvPr>
        </p:nvSpPr>
        <p:spPr>
          <a:xfrm>
            <a:off x="457200" y="122879"/>
            <a:ext cx="8229600" cy="548327"/>
          </a:xfrm>
        </p:spPr>
        <p:txBody>
          <a:bodyPr anchor="b"/>
          <a:lstStyle/>
          <a:p>
            <a:r>
              <a:rPr lang="en-CA" dirty="0"/>
              <a:t>Click to edit Master title style</a:t>
            </a:r>
            <a:endParaRPr lang="en-US" dirty="0"/>
          </a:p>
        </p:txBody>
      </p:sp>
    </p:spTree>
    <p:extLst>
      <p:ext uri="{BB962C8B-B14F-4D97-AF65-F5344CB8AC3E}">
        <p14:creationId xmlns:p14="http://schemas.microsoft.com/office/powerpoint/2010/main" val="112309937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useBgFill="1">
        <p:nvSpPr>
          <p:cNvPr id="8" name="Rectangle 7"/>
          <p:cNvSpPr/>
          <p:nvPr userDrawn="1"/>
        </p:nvSpPr>
        <p:spPr>
          <a:xfrm>
            <a:off x="0" y="1"/>
            <a:ext cx="9144000" cy="4499429"/>
          </a:xfrm>
          <a:prstGeom prst="rect">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1"/>
          </a:p>
        </p:txBody>
      </p:sp>
      <p:sp>
        <p:nvSpPr>
          <p:cNvPr id="3" name="Text Placeholder 2"/>
          <p:cNvSpPr>
            <a:spLocks noGrp="1"/>
          </p:cNvSpPr>
          <p:nvPr>
            <p:ph type="body" idx="1"/>
          </p:nvPr>
        </p:nvSpPr>
        <p:spPr>
          <a:xfrm>
            <a:off x="457200" y="1239838"/>
            <a:ext cx="4040188" cy="479822"/>
          </a:xfrm>
        </p:spPr>
        <p:txBody>
          <a:bodyPr anchor="b"/>
          <a:lstStyle>
            <a:lvl1pPr marL="0" indent="0">
              <a:spcBef>
                <a:spcPts val="0"/>
              </a:spcBef>
              <a:buNone/>
              <a:defRPr sz="2000" b="1">
                <a:solidFill>
                  <a:schemeClr val="bg1">
                    <a:lumMod val="65000"/>
                  </a:schemeClr>
                </a:solidFill>
              </a:defRPr>
            </a:lvl1pPr>
            <a:lvl2pPr marL="457206" indent="0">
              <a:buNone/>
              <a:defRPr sz="2000" b="1"/>
            </a:lvl2pPr>
            <a:lvl3pPr marL="914411" indent="0">
              <a:buNone/>
              <a:defRPr sz="1801"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CA" dirty="0"/>
              <a:t>Click to edit Master text styles</a:t>
            </a:r>
          </a:p>
        </p:txBody>
      </p:sp>
      <p:sp>
        <p:nvSpPr>
          <p:cNvPr id="4" name="Content Placeholder 3"/>
          <p:cNvSpPr>
            <a:spLocks noGrp="1"/>
          </p:cNvSpPr>
          <p:nvPr>
            <p:ph sz="half" idx="2"/>
          </p:nvPr>
        </p:nvSpPr>
        <p:spPr>
          <a:xfrm>
            <a:off x="457200" y="1719660"/>
            <a:ext cx="4040188" cy="2874962"/>
          </a:xfrm>
        </p:spPr>
        <p:txBody>
          <a:bodyPr/>
          <a:lstStyle>
            <a:lvl1pPr>
              <a:defRPr sz="1801"/>
            </a:lvl1pPr>
            <a:lvl2pPr>
              <a:defRPr sz="1600"/>
            </a:lvl2pPr>
            <a:lvl3pPr>
              <a:defRPr sz="1401"/>
            </a:lvl3pPr>
            <a:lvl4pPr>
              <a:defRPr sz="1200"/>
            </a:lvl4pPr>
            <a:lvl5pPr>
              <a:defRPr sz="1200"/>
            </a:lvl5pPr>
            <a:lvl6pPr>
              <a:defRPr sz="1600"/>
            </a:lvl6pPr>
            <a:lvl7pPr>
              <a:defRPr sz="1600"/>
            </a:lvl7pPr>
            <a:lvl8pPr>
              <a:defRPr sz="1600"/>
            </a:lvl8pPr>
            <a:lvl9pPr>
              <a:defRPr sz="16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5" name="Text Placeholder 4"/>
          <p:cNvSpPr>
            <a:spLocks noGrp="1"/>
          </p:cNvSpPr>
          <p:nvPr>
            <p:ph type="body" sz="quarter" idx="3"/>
          </p:nvPr>
        </p:nvSpPr>
        <p:spPr>
          <a:xfrm>
            <a:off x="4645028" y="1239838"/>
            <a:ext cx="4041774" cy="479822"/>
          </a:xfrm>
        </p:spPr>
        <p:txBody>
          <a:bodyPr anchor="b"/>
          <a:lstStyle>
            <a:lvl1pPr marL="0" indent="0">
              <a:spcBef>
                <a:spcPts val="0"/>
              </a:spcBef>
              <a:buNone/>
              <a:defRPr sz="2000" b="1">
                <a:solidFill>
                  <a:schemeClr val="bg1">
                    <a:lumMod val="65000"/>
                  </a:schemeClr>
                </a:solidFill>
              </a:defRPr>
            </a:lvl1pPr>
            <a:lvl2pPr marL="457206" indent="0">
              <a:buNone/>
              <a:defRPr sz="2000" b="1"/>
            </a:lvl2pPr>
            <a:lvl3pPr marL="914411" indent="0">
              <a:buNone/>
              <a:defRPr sz="1801"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CA"/>
              <a:t>Click to edit Master text styles</a:t>
            </a:r>
          </a:p>
        </p:txBody>
      </p:sp>
      <p:sp>
        <p:nvSpPr>
          <p:cNvPr id="6" name="Content Placeholder 5"/>
          <p:cNvSpPr>
            <a:spLocks noGrp="1"/>
          </p:cNvSpPr>
          <p:nvPr>
            <p:ph sz="quarter" idx="4"/>
          </p:nvPr>
        </p:nvSpPr>
        <p:spPr>
          <a:xfrm>
            <a:off x="4645028" y="1719660"/>
            <a:ext cx="4041774" cy="2874962"/>
          </a:xfrm>
        </p:spPr>
        <p:txBody>
          <a:bodyPr/>
          <a:lstStyle>
            <a:lvl1pPr>
              <a:defRPr sz="1801"/>
            </a:lvl1pPr>
            <a:lvl2pPr>
              <a:defRPr sz="1600"/>
            </a:lvl2pPr>
            <a:lvl3pPr>
              <a:defRPr sz="1401"/>
            </a:lvl3pPr>
            <a:lvl4pPr>
              <a:defRPr sz="1200"/>
            </a:lvl4pPr>
            <a:lvl5pPr>
              <a:defRPr sz="12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cxnSp>
        <p:nvCxnSpPr>
          <p:cNvPr id="11" name="Straight Connector 10"/>
          <p:cNvCxnSpPr/>
          <p:nvPr userDrawn="1"/>
        </p:nvCxnSpPr>
        <p:spPr>
          <a:xfrm>
            <a:off x="457200" y="832623"/>
            <a:ext cx="8229600" cy="0"/>
          </a:xfrm>
          <a:prstGeom prst="line">
            <a:avLst/>
          </a:prstGeom>
          <a:ln w="12700" cmpd="sng">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2" name="Title 1"/>
          <p:cNvSpPr>
            <a:spLocks noGrp="1"/>
          </p:cNvSpPr>
          <p:nvPr>
            <p:ph type="title"/>
          </p:nvPr>
        </p:nvSpPr>
        <p:spPr>
          <a:xfrm>
            <a:off x="457200" y="122879"/>
            <a:ext cx="8229600" cy="548327"/>
          </a:xfrm>
        </p:spPr>
        <p:txBody>
          <a:bodyPr anchor="b"/>
          <a:lstStyle/>
          <a:p>
            <a:r>
              <a:rPr lang="en-CA" dirty="0"/>
              <a:t>Click to edit Master title style</a:t>
            </a:r>
            <a:endParaRPr lang="en-US" dirty="0"/>
          </a:p>
        </p:txBody>
      </p:sp>
    </p:spTree>
    <p:extLst>
      <p:ext uri="{BB962C8B-B14F-4D97-AF65-F5344CB8AC3E}">
        <p14:creationId xmlns:p14="http://schemas.microsoft.com/office/powerpoint/2010/main" val="227212681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useBgFill="1">
        <p:nvSpPr>
          <p:cNvPr id="4" name="Rectangle 3"/>
          <p:cNvSpPr/>
          <p:nvPr userDrawn="1"/>
        </p:nvSpPr>
        <p:spPr>
          <a:xfrm>
            <a:off x="0" y="1"/>
            <a:ext cx="9144000" cy="4499429"/>
          </a:xfrm>
          <a:prstGeom prst="rect">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1"/>
          </a:p>
        </p:txBody>
      </p:sp>
      <p:cxnSp>
        <p:nvCxnSpPr>
          <p:cNvPr id="10" name="Straight Connector 9"/>
          <p:cNvCxnSpPr/>
          <p:nvPr userDrawn="1"/>
        </p:nvCxnSpPr>
        <p:spPr>
          <a:xfrm>
            <a:off x="457200" y="832623"/>
            <a:ext cx="8229600" cy="0"/>
          </a:xfrm>
          <a:prstGeom prst="line">
            <a:avLst/>
          </a:prstGeom>
          <a:ln w="12700" cmpd="sng">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1" name="Title 1"/>
          <p:cNvSpPr>
            <a:spLocks noGrp="1"/>
          </p:cNvSpPr>
          <p:nvPr>
            <p:ph type="title"/>
          </p:nvPr>
        </p:nvSpPr>
        <p:spPr>
          <a:xfrm>
            <a:off x="457200" y="122879"/>
            <a:ext cx="8229600" cy="548327"/>
          </a:xfrm>
        </p:spPr>
        <p:txBody>
          <a:bodyPr anchor="b"/>
          <a:lstStyle/>
          <a:p>
            <a:r>
              <a:rPr lang="en-CA" dirty="0"/>
              <a:t>Click to edit Master title style</a:t>
            </a:r>
            <a:endParaRPr lang="en-US" dirty="0"/>
          </a:p>
        </p:txBody>
      </p:sp>
    </p:spTree>
    <p:extLst>
      <p:ext uri="{BB962C8B-B14F-4D97-AF65-F5344CB8AC3E}">
        <p14:creationId xmlns:p14="http://schemas.microsoft.com/office/powerpoint/2010/main" val="253281518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useBgFill="1">
        <p:nvSpPr>
          <p:cNvPr id="5" name="Rectangle 4"/>
          <p:cNvSpPr/>
          <p:nvPr userDrawn="1"/>
        </p:nvSpPr>
        <p:spPr>
          <a:xfrm>
            <a:off x="0" y="1"/>
            <a:ext cx="9144000" cy="4499429"/>
          </a:xfrm>
          <a:prstGeom prst="rect">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1"/>
          </a:p>
        </p:txBody>
      </p:sp>
    </p:spTree>
    <p:extLst>
      <p:ext uri="{BB962C8B-B14F-4D97-AF65-F5344CB8AC3E}">
        <p14:creationId xmlns:p14="http://schemas.microsoft.com/office/powerpoint/2010/main" val="25925991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342900" y="4767263"/>
            <a:ext cx="16002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2"/>
          <p:cNvSpPr txBox="1">
            <a:spLocks noGrp="1"/>
          </p:cNvSpPr>
          <p:nvPr>
            <p:ph type="ftr" idx="11"/>
          </p:nvPr>
        </p:nvSpPr>
        <p:spPr>
          <a:xfrm>
            <a:off x="2343150" y="4767263"/>
            <a:ext cx="21717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4914900" y="4767263"/>
            <a:ext cx="16002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‹n°›</a:t>
            </a:fld>
            <a:endParaRPr lang="en-US"/>
          </a:p>
        </p:txBody>
      </p:sp>
    </p:spTree>
    <p:extLst>
      <p:ext uri="{BB962C8B-B14F-4D97-AF65-F5344CB8AC3E}">
        <p14:creationId xmlns:p14="http://schemas.microsoft.com/office/powerpoint/2010/main" val="2632363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 Blank Page + Logo">
    <p:spTree>
      <p:nvGrpSpPr>
        <p:cNvPr id="1" name=""/>
        <p:cNvGrpSpPr/>
        <p:nvPr/>
      </p:nvGrpSpPr>
      <p:grpSpPr>
        <a:xfrm>
          <a:off x="0" y="0"/>
          <a:ext cx="0" cy="0"/>
          <a:chOff x="0" y="0"/>
          <a:chExt cx="0" cy="0"/>
        </a:xfrm>
      </p:grpSpPr>
      <p:pic>
        <p:nvPicPr>
          <p:cNvPr id="4" name="Picture 5">
            <a:extLst>
              <a:ext uri="{FF2B5EF4-FFF2-40B4-BE49-F238E27FC236}">
                <a16:creationId xmlns:a16="http://schemas.microsoft.com/office/drawing/2014/main" id="{2A18CCC5-5764-4605-8593-DAB652629F7B}"/>
              </a:ext>
            </a:extLst>
          </p:cNvPr>
          <p:cNvPicPr>
            <a:picLocks noChangeAspect="1"/>
          </p:cNvPicPr>
          <p:nvPr userDrawn="1"/>
        </p:nvPicPr>
        <p:blipFill>
          <a:blip r:embed="rId2"/>
          <a:stretch>
            <a:fillRect/>
          </a:stretch>
        </p:blipFill>
        <p:spPr>
          <a:xfrm>
            <a:off x="8279515" y="4824000"/>
            <a:ext cx="432946" cy="190832"/>
          </a:xfrm>
          <a:prstGeom prst="rect">
            <a:avLst/>
          </a:prstGeom>
        </p:spPr>
      </p:pic>
    </p:spTree>
    <p:extLst>
      <p:ext uri="{BB962C8B-B14F-4D97-AF65-F5344CB8AC3E}">
        <p14:creationId xmlns:p14="http://schemas.microsoft.com/office/powerpoint/2010/main" val="481879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2 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3461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3 Section Page Cream Lef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2F4E1C0-82E1-4498-B199-3FDE6B1A7924}"/>
              </a:ext>
            </a:extLst>
          </p:cNvPr>
          <p:cNvSpPr>
            <a:spLocks noGrp="1"/>
          </p:cNvSpPr>
          <p:nvPr>
            <p:ph type="sldNum" sz="quarter" idx="10"/>
          </p:nvPr>
        </p:nvSpPr>
        <p:spPr/>
        <p:txBody>
          <a:bodyPr/>
          <a:lstStyle/>
          <a:p>
            <a:fld id="{DDC7885F-1019-467B-A923-BBC435040C12}" type="slidenum">
              <a:rPr lang="fr-CA" sz="1001" smtClean="0"/>
              <a:pPr/>
              <a:t>‹n°›</a:t>
            </a:fld>
            <a:endParaRPr lang="fr-CA" sz="1001"/>
          </a:p>
        </p:txBody>
      </p:sp>
      <p:sp>
        <p:nvSpPr>
          <p:cNvPr id="4" name="Title 1">
            <a:extLst>
              <a:ext uri="{FF2B5EF4-FFF2-40B4-BE49-F238E27FC236}">
                <a16:creationId xmlns:a16="http://schemas.microsoft.com/office/drawing/2014/main" id="{A7B89B2F-0047-446F-A861-8AA0088DDBBA}"/>
              </a:ext>
            </a:extLst>
          </p:cNvPr>
          <p:cNvSpPr>
            <a:spLocks noGrp="1"/>
          </p:cNvSpPr>
          <p:nvPr>
            <p:ph type="ctrTitle"/>
          </p:nvPr>
        </p:nvSpPr>
        <p:spPr>
          <a:xfrm>
            <a:off x="360000" y="360000"/>
            <a:ext cx="4158748" cy="1790700"/>
          </a:xfrm>
        </p:spPr>
        <p:txBody>
          <a:bodyPr anchor="t" anchorCtr="0">
            <a:noAutofit/>
          </a:bodyPr>
          <a:lstStyle>
            <a:lvl1pPr algn="l">
              <a:lnSpc>
                <a:spcPts val="4000"/>
              </a:lnSpc>
              <a:defRPr sz="4400">
                <a:latin typeface="Arial" panose="020B0604020202020204" pitchFamily="34" charset="0"/>
                <a:cs typeface="Arial" panose="020B0604020202020204" pitchFamily="34" charset="0"/>
              </a:defRPr>
            </a:lvl1pPr>
          </a:lstStyle>
          <a:p>
            <a:r>
              <a:rPr lang="en-US"/>
              <a:t>Click to edit Master title style</a:t>
            </a:r>
            <a:endParaRPr lang="fr-CA"/>
          </a:p>
        </p:txBody>
      </p:sp>
      <p:sp>
        <p:nvSpPr>
          <p:cNvPr id="5" name="Subtitle 2">
            <a:extLst>
              <a:ext uri="{FF2B5EF4-FFF2-40B4-BE49-F238E27FC236}">
                <a16:creationId xmlns:a16="http://schemas.microsoft.com/office/drawing/2014/main" id="{1482E4BA-E785-47D1-A804-F7A2CFE80D0B}"/>
              </a:ext>
            </a:extLst>
          </p:cNvPr>
          <p:cNvSpPr>
            <a:spLocks noGrp="1"/>
          </p:cNvSpPr>
          <p:nvPr>
            <p:ph type="subTitle" idx="1"/>
          </p:nvPr>
        </p:nvSpPr>
        <p:spPr>
          <a:xfrm>
            <a:off x="360000" y="2160001"/>
            <a:ext cx="4159374" cy="1241425"/>
          </a:xfrm>
        </p:spPr>
        <p:txBody>
          <a:bodyPr lIns="0" tIns="0" rIns="0" bIns="0"/>
          <a:lstStyle>
            <a:lvl1pPr marL="0" indent="0" algn="l">
              <a:buNone/>
              <a:defRPr sz="2400">
                <a:latin typeface="Times New Roman" panose="02020603050405020304" pitchFamily="18" charset="0"/>
                <a:cs typeface="Times New Roman" panose="02020603050405020304" pitchFamily="18" charset="0"/>
              </a:defRPr>
            </a:lvl1pPr>
            <a:lvl2pPr marL="457206" indent="0" algn="ctr">
              <a:buNone/>
              <a:defRPr sz="2000"/>
            </a:lvl2pPr>
            <a:lvl3pPr marL="914411" indent="0" algn="ctr">
              <a:buNone/>
              <a:defRPr sz="1801"/>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a:t>Click to edit Master subtitle style</a:t>
            </a:r>
            <a:endParaRPr lang="fr-CA"/>
          </a:p>
        </p:txBody>
      </p:sp>
      <p:sp>
        <p:nvSpPr>
          <p:cNvPr id="7" name="Picture Placeholder 9">
            <a:extLst>
              <a:ext uri="{FF2B5EF4-FFF2-40B4-BE49-F238E27FC236}">
                <a16:creationId xmlns:a16="http://schemas.microsoft.com/office/drawing/2014/main" id="{F0875758-7E16-44F2-A56D-83A9FD7552B1}"/>
              </a:ext>
            </a:extLst>
          </p:cNvPr>
          <p:cNvSpPr>
            <a:spLocks noGrp="1"/>
          </p:cNvSpPr>
          <p:nvPr>
            <p:ph type="pic" sz="quarter" idx="14"/>
          </p:nvPr>
        </p:nvSpPr>
        <p:spPr>
          <a:xfrm>
            <a:off x="5435601" y="0"/>
            <a:ext cx="3708400" cy="5143500"/>
          </a:xfrm>
        </p:spPr>
        <p:txBody>
          <a:bodyPr/>
          <a:lstStyle/>
          <a:p>
            <a:endParaRPr lang="fr-CA"/>
          </a:p>
        </p:txBody>
      </p:sp>
    </p:spTree>
    <p:extLst>
      <p:ext uri="{BB962C8B-B14F-4D97-AF65-F5344CB8AC3E}">
        <p14:creationId xmlns:p14="http://schemas.microsoft.com/office/powerpoint/2010/main" val="2766260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3 Section Page Cream Righ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2F4E1C0-82E1-4498-B199-3FDE6B1A7924}"/>
              </a:ext>
            </a:extLst>
          </p:cNvPr>
          <p:cNvSpPr>
            <a:spLocks noGrp="1"/>
          </p:cNvSpPr>
          <p:nvPr>
            <p:ph type="sldNum" sz="quarter" idx="10"/>
          </p:nvPr>
        </p:nvSpPr>
        <p:spPr/>
        <p:txBody>
          <a:bodyPr/>
          <a:lstStyle/>
          <a:p>
            <a:fld id="{DDC7885F-1019-467B-A923-BBC435040C12}" type="slidenum">
              <a:rPr lang="fr-CA" sz="1001" smtClean="0"/>
              <a:pPr/>
              <a:t>‹n°›</a:t>
            </a:fld>
            <a:endParaRPr lang="fr-CA" sz="1001"/>
          </a:p>
        </p:txBody>
      </p:sp>
      <p:sp>
        <p:nvSpPr>
          <p:cNvPr id="4" name="Title 1">
            <a:extLst>
              <a:ext uri="{FF2B5EF4-FFF2-40B4-BE49-F238E27FC236}">
                <a16:creationId xmlns:a16="http://schemas.microsoft.com/office/drawing/2014/main" id="{A7B89B2F-0047-446F-A861-8AA0088DDBBA}"/>
              </a:ext>
            </a:extLst>
          </p:cNvPr>
          <p:cNvSpPr>
            <a:spLocks noGrp="1"/>
          </p:cNvSpPr>
          <p:nvPr>
            <p:ph type="ctrTitle"/>
          </p:nvPr>
        </p:nvSpPr>
        <p:spPr>
          <a:xfrm>
            <a:off x="4320000" y="360000"/>
            <a:ext cx="4158748" cy="1790700"/>
          </a:xfrm>
        </p:spPr>
        <p:txBody>
          <a:bodyPr anchor="t" anchorCtr="0">
            <a:noAutofit/>
          </a:bodyPr>
          <a:lstStyle>
            <a:lvl1pPr algn="l">
              <a:lnSpc>
                <a:spcPts val="4000"/>
              </a:lnSpc>
              <a:defRPr sz="4400">
                <a:solidFill>
                  <a:schemeClr val="tx1"/>
                </a:solidFill>
                <a:latin typeface="Arial" panose="020B0604020202020204" pitchFamily="34" charset="0"/>
                <a:cs typeface="Arial" panose="020B0604020202020204" pitchFamily="34" charset="0"/>
              </a:defRPr>
            </a:lvl1pPr>
          </a:lstStyle>
          <a:p>
            <a:r>
              <a:rPr lang="en-US"/>
              <a:t>Click to edit Master title style</a:t>
            </a:r>
            <a:endParaRPr lang="fr-CA"/>
          </a:p>
        </p:txBody>
      </p:sp>
      <p:sp>
        <p:nvSpPr>
          <p:cNvPr id="5" name="Subtitle 2">
            <a:extLst>
              <a:ext uri="{FF2B5EF4-FFF2-40B4-BE49-F238E27FC236}">
                <a16:creationId xmlns:a16="http://schemas.microsoft.com/office/drawing/2014/main" id="{1482E4BA-E785-47D1-A804-F7A2CFE80D0B}"/>
              </a:ext>
            </a:extLst>
          </p:cNvPr>
          <p:cNvSpPr>
            <a:spLocks noGrp="1"/>
          </p:cNvSpPr>
          <p:nvPr>
            <p:ph type="subTitle" idx="1"/>
          </p:nvPr>
        </p:nvSpPr>
        <p:spPr>
          <a:xfrm>
            <a:off x="4320000" y="2160001"/>
            <a:ext cx="4159374" cy="1241425"/>
          </a:xfrm>
        </p:spPr>
        <p:txBody>
          <a:bodyPr lIns="0" tIns="0" rIns="0" bIns="0"/>
          <a:lstStyle>
            <a:lvl1pPr marL="0" indent="0" algn="l">
              <a:buNone/>
              <a:defRPr sz="2400">
                <a:solidFill>
                  <a:schemeClr val="tx1"/>
                </a:solidFill>
                <a:latin typeface="Times New Roman" panose="02020603050405020304" pitchFamily="18" charset="0"/>
                <a:cs typeface="Times New Roman" panose="02020603050405020304" pitchFamily="18" charset="0"/>
              </a:defRPr>
            </a:lvl1pPr>
            <a:lvl2pPr marL="457206" indent="0" algn="ctr">
              <a:buNone/>
              <a:defRPr sz="2000"/>
            </a:lvl2pPr>
            <a:lvl3pPr marL="914411" indent="0" algn="ctr">
              <a:buNone/>
              <a:defRPr sz="1801"/>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a:t>Click to edit Master subtitle style</a:t>
            </a:r>
            <a:endParaRPr lang="fr-CA"/>
          </a:p>
        </p:txBody>
      </p:sp>
      <p:sp>
        <p:nvSpPr>
          <p:cNvPr id="7" name="Picture Placeholder 9">
            <a:extLst>
              <a:ext uri="{FF2B5EF4-FFF2-40B4-BE49-F238E27FC236}">
                <a16:creationId xmlns:a16="http://schemas.microsoft.com/office/drawing/2014/main" id="{F0875758-7E16-44F2-A56D-83A9FD7552B1}"/>
              </a:ext>
            </a:extLst>
          </p:cNvPr>
          <p:cNvSpPr>
            <a:spLocks noGrp="1"/>
          </p:cNvSpPr>
          <p:nvPr>
            <p:ph type="pic" sz="quarter" idx="14"/>
          </p:nvPr>
        </p:nvSpPr>
        <p:spPr>
          <a:xfrm>
            <a:off x="1" y="0"/>
            <a:ext cx="3708400" cy="5143500"/>
          </a:xfrm>
        </p:spPr>
        <p:txBody>
          <a:bodyPr/>
          <a:lstStyle/>
          <a:p>
            <a:endParaRPr lang="fr-CA"/>
          </a:p>
        </p:txBody>
      </p:sp>
      <p:pic>
        <p:nvPicPr>
          <p:cNvPr id="9" name="Picture 5">
            <a:extLst>
              <a:ext uri="{FF2B5EF4-FFF2-40B4-BE49-F238E27FC236}">
                <a16:creationId xmlns:a16="http://schemas.microsoft.com/office/drawing/2014/main" id="{B28152FA-BA69-41B5-83F5-FF8464536BE2}"/>
              </a:ext>
            </a:extLst>
          </p:cNvPr>
          <p:cNvPicPr>
            <a:picLocks noChangeAspect="1"/>
          </p:cNvPicPr>
          <p:nvPr userDrawn="1"/>
        </p:nvPicPr>
        <p:blipFill>
          <a:blip r:embed="rId2"/>
          <a:stretch>
            <a:fillRect/>
          </a:stretch>
        </p:blipFill>
        <p:spPr>
          <a:xfrm>
            <a:off x="8279515" y="4824000"/>
            <a:ext cx="432946" cy="190832"/>
          </a:xfrm>
          <a:prstGeom prst="rect">
            <a:avLst/>
          </a:prstGeom>
        </p:spPr>
      </p:pic>
    </p:spTree>
    <p:extLst>
      <p:ext uri="{BB962C8B-B14F-4D97-AF65-F5344CB8AC3E}">
        <p14:creationId xmlns:p14="http://schemas.microsoft.com/office/powerpoint/2010/main" val="46880829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5" Type="http://schemas.openxmlformats.org/officeDocument/2006/relationships/slideLayout" Target="../slideLayouts/slideLayout38.xml"/><Relationship Id="rId10" Type="http://schemas.openxmlformats.org/officeDocument/2006/relationships/image" Target="../media/image3.png"/><Relationship Id="rId4" Type="http://schemas.openxmlformats.org/officeDocument/2006/relationships/slideLayout" Target="../slideLayouts/slideLayout37.xml"/><Relationship Id="rId9"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49.xml"/><Relationship Id="rId3" Type="http://schemas.openxmlformats.org/officeDocument/2006/relationships/slideLayout" Target="../slideLayouts/slideLayout44.xml"/><Relationship Id="rId7" Type="http://schemas.openxmlformats.org/officeDocument/2006/relationships/slideLayout" Target="../slideLayouts/slideLayout48.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5" Type="http://schemas.openxmlformats.org/officeDocument/2006/relationships/slideLayout" Target="../slideLayouts/slideLayout46.xml"/><Relationship Id="rId4" Type="http://schemas.openxmlformats.org/officeDocument/2006/relationships/slideLayout" Target="../slideLayouts/slideLayout45.xml"/><Relationship Id="rId9"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57.xml"/><Relationship Id="rId3" Type="http://schemas.openxmlformats.org/officeDocument/2006/relationships/slideLayout" Target="../slideLayouts/slideLayout52.xml"/><Relationship Id="rId7" Type="http://schemas.openxmlformats.org/officeDocument/2006/relationships/slideLayout" Target="../slideLayouts/slideLayout56.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5" Type="http://schemas.openxmlformats.org/officeDocument/2006/relationships/slideLayout" Target="../slideLayouts/slideLayout54.xml"/><Relationship Id="rId10" Type="http://schemas.openxmlformats.org/officeDocument/2006/relationships/theme" Target="../theme/theme12.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5" Type="http://schemas.openxmlformats.org/officeDocument/2006/relationships/theme" Target="../theme/theme3.xml"/><Relationship Id="rId4"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3.png"/></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image" Target="../media/image3.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6.xml"/><Relationship Id="rId1" Type="http://schemas.openxmlformats.org/officeDocument/2006/relationships/slideLayout" Target="../slideLayouts/slideLayout26.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28.xml"/><Relationship Id="rId1" Type="http://schemas.openxmlformats.org/officeDocument/2006/relationships/slideLayout" Target="../slideLayouts/slideLayout27.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30.xml"/><Relationship Id="rId1" Type="http://schemas.openxmlformats.org/officeDocument/2006/relationships/slideLayout" Target="../slideLayouts/slideLayout29.xml"/><Relationship Id="rId4" Type="http://schemas.openxmlformats.org/officeDocument/2006/relationships/image" Target="../media/image3.png"/></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Title Placeholder 10">
            <a:extLst>
              <a:ext uri="{FF2B5EF4-FFF2-40B4-BE49-F238E27FC236}">
                <a16:creationId xmlns:a16="http://schemas.microsoft.com/office/drawing/2014/main" id="{DAE88D3B-BD79-4E70-8D9A-E9EF2DF4C1D8}"/>
              </a:ext>
            </a:extLst>
          </p:cNvPr>
          <p:cNvSpPr>
            <a:spLocks noGrp="1"/>
          </p:cNvSpPr>
          <p:nvPr>
            <p:ph type="title"/>
          </p:nvPr>
        </p:nvSpPr>
        <p:spPr>
          <a:xfrm>
            <a:off x="360001" y="360000"/>
            <a:ext cx="7886700" cy="1563678"/>
          </a:xfrm>
          <a:prstGeom prst="rect">
            <a:avLst/>
          </a:prstGeom>
        </p:spPr>
        <p:txBody>
          <a:bodyPr vert="horz" lIns="0" tIns="0" rIns="0" bIns="0" rtlCol="0" anchor="t" anchorCtr="0">
            <a:noAutofit/>
          </a:bodyPr>
          <a:lstStyle/>
          <a:p>
            <a:r>
              <a:rPr lang="en-US"/>
              <a:t>Document</a:t>
            </a:r>
            <a:br>
              <a:rPr lang="en-US"/>
            </a:br>
            <a:r>
              <a:rPr lang="en-US"/>
              <a:t>Title</a:t>
            </a:r>
            <a:endParaRPr lang="fr-CA"/>
          </a:p>
        </p:txBody>
      </p:sp>
    </p:spTree>
    <p:extLst>
      <p:ext uri="{BB962C8B-B14F-4D97-AF65-F5344CB8AC3E}">
        <p14:creationId xmlns:p14="http://schemas.microsoft.com/office/powerpoint/2010/main" val="2334949134"/>
      </p:ext>
    </p:extLst>
  </p:cSld>
  <p:clrMap bg1="lt1" tx1="dk1" bg2="lt2" tx2="dk2" accent1="accent1" accent2="accent2" accent3="accent3" accent4="accent4" accent5="accent5" accent6="accent6" hlink="hlink" folHlink="folHlink"/>
  <p:sldLayoutIdLst>
    <p:sldLayoutId id="2147483776" r:id="rId1"/>
    <p:sldLayoutId id="2147483779" r:id="rId2"/>
    <p:sldLayoutId id="2147483777" r:id="rId3"/>
    <p:sldLayoutId id="2147483778" r:id="rId4"/>
  </p:sldLayoutIdLst>
  <p:hf hdr="0" dt="0"/>
  <p:txStyles>
    <p:titleStyle>
      <a:lvl1pPr algn="l" defTabSz="914411" rtl="0" eaLnBrk="1" latinLnBrk="0" hangingPunct="1">
        <a:lnSpc>
          <a:spcPts val="6000"/>
        </a:lnSpc>
        <a:spcBef>
          <a:spcPct val="0"/>
        </a:spcBef>
        <a:buNone/>
        <a:defRPr sz="6000" b="1" kern="1200">
          <a:solidFill>
            <a:schemeClr val="tx1"/>
          </a:solidFill>
          <a:latin typeface="Arial" panose="020B0604020202020204" pitchFamily="34" charset="0"/>
          <a:ea typeface="+mj-ea"/>
          <a:cs typeface="Arial" panose="020B0604020202020204" pitchFamily="34" charset="0"/>
        </a:defRPr>
      </a:lvl1pPr>
    </p:titleStyle>
    <p:bodyStyle>
      <a:lvl1pPr marL="228604" indent="-228604" algn="l" defTabSz="914411" rtl="0" eaLnBrk="1" latinLnBrk="0" hangingPunct="1">
        <a:lnSpc>
          <a:spcPct val="90000"/>
        </a:lnSpc>
        <a:spcBef>
          <a:spcPts val="1001"/>
        </a:spcBef>
        <a:buFont typeface="Calibri" panose="020F0502020204030204" pitchFamily="34" charset="0"/>
        <a:buChar char="—"/>
        <a:defRPr sz="2800" kern="1200">
          <a:solidFill>
            <a:schemeClr val="tx1"/>
          </a:solidFill>
          <a:latin typeface="Genath Regular" panose="02050506080706020004" pitchFamily="18" charset="0"/>
          <a:ea typeface="+mn-ea"/>
          <a:cs typeface="+mn-cs"/>
        </a:defRPr>
      </a:lvl1pPr>
      <a:lvl2pPr marL="685809" indent="-228604" algn="l" defTabSz="914411" rtl="0" eaLnBrk="1" latinLnBrk="0" hangingPunct="1">
        <a:lnSpc>
          <a:spcPct val="90000"/>
        </a:lnSpc>
        <a:spcBef>
          <a:spcPts val="500"/>
        </a:spcBef>
        <a:buFont typeface="Calibri" panose="020F0502020204030204" pitchFamily="34" charset="0"/>
        <a:buChar char="—"/>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Calibri" panose="020F050202020403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Calibri" panose="020F050202020403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fr-FR"/>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9D47C30-377D-4AA3-B90C-22925D63EAA6}"/>
              </a:ext>
            </a:extLst>
          </p:cNvPr>
          <p:cNvSpPr>
            <a:spLocks noGrp="1"/>
          </p:cNvSpPr>
          <p:nvPr>
            <p:ph type="title"/>
          </p:nvPr>
        </p:nvSpPr>
        <p:spPr>
          <a:xfrm>
            <a:off x="4320000" y="2340001"/>
            <a:ext cx="4495548" cy="519821"/>
          </a:xfrm>
          <a:prstGeom prst="rect">
            <a:avLst/>
          </a:prstGeom>
        </p:spPr>
        <p:txBody>
          <a:bodyPr vert="horz" lIns="0" tIns="0" rIns="0" bIns="0" rtlCol="0" anchor="t" anchorCtr="0">
            <a:noAutofit/>
          </a:bodyPr>
          <a:lstStyle/>
          <a:p>
            <a:r>
              <a:rPr lang="en-CA" b="1"/>
              <a:t>Asset Classes</a:t>
            </a:r>
            <a:endParaRPr lang="en-CA"/>
          </a:p>
        </p:txBody>
      </p:sp>
      <p:pic>
        <p:nvPicPr>
          <p:cNvPr id="6" name="Picture 5">
            <a:extLst>
              <a:ext uri="{FF2B5EF4-FFF2-40B4-BE49-F238E27FC236}">
                <a16:creationId xmlns:a16="http://schemas.microsoft.com/office/drawing/2014/main" id="{73F0F72D-9232-4EF4-90B7-89AF93064811}"/>
              </a:ext>
            </a:extLst>
          </p:cNvPr>
          <p:cNvPicPr>
            <a:picLocks noChangeAspect="1"/>
          </p:cNvPicPr>
          <p:nvPr/>
        </p:nvPicPr>
        <p:blipFill>
          <a:blip r:embed="rId10"/>
          <a:stretch>
            <a:fillRect/>
          </a:stretch>
        </p:blipFill>
        <p:spPr>
          <a:xfrm>
            <a:off x="8279515" y="4824000"/>
            <a:ext cx="432946" cy="190832"/>
          </a:xfrm>
          <a:prstGeom prst="rect">
            <a:avLst/>
          </a:prstGeom>
        </p:spPr>
      </p:pic>
    </p:spTree>
    <p:extLst>
      <p:ext uri="{BB962C8B-B14F-4D97-AF65-F5344CB8AC3E}">
        <p14:creationId xmlns:p14="http://schemas.microsoft.com/office/powerpoint/2010/main" val="1030884162"/>
      </p:ext>
    </p:extLst>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Lst>
  <p:hf hdr="0" dt="0"/>
  <p:txStyles>
    <p:titleStyle>
      <a:lvl1pPr algn="l" defTabSz="914411" rtl="0" eaLnBrk="1" latinLnBrk="0" hangingPunct="1">
        <a:lnSpc>
          <a:spcPct val="90000"/>
        </a:lnSpc>
        <a:spcBef>
          <a:spcPct val="0"/>
        </a:spcBef>
        <a:buNone/>
        <a:defRPr sz="3001" kern="1200">
          <a:solidFill>
            <a:schemeClr val="tx1"/>
          </a:solidFill>
          <a:latin typeface="Arial" panose="020B0604020202020204" pitchFamily="34" charset="0"/>
          <a:ea typeface="+mj-ea"/>
          <a:cs typeface="+mj-cs"/>
        </a:defRPr>
      </a:lvl1pPr>
    </p:titleStyle>
    <p:bodyStyle>
      <a:lvl1pPr marL="228604" indent="-228604" algn="l" defTabSz="914411" rtl="0" eaLnBrk="1" latinLnBrk="0" hangingPunct="1">
        <a:lnSpc>
          <a:spcPct val="90000"/>
        </a:lnSpc>
        <a:spcBef>
          <a:spcPts val="1001"/>
        </a:spcBef>
        <a:buFont typeface="Basis Grotesque Pro" panose="02000503030000020004" pitchFamily="2" charset="0"/>
        <a:buChar char="—"/>
        <a:defRPr sz="2000" kern="1200">
          <a:solidFill>
            <a:schemeClr val="tx1"/>
          </a:solidFill>
          <a:latin typeface="Basis Grotesque Pro" panose="02000503030000020004" pitchFamily="2" charset="0"/>
          <a:ea typeface="+mn-ea"/>
          <a:cs typeface="+mn-cs"/>
        </a:defRPr>
      </a:lvl1pPr>
      <a:lvl2pPr marL="685809" indent="-228604" algn="l" defTabSz="914411" rtl="0" eaLnBrk="1" latinLnBrk="0" hangingPunct="1">
        <a:lnSpc>
          <a:spcPct val="90000"/>
        </a:lnSpc>
        <a:spcBef>
          <a:spcPts val="500"/>
        </a:spcBef>
        <a:buFont typeface="Basis Grotesque Pro" panose="02000503030000020004" pitchFamily="2" charset="0"/>
        <a:buChar char="—"/>
        <a:defRPr sz="1801" kern="1200">
          <a:solidFill>
            <a:schemeClr val="tx1"/>
          </a:solidFill>
          <a:latin typeface="Basis Grotesque Pro" panose="02000503030000020004" pitchFamily="2" charset="0"/>
          <a:ea typeface="+mn-ea"/>
          <a:cs typeface="+mn-cs"/>
        </a:defRPr>
      </a:lvl2pPr>
      <a:lvl3pPr marL="1143015" indent="-228604" algn="l" defTabSz="914411" rtl="0" eaLnBrk="1" latinLnBrk="0" hangingPunct="1">
        <a:lnSpc>
          <a:spcPct val="90000"/>
        </a:lnSpc>
        <a:spcBef>
          <a:spcPts val="500"/>
        </a:spcBef>
        <a:buFont typeface="Basis Grotesque Pro" panose="02000503030000020004" pitchFamily="2" charset="0"/>
        <a:buChar char="—"/>
        <a:defRPr sz="1600" kern="1200">
          <a:solidFill>
            <a:schemeClr val="tx1"/>
          </a:solidFill>
          <a:latin typeface="Basis Grotesque Pro" panose="02000503030000020004" pitchFamily="2" charset="0"/>
          <a:ea typeface="+mn-ea"/>
          <a:cs typeface="+mn-cs"/>
        </a:defRPr>
      </a:lvl3pPr>
      <a:lvl4pPr marL="1600221" indent="-228604" algn="l" defTabSz="914411" rtl="0" eaLnBrk="1" latinLnBrk="0" hangingPunct="1">
        <a:lnSpc>
          <a:spcPct val="90000"/>
        </a:lnSpc>
        <a:spcBef>
          <a:spcPts val="500"/>
        </a:spcBef>
        <a:buFont typeface="Basis Grotesque Pro" panose="02000503030000020004" pitchFamily="2" charset="0"/>
        <a:buChar char="—"/>
        <a:defRPr sz="1401" kern="1200">
          <a:solidFill>
            <a:schemeClr val="tx1"/>
          </a:solidFill>
          <a:latin typeface="Basis Grotesque Pro" panose="02000503030000020004" pitchFamily="2" charset="0"/>
          <a:ea typeface="+mn-ea"/>
          <a:cs typeface="+mn-cs"/>
        </a:defRPr>
      </a:lvl4pPr>
      <a:lvl5pPr marL="2057427" indent="-228604" algn="l" defTabSz="914411" rtl="0" eaLnBrk="1" latinLnBrk="0" hangingPunct="1">
        <a:lnSpc>
          <a:spcPct val="90000"/>
        </a:lnSpc>
        <a:spcBef>
          <a:spcPts val="500"/>
        </a:spcBef>
        <a:buFont typeface="Basis Grotesque Pro" panose="02000503030000020004" pitchFamily="2" charset="0"/>
        <a:buChar char="—"/>
        <a:defRPr sz="1200" kern="1200">
          <a:solidFill>
            <a:schemeClr val="tx1"/>
          </a:solidFill>
          <a:latin typeface="Basis Grotesque Pro" panose="02000503030000020004" pitchFamily="2" charset="0"/>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fr-FR"/>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Title Placeholder 10">
            <a:extLst>
              <a:ext uri="{FF2B5EF4-FFF2-40B4-BE49-F238E27FC236}">
                <a16:creationId xmlns:a16="http://schemas.microsoft.com/office/drawing/2014/main" id="{DAE88D3B-BD79-4E70-8D9A-E9EF2DF4C1D8}"/>
              </a:ext>
            </a:extLst>
          </p:cNvPr>
          <p:cNvSpPr>
            <a:spLocks noGrp="1"/>
          </p:cNvSpPr>
          <p:nvPr>
            <p:ph type="title"/>
          </p:nvPr>
        </p:nvSpPr>
        <p:spPr>
          <a:xfrm>
            <a:off x="360001" y="360000"/>
            <a:ext cx="7886700" cy="1563678"/>
          </a:xfrm>
          <a:prstGeom prst="rect">
            <a:avLst/>
          </a:prstGeom>
        </p:spPr>
        <p:txBody>
          <a:bodyPr vert="horz" lIns="0" tIns="0" rIns="0" bIns="0" rtlCol="0" anchor="t" anchorCtr="0">
            <a:noAutofit/>
          </a:bodyPr>
          <a:lstStyle/>
          <a:p>
            <a:r>
              <a:rPr lang="en-CA" noProof="0"/>
              <a:t>Document</a:t>
            </a:r>
            <a:br>
              <a:rPr lang="en-CA" noProof="0"/>
            </a:br>
            <a:r>
              <a:rPr lang="en-CA" noProof="0"/>
              <a:t>Title</a:t>
            </a:r>
            <a:endParaRPr lang="en-CA"/>
          </a:p>
        </p:txBody>
      </p:sp>
      <p:sp>
        <p:nvSpPr>
          <p:cNvPr id="2" name="Text Placeholder 1">
            <a:extLst>
              <a:ext uri="{FF2B5EF4-FFF2-40B4-BE49-F238E27FC236}">
                <a16:creationId xmlns:a16="http://schemas.microsoft.com/office/drawing/2014/main" id="{AEAEE791-EF9B-48A1-BEBE-161731931D75}"/>
              </a:ext>
            </a:extLst>
          </p:cNvPr>
          <p:cNvSpPr>
            <a:spLocks noGrp="1"/>
          </p:cNvSpPr>
          <p:nvPr>
            <p:ph type="body" idx="1"/>
          </p:nvPr>
        </p:nvSpPr>
        <p:spPr>
          <a:xfrm>
            <a:off x="360001" y="2055779"/>
            <a:ext cx="7886700" cy="2576546"/>
          </a:xfrm>
          <a:prstGeom prst="rect">
            <a:avLst/>
          </a:prstGeom>
        </p:spPr>
        <p:txBody>
          <a:bodyPr vert="horz" lIns="0" tIns="0" rIns="0" bIns="0" rtlCol="0">
            <a:normAutofit/>
          </a:bodyPr>
          <a:lstStyle/>
          <a:p>
            <a:pPr marL="288004" lvl="0" indent="-288004">
              <a:lnSpc>
                <a:spcPct val="100000"/>
              </a:lnSpc>
              <a:spcBef>
                <a:spcPts val="0"/>
              </a:spcBef>
              <a:spcAft>
                <a:spcPts val="0"/>
              </a:spcAft>
              <a:buFont typeface="Arial" panose="020B0604020202020204" pitchFamily="34" charset="0"/>
              <a:buChar char="─"/>
            </a:pPr>
            <a:r>
              <a:rPr lang="fr-FR"/>
              <a:t>Cliquez pour modifier les styles du texte du masque</a:t>
            </a:r>
          </a:p>
          <a:p>
            <a:pPr marL="288004" lvl="1" indent="-288004">
              <a:lnSpc>
                <a:spcPct val="100000"/>
              </a:lnSpc>
              <a:spcBef>
                <a:spcPts val="0"/>
              </a:spcBef>
              <a:spcAft>
                <a:spcPts val="0"/>
              </a:spcAft>
              <a:buFont typeface="Arial" panose="020B0604020202020204" pitchFamily="34" charset="0"/>
              <a:buChar char="─"/>
            </a:pPr>
            <a:r>
              <a:rPr lang="fr-FR"/>
              <a:t>Deuxième niveau</a:t>
            </a:r>
          </a:p>
          <a:p>
            <a:pPr marL="288004" lvl="2" indent="-288004">
              <a:lnSpc>
                <a:spcPct val="100000"/>
              </a:lnSpc>
              <a:spcBef>
                <a:spcPts val="0"/>
              </a:spcBef>
              <a:spcAft>
                <a:spcPts val="0"/>
              </a:spcAft>
              <a:buFont typeface="Arial" panose="020B0604020202020204" pitchFamily="34" charset="0"/>
              <a:buChar char="─"/>
            </a:pPr>
            <a:r>
              <a:rPr lang="fr-FR"/>
              <a:t>Troisième niveau</a:t>
            </a:r>
          </a:p>
          <a:p>
            <a:pPr marL="288004" lvl="3" indent="-288004">
              <a:lnSpc>
                <a:spcPct val="100000"/>
              </a:lnSpc>
              <a:spcBef>
                <a:spcPts val="0"/>
              </a:spcBef>
              <a:spcAft>
                <a:spcPts val="0"/>
              </a:spcAft>
              <a:buFont typeface="Arial" panose="020B0604020202020204" pitchFamily="34" charset="0"/>
              <a:buChar char="─"/>
            </a:pPr>
            <a:r>
              <a:rPr lang="fr-FR"/>
              <a:t>Quatrième niveau</a:t>
            </a:r>
          </a:p>
          <a:p>
            <a:pPr marL="288004" lvl="4" indent="-288004">
              <a:lnSpc>
                <a:spcPct val="100000"/>
              </a:lnSpc>
              <a:spcBef>
                <a:spcPts val="0"/>
              </a:spcBef>
              <a:spcAft>
                <a:spcPts val="0"/>
              </a:spcAft>
              <a:buFont typeface="Arial" panose="020B0604020202020204" pitchFamily="34" charset="0"/>
              <a:buChar char="─"/>
            </a:pPr>
            <a:r>
              <a:rPr lang="fr-FR"/>
              <a:t>Cinquième niveau</a:t>
            </a:r>
            <a:endParaRPr lang="en-CA"/>
          </a:p>
        </p:txBody>
      </p:sp>
      <p:sp>
        <p:nvSpPr>
          <p:cNvPr id="3" name="Slide Number Placeholder 2">
            <a:extLst>
              <a:ext uri="{FF2B5EF4-FFF2-40B4-BE49-F238E27FC236}">
                <a16:creationId xmlns:a16="http://schemas.microsoft.com/office/drawing/2014/main" id="{E063F679-EDDE-407E-9D6A-0895E08005BB}"/>
              </a:ext>
            </a:extLst>
          </p:cNvPr>
          <p:cNvSpPr>
            <a:spLocks noGrp="1"/>
          </p:cNvSpPr>
          <p:nvPr>
            <p:ph type="sldNum" sz="quarter" idx="4"/>
          </p:nvPr>
        </p:nvSpPr>
        <p:spPr>
          <a:xfrm>
            <a:off x="360000" y="4770911"/>
            <a:ext cx="2057401" cy="274637"/>
          </a:xfrm>
          <a:prstGeom prst="rect">
            <a:avLst/>
          </a:prstGeom>
        </p:spPr>
        <p:txBody>
          <a:bodyPr vert="horz" lIns="0" tIns="0" rIns="0" bIns="0" rtlCol="0" anchor="ctr"/>
          <a:lstStyle>
            <a:lvl1pPr>
              <a:defRPr lang="en-CA" sz="1001" smtClean="0">
                <a:solidFill>
                  <a:schemeClr val="tx1"/>
                </a:solidFill>
              </a:defRPr>
            </a:lvl1pPr>
          </a:lstStyle>
          <a:p>
            <a:fld id="{EF0D7C0D-3835-4F01-9A68-0E43F51C2F65}" type="slidenum">
              <a:rPr lang="en-CA" smtClean="0"/>
              <a:pPr/>
              <a:t>‹n°›</a:t>
            </a:fld>
            <a:endParaRPr lang="en-CA"/>
          </a:p>
        </p:txBody>
      </p:sp>
    </p:spTree>
    <p:extLst>
      <p:ext uri="{BB962C8B-B14F-4D97-AF65-F5344CB8AC3E}">
        <p14:creationId xmlns:p14="http://schemas.microsoft.com/office/powerpoint/2010/main" val="182731819"/>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69" r:id="rId3"/>
    <p:sldLayoutId id="2147483870" r:id="rId4"/>
    <p:sldLayoutId id="2147483871" r:id="rId5"/>
    <p:sldLayoutId id="2147483872" r:id="rId6"/>
    <p:sldLayoutId id="2147483873" r:id="rId7"/>
    <p:sldLayoutId id="2147483874" r:id="rId8"/>
  </p:sldLayoutIdLst>
  <p:hf hdr="0" dt="0"/>
  <p:txStyles>
    <p:titleStyle>
      <a:lvl1pPr algn="l" defTabSz="914411" rtl="0" eaLnBrk="1" latinLnBrk="0" hangingPunct="1">
        <a:lnSpc>
          <a:spcPts val="6000"/>
        </a:lnSpc>
        <a:spcBef>
          <a:spcPct val="0"/>
        </a:spcBef>
        <a:buNone/>
        <a:defRPr sz="6000" b="1" kern="1200">
          <a:solidFill>
            <a:schemeClr val="tx1"/>
          </a:solidFill>
          <a:latin typeface="Arial" panose="020B0604020202020204" pitchFamily="34" charset="0"/>
          <a:ea typeface="+mj-ea"/>
          <a:cs typeface="+mj-cs"/>
        </a:defRPr>
      </a:lvl1pPr>
    </p:titleStyle>
    <p:bodyStyle>
      <a:lvl1pPr marL="228604" indent="-228604" algn="l" defTabSz="914411" rtl="0" eaLnBrk="1" latinLnBrk="0" hangingPunct="1">
        <a:lnSpc>
          <a:spcPct val="90000"/>
        </a:lnSpc>
        <a:spcBef>
          <a:spcPts val="1001"/>
        </a:spcBef>
        <a:buFont typeface="Calibri" panose="020F0502020204030204" pitchFamily="34" charset="0"/>
        <a:buChar char="—"/>
        <a:defRPr lang="en-US" sz="2000" kern="1200" dirty="0" smtClean="0">
          <a:solidFill>
            <a:schemeClr val="tx1"/>
          </a:solidFill>
          <a:latin typeface="+mj-lt"/>
          <a:ea typeface="+mn-ea"/>
          <a:cs typeface="+mn-cs"/>
        </a:defRPr>
      </a:lvl1pPr>
      <a:lvl2pPr marL="685809" indent="-228604" algn="l" defTabSz="914411" rtl="0" eaLnBrk="1" latinLnBrk="0" hangingPunct="1">
        <a:lnSpc>
          <a:spcPct val="90000"/>
        </a:lnSpc>
        <a:spcBef>
          <a:spcPts val="500"/>
        </a:spcBef>
        <a:buFont typeface="Calibri" panose="020F0502020204030204" pitchFamily="34" charset="0"/>
        <a:buChar char="—"/>
        <a:defRPr lang="en-US" sz="1600" kern="1200" dirty="0" smtClean="0">
          <a:solidFill>
            <a:schemeClr val="tx1"/>
          </a:solidFill>
          <a:latin typeface="+mj-lt"/>
          <a:ea typeface="+mn-ea"/>
          <a:cs typeface="+mn-cs"/>
        </a:defRPr>
      </a:lvl2pPr>
      <a:lvl3pPr marL="1143015" indent="-228604" algn="l" defTabSz="914411" rtl="0" eaLnBrk="1" latinLnBrk="0" hangingPunct="1">
        <a:lnSpc>
          <a:spcPct val="90000"/>
        </a:lnSpc>
        <a:spcBef>
          <a:spcPts val="500"/>
        </a:spcBef>
        <a:buFont typeface="Calibri" panose="020F0502020204030204" pitchFamily="34" charset="0"/>
        <a:buChar char="—"/>
        <a:defRPr lang="en-US" sz="1401" kern="1200" dirty="0" smtClean="0">
          <a:solidFill>
            <a:schemeClr val="tx1"/>
          </a:solidFill>
          <a:latin typeface="+mj-lt"/>
          <a:ea typeface="+mn-ea"/>
          <a:cs typeface="+mn-cs"/>
        </a:defRPr>
      </a:lvl3pPr>
      <a:lvl4pPr marL="1600221" indent="-228604" algn="l" defTabSz="914411" rtl="0" eaLnBrk="1" latinLnBrk="0" hangingPunct="1">
        <a:lnSpc>
          <a:spcPct val="90000"/>
        </a:lnSpc>
        <a:spcBef>
          <a:spcPts val="500"/>
        </a:spcBef>
        <a:buFont typeface="Calibri" panose="020F0502020204030204" pitchFamily="34" charset="0"/>
        <a:buChar char="—"/>
        <a:defRPr lang="en-US" sz="1200" kern="1200" dirty="0" smtClean="0">
          <a:solidFill>
            <a:schemeClr val="tx1"/>
          </a:solidFill>
          <a:latin typeface="+mj-lt"/>
          <a:ea typeface="+mn-ea"/>
          <a:cs typeface="+mn-cs"/>
        </a:defRPr>
      </a:lvl4pPr>
      <a:lvl5pPr marL="2057427" indent="-228604" algn="l" defTabSz="914411" rtl="0" eaLnBrk="1" latinLnBrk="0" hangingPunct="1">
        <a:lnSpc>
          <a:spcPct val="90000"/>
        </a:lnSpc>
        <a:spcBef>
          <a:spcPts val="500"/>
        </a:spcBef>
        <a:buFont typeface="Calibri" panose="020F0502020204030204" pitchFamily="34" charset="0"/>
        <a:buChar char="—"/>
        <a:defRPr lang="en-CA" sz="1001" kern="1200" dirty="0" smtClean="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fr-FR"/>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chemeClr val="bg1">
                <a:lumMod val="86128"/>
                <a:lumOff val="13872"/>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15266"/>
            <a:ext cx="8229600" cy="714530"/>
          </a:xfrm>
          <a:prstGeom prst="rect">
            <a:avLst/>
          </a:prstGeom>
        </p:spPr>
        <p:txBody>
          <a:bodyPr vert="horz" lIns="0" tIns="45720" rIns="91440" bIns="45720" rtlCol="0" anchor="ctr">
            <a:noAutofit/>
          </a:bodyPr>
          <a:lstStyle/>
          <a:p>
            <a:r>
              <a:rPr lang="en-CA" dirty="0"/>
              <a:t>Click to edit Master title style</a:t>
            </a:r>
            <a:endParaRPr lang="en-US" dirty="0"/>
          </a:p>
        </p:txBody>
      </p:sp>
      <p:sp>
        <p:nvSpPr>
          <p:cNvPr id="3" name="Text Placeholder 2"/>
          <p:cNvSpPr>
            <a:spLocks noGrp="1"/>
          </p:cNvSpPr>
          <p:nvPr>
            <p:ph type="body" idx="1"/>
          </p:nvPr>
        </p:nvSpPr>
        <p:spPr>
          <a:xfrm>
            <a:off x="457200" y="1034143"/>
            <a:ext cx="8229600" cy="3560480"/>
          </a:xfrm>
          <a:prstGeom prst="rect">
            <a:avLst/>
          </a:prstGeom>
        </p:spPr>
        <p:txBody>
          <a:bodyPr vert="horz" lIns="0" tIns="45720" rIns="91440" bIns="45720" rtlCol="0">
            <a:noAutofit/>
          </a:body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cxnSp>
        <p:nvCxnSpPr>
          <p:cNvPr id="13" name="Straight Connector 12"/>
          <p:cNvCxnSpPr/>
          <p:nvPr userDrawn="1"/>
        </p:nvCxnSpPr>
        <p:spPr>
          <a:xfrm>
            <a:off x="457200" y="825018"/>
            <a:ext cx="8229600" cy="0"/>
          </a:xfrm>
          <a:prstGeom prst="line">
            <a:avLst/>
          </a:prstGeom>
          <a:ln w="12700" cmpd="sng">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93516310"/>
      </p:ext>
    </p:extLst>
  </p:cSld>
  <p:clrMap bg1="lt1" tx1="dk1" bg2="lt2" tx2="dk2" accent1="accent1" accent2="accent2" accent3="accent3" accent4="accent4" accent5="accent5" accent6="accent6" hlink="hlink" folHlink="folHlink"/>
  <p:sldLayoutIdLst>
    <p:sldLayoutId id="2147483886" r:id="rId1"/>
    <p:sldLayoutId id="2147483887" r:id="rId2"/>
    <p:sldLayoutId id="2147483888" r:id="rId3"/>
    <p:sldLayoutId id="2147483889" r:id="rId4"/>
    <p:sldLayoutId id="2147483890" r:id="rId5"/>
    <p:sldLayoutId id="2147483891" r:id="rId6"/>
    <p:sldLayoutId id="2147483892" r:id="rId7"/>
    <p:sldLayoutId id="2147483893" r:id="rId8"/>
    <p:sldLayoutId id="2147483894" r:id="rId9"/>
  </p:sldLayoutIdLst>
  <p:hf hdr="0" ftr="0" dt="0"/>
  <p:txStyles>
    <p:titleStyle>
      <a:lvl1pPr algn="l" defTabSz="457206" rtl="0" eaLnBrk="1" latinLnBrk="0" hangingPunct="1">
        <a:spcBef>
          <a:spcPct val="0"/>
        </a:spcBef>
        <a:buNone/>
        <a:defRPr sz="2400" b="1" kern="1200">
          <a:solidFill>
            <a:schemeClr val="tx1"/>
          </a:solidFill>
          <a:latin typeface="+mj-lt"/>
          <a:ea typeface="+mj-ea"/>
          <a:cs typeface="+mj-cs"/>
        </a:defRPr>
      </a:lvl1pPr>
    </p:titleStyle>
    <p:bodyStyle>
      <a:lvl1pPr marL="169865" indent="-169865" algn="l" defTabSz="457206" rtl="0" eaLnBrk="1" latinLnBrk="0" hangingPunct="1">
        <a:spcBef>
          <a:spcPts val="1200"/>
        </a:spcBef>
        <a:spcAft>
          <a:spcPts val="0"/>
        </a:spcAft>
        <a:buFont typeface="Arial"/>
        <a:buChar char="•"/>
        <a:defRPr sz="1801" kern="1200">
          <a:solidFill>
            <a:schemeClr val="tx1"/>
          </a:solidFill>
          <a:latin typeface="+mn-lt"/>
          <a:ea typeface="+mn-ea"/>
          <a:cs typeface="+mn-cs"/>
        </a:defRPr>
      </a:lvl1pPr>
      <a:lvl2pPr marL="400055" indent="-230191" algn="l" defTabSz="457206" rtl="0" eaLnBrk="1" latinLnBrk="0" hangingPunct="1">
        <a:spcBef>
          <a:spcPct val="20000"/>
        </a:spcBef>
        <a:buFont typeface="Arial"/>
        <a:buChar char="–"/>
        <a:defRPr sz="1600" kern="1200">
          <a:solidFill>
            <a:schemeClr val="tx1"/>
          </a:solidFill>
          <a:latin typeface="+mn-lt"/>
          <a:ea typeface="+mn-ea"/>
          <a:cs typeface="+mn-cs"/>
        </a:defRPr>
      </a:lvl2pPr>
      <a:lvl3pPr marL="571508" indent="-171453" algn="l" defTabSz="457206" rtl="0" eaLnBrk="1" latinLnBrk="0" hangingPunct="1">
        <a:spcBef>
          <a:spcPct val="20000"/>
        </a:spcBef>
        <a:buFont typeface="Arial"/>
        <a:buChar char="•"/>
        <a:defRPr sz="1401" kern="1200">
          <a:solidFill>
            <a:schemeClr val="tx1"/>
          </a:solidFill>
          <a:latin typeface="+mn-lt"/>
          <a:ea typeface="+mn-ea"/>
          <a:cs typeface="+mn-cs"/>
        </a:defRPr>
      </a:lvl3pPr>
      <a:lvl4pPr marL="741373" indent="-169865" algn="l" defTabSz="457206" rtl="0" eaLnBrk="1" latinLnBrk="0" hangingPunct="1">
        <a:spcBef>
          <a:spcPct val="20000"/>
        </a:spcBef>
        <a:buFont typeface="Arial"/>
        <a:buChar char="–"/>
        <a:defRPr sz="1200" kern="1200">
          <a:solidFill>
            <a:schemeClr val="tx1"/>
          </a:solidFill>
          <a:latin typeface="+mn-lt"/>
          <a:ea typeface="+mn-ea"/>
          <a:cs typeface="+mn-cs"/>
        </a:defRPr>
      </a:lvl4pPr>
      <a:lvl5pPr marL="911236" indent="-169865" algn="l" defTabSz="457206" rtl="0" eaLnBrk="1" latinLnBrk="0" hangingPunct="1">
        <a:spcBef>
          <a:spcPct val="20000"/>
        </a:spcBef>
        <a:buFont typeface="Arial"/>
        <a:buChar char="»"/>
        <a:defRPr sz="1200" kern="1200">
          <a:solidFill>
            <a:schemeClr val="tx1"/>
          </a:solidFill>
          <a:latin typeface="+mn-lt"/>
          <a:ea typeface="+mn-ea"/>
          <a:cs typeface="+mn-cs"/>
        </a:defRPr>
      </a:lvl5pPr>
      <a:lvl6pPr marL="2514632" indent="-228604" algn="l" defTabSz="457206" rtl="0" eaLnBrk="1" latinLnBrk="0" hangingPunct="1">
        <a:spcBef>
          <a:spcPct val="20000"/>
        </a:spcBef>
        <a:buFont typeface="Arial"/>
        <a:buChar char="•"/>
        <a:defRPr sz="2000" kern="1200">
          <a:solidFill>
            <a:schemeClr val="tx1"/>
          </a:solidFill>
          <a:latin typeface="+mn-lt"/>
          <a:ea typeface="+mn-ea"/>
          <a:cs typeface="+mn-cs"/>
        </a:defRPr>
      </a:lvl6pPr>
      <a:lvl7pPr marL="2971838" indent="-228604" algn="l" defTabSz="457206" rtl="0" eaLnBrk="1" latinLnBrk="0" hangingPunct="1">
        <a:spcBef>
          <a:spcPct val="20000"/>
        </a:spcBef>
        <a:buFont typeface="Arial"/>
        <a:buChar char="•"/>
        <a:defRPr sz="2000" kern="1200">
          <a:solidFill>
            <a:schemeClr val="tx1"/>
          </a:solidFill>
          <a:latin typeface="+mn-lt"/>
          <a:ea typeface="+mn-ea"/>
          <a:cs typeface="+mn-cs"/>
        </a:defRPr>
      </a:lvl7pPr>
      <a:lvl8pPr marL="3429044" indent="-228604" algn="l" defTabSz="457206" rtl="0" eaLnBrk="1" latinLnBrk="0" hangingPunct="1">
        <a:spcBef>
          <a:spcPct val="20000"/>
        </a:spcBef>
        <a:buFont typeface="Arial"/>
        <a:buChar char="•"/>
        <a:defRPr sz="2000" kern="1200">
          <a:solidFill>
            <a:schemeClr val="tx1"/>
          </a:solidFill>
          <a:latin typeface="+mn-lt"/>
          <a:ea typeface="+mn-ea"/>
          <a:cs typeface="+mn-cs"/>
        </a:defRPr>
      </a:lvl8pPr>
      <a:lvl9pPr marL="3886249" indent="-228604" algn="l" defTabSz="457206"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6" rtl="0" eaLnBrk="1" latinLnBrk="0" hangingPunct="1">
        <a:defRPr sz="1801" kern="1200">
          <a:solidFill>
            <a:schemeClr val="tx1"/>
          </a:solidFill>
          <a:latin typeface="+mn-lt"/>
          <a:ea typeface="+mn-ea"/>
          <a:cs typeface="+mn-cs"/>
        </a:defRPr>
      </a:lvl1pPr>
      <a:lvl2pPr marL="457206" algn="l" defTabSz="457206" rtl="0" eaLnBrk="1" latinLnBrk="0" hangingPunct="1">
        <a:defRPr sz="1801" kern="1200">
          <a:solidFill>
            <a:schemeClr val="tx1"/>
          </a:solidFill>
          <a:latin typeface="+mn-lt"/>
          <a:ea typeface="+mn-ea"/>
          <a:cs typeface="+mn-cs"/>
        </a:defRPr>
      </a:lvl2pPr>
      <a:lvl3pPr marL="914411" algn="l" defTabSz="457206" rtl="0" eaLnBrk="1" latinLnBrk="0" hangingPunct="1">
        <a:defRPr sz="1801" kern="1200">
          <a:solidFill>
            <a:schemeClr val="tx1"/>
          </a:solidFill>
          <a:latin typeface="+mn-lt"/>
          <a:ea typeface="+mn-ea"/>
          <a:cs typeface="+mn-cs"/>
        </a:defRPr>
      </a:lvl3pPr>
      <a:lvl4pPr marL="1371617" algn="l" defTabSz="457206" rtl="0" eaLnBrk="1" latinLnBrk="0" hangingPunct="1">
        <a:defRPr sz="1801" kern="1200">
          <a:solidFill>
            <a:schemeClr val="tx1"/>
          </a:solidFill>
          <a:latin typeface="+mn-lt"/>
          <a:ea typeface="+mn-ea"/>
          <a:cs typeface="+mn-cs"/>
        </a:defRPr>
      </a:lvl4pPr>
      <a:lvl5pPr marL="1828823" algn="l" defTabSz="457206" rtl="0" eaLnBrk="1" latinLnBrk="0" hangingPunct="1">
        <a:defRPr sz="1801" kern="1200">
          <a:solidFill>
            <a:schemeClr val="tx1"/>
          </a:solidFill>
          <a:latin typeface="+mn-lt"/>
          <a:ea typeface="+mn-ea"/>
          <a:cs typeface="+mn-cs"/>
        </a:defRPr>
      </a:lvl5pPr>
      <a:lvl6pPr marL="2286029" algn="l" defTabSz="457206" rtl="0" eaLnBrk="1" latinLnBrk="0" hangingPunct="1">
        <a:defRPr sz="1801" kern="1200">
          <a:solidFill>
            <a:schemeClr val="tx1"/>
          </a:solidFill>
          <a:latin typeface="+mn-lt"/>
          <a:ea typeface="+mn-ea"/>
          <a:cs typeface="+mn-cs"/>
        </a:defRPr>
      </a:lvl6pPr>
      <a:lvl7pPr marL="2743234" algn="l" defTabSz="457206" rtl="0" eaLnBrk="1" latinLnBrk="0" hangingPunct="1">
        <a:defRPr sz="1801" kern="1200">
          <a:solidFill>
            <a:schemeClr val="tx1"/>
          </a:solidFill>
          <a:latin typeface="+mn-lt"/>
          <a:ea typeface="+mn-ea"/>
          <a:cs typeface="+mn-cs"/>
        </a:defRPr>
      </a:lvl7pPr>
      <a:lvl8pPr marL="3200440" algn="l" defTabSz="457206" rtl="0" eaLnBrk="1" latinLnBrk="0" hangingPunct="1">
        <a:defRPr sz="1801" kern="1200">
          <a:solidFill>
            <a:schemeClr val="tx1"/>
          </a:solidFill>
          <a:latin typeface="+mn-lt"/>
          <a:ea typeface="+mn-ea"/>
          <a:cs typeface="+mn-cs"/>
        </a:defRPr>
      </a:lvl8pPr>
      <a:lvl9pPr marL="3657646" algn="l" defTabSz="457206" rtl="0" eaLnBrk="1" latinLnBrk="0" hangingPunct="1">
        <a:defRPr sz="1801"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9D47C30-377D-4AA3-B90C-22925D63EAA6}"/>
              </a:ext>
            </a:extLst>
          </p:cNvPr>
          <p:cNvSpPr>
            <a:spLocks noGrp="1"/>
          </p:cNvSpPr>
          <p:nvPr>
            <p:ph type="title"/>
          </p:nvPr>
        </p:nvSpPr>
        <p:spPr>
          <a:xfrm>
            <a:off x="360000" y="360001"/>
            <a:ext cx="8424000" cy="519562"/>
          </a:xfrm>
          <a:prstGeom prst="rect">
            <a:avLst/>
          </a:prstGeom>
        </p:spPr>
        <p:txBody>
          <a:bodyPr vert="horz" lIns="0" tIns="0" rIns="0" bIns="0" rtlCol="0" anchor="t" anchorCtr="0">
            <a:noAutofit/>
          </a:bodyPr>
          <a:lstStyle/>
          <a:p>
            <a:r>
              <a:rPr lang="en-US"/>
              <a:t>Click to edit Master title style</a:t>
            </a:r>
            <a:endParaRPr lang="fr-CA"/>
          </a:p>
        </p:txBody>
      </p:sp>
      <p:sp>
        <p:nvSpPr>
          <p:cNvPr id="8" name="Slide Number Placeholder 6">
            <a:extLst>
              <a:ext uri="{FF2B5EF4-FFF2-40B4-BE49-F238E27FC236}">
                <a16:creationId xmlns:a16="http://schemas.microsoft.com/office/drawing/2014/main" id="{B627BF00-6595-4BC2-B815-66DA1CDED20C}"/>
              </a:ext>
            </a:extLst>
          </p:cNvPr>
          <p:cNvSpPr txBox="1">
            <a:spLocks/>
          </p:cNvSpPr>
          <p:nvPr userDrawn="1"/>
        </p:nvSpPr>
        <p:spPr>
          <a:xfrm>
            <a:off x="360000" y="4824001"/>
            <a:ext cx="2057401" cy="274637"/>
          </a:xfrm>
          <a:prstGeom prst="rect">
            <a:avLst/>
          </a:prstGeom>
        </p:spPr>
        <p:txBody>
          <a:bodyPr vert="horz" lIns="0" tIns="0" rIns="0" bIns="0" rtlCol="0" anchor="ctr"/>
          <a:lstStyle>
            <a:defPPr>
              <a:defRPr lang="fr-FR"/>
            </a:defPPr>
            <a:lvl1pPr marL="0" algn="r" defTabSz="914400" rtl="0" eaLnBrk="1" latinLnBrk="0" hangingPunct="1">
              <a:defRPr sz="1200" kern="1200">
                <a:solidFill>
                  <a:schemeClr val="tx1"/>
                </a:solidFill>
                <a:latin typeface="Basis Grotesque Pro" panose="0200050303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2C1A2448-9617-4797-9177-906AF03AE6F4}" type="slidenum">
              <a:rPr lang="fr-CA" sz="1200" smtClean="0"/>
              <a:pPr algn="l"/>
              <a:t>‹n°›</a:t>
            </a:fld>
            <a:endParaRPr lang="fr-CA" sz="1200"/>
          </a:p>
        </p:txBody>
      </p:sp>
      <p:sp>
        <p:nvSpPr>
          <p:cNvPr id="3" name="Espace réservé du texte 2">
            <a:extLst>
              <a:ext uri="{FF2B5EF4-FFF2-40B4-BE49-F238E27FC236}">
                <a16:creationId xmlns:a16="http://schemas.microsoft.com/office/drawing/2014/main" id="{80D24B38-E134-494A-A541-9D439C8B0120}"/>
              </a:ext>
            </a:extLst>
          </p:cNvPr>
          <p:cNvSpPr>
            <a:spLocks noGrp="1"/>
          </p:cNvSpPr>
          <p:nvPr>
            <p:ph type="body" idx="1"/>
          </p:nvPr>
        </p:nvSpPr>
        <p:spPr>
          <a:xfrm>
            <a:off x="360000" y="1440000"/>
            <a:ext cx="8424000" cy="3096000"/>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Tree>
    <p:extLst>
      <p:ext uri="{BB962C8B-B14F-4D97-AF65-F5344CB8AC3E}">
        <p14:creationId xmlns:p14="http://schemas.microsoft.com/office/powerpoint/2010/main" val="461340980"/>
      </p:ext>
    </p:extLst>
  </p:cSld>
  <p:clrMap bg1="lt1" tx1="dk1" bg2="lt2" tx2="dk2" accent1="accent1" accent2="accent2" accent3="accent3" accent4="accent4" accent5="accent5" accent6="accent6" hlink="hlink" folHlink="folHlink"/>
  <p:sldLayoutIdLst>
    <p:sldLayoutId id="2147483825" r:id="rId1"/>
    <p:sldLayoutId id="2147483851" r:id="rId2"/>
    <p:sldLayoutId id="2147483852" r:id="rId3"/>
  </p:sldLayoutIdLst>
  <p:hf hdr="0" dt="0"/>
  <p:txStyles>
    <p:titleStyle>
      <a:lvl1pPr algn="l" defTabSz="914411" rtl="0" eaLnBrk="1" latinLnBrk="0" hangingPunct="1">
        <a:lnSpc>
          <a:spcPts val="3600"/>
        </a:lnSpc>
        <a:spcBef>
          <a:spcPct val="0"/>
        </a:spcBef>
        <a:buNone/>
        <a:defRPr sz="3600" kern="1200">
          <a:solidFill>
            <a:schemeClr val="tx1"/>
          </a:solidFill>
          <a:latin typeface="Times New Roman" panose="02020603050405020304" pitchFamily="18" charset="0"/>
          <a:ea typeface="+mj-ea"/>
          <a:cs typeface="Times New Roman" panose="02020603050405020304" pitchFamily="18" charset="0"/>
        </a:defRPr>
      </a:lvl1pPr>
    </p:titleStyle>
    <p:bodyStyle>
      <a:lvl1pPr marL="0" indent="0" algn="l" defTabSz="914411" rtl="0" eaLnBrk="1" latinLnBrk="0" hangingPunct="1">
        <a:lnSpc>
          <a:spcPts val="1801"/>
        </a:lnSpc>
        <a:spcBef>
          <a:spcPts val="1001"/>
        </a:spcBef>
        <a:buFontTx/>
        <a:buNone/>
        <a:defRPr sz="1801" kern="1200">
          <a:solidFill>
            <a:schemeClr val="tx1"/>
          </a:solidFill>
          <a:latin typeface="Arial" panose="020B0604020202020204" pitchFamily="34" charset="0"/>
          <a:ea typeface="+mn-ea"/>
          <a:cs typeface="Arial" panose="020B0604020202020204" pitchFamily="34" charset="0"/>
        </a:defRPr>
      </a:lvl1pPr>
      <a:lvl2pPr marL="0" indent="0" algn="l" defTabSz="914411" rtl="0" eaLnBrk="1" latinLnBrk="0" hangingPunct="1">
        <a:lnSpc>
          <a:spcPts val="1200"/>
        </a:lnSpc>
        <a:spcBef>
          <a:spcPts val="500"/>
        </a:spcBef>
        <a:buFontTx/>
        <a:buNone/>
        <a:defRPr sz="1401" kern="1200">
          <a:solidFill>
            <a:schemeClr val="tx1"/>
          </a:solidFill>
          <a:latin typeface="Arial" panose="020B0604020202020204" pitchFamily="34" charset="0"/>
          <a:ea typeface="+mn-ea"/>
          <a:cs typeface="Arial" panose="020B0604020202020204" pitchFamily="34" charset="0"/>
        </a:defRPr>
      </a:lvl2pPr>
      <a:lvl3pPr marL="0" indent="0" algn="l" defTabSz="914411" rtl="0" eaLnBrk="1" latinLnBrk="0" hangingPunct="1">
        <a:lnSpc>
          <a:spcPct val="90000"/>
        </a:lnSpc>
        <a:spcBef>
          <a:spcPts val="500"/>
        </a:spcBef>
        <a:buFont typeface="Basis Grotesque Pro" panose="02000503030000020004" pitchFamily="2" charset="0"/>
        <a:buNone/>
        <a:defRPr sz="1200" kern="1200">
          <a:solidFill>
            <a:schemeClr val="tx1"/>
          </a:solidFill>
          <a:latin typeface="Arial" panose="020B0604020202020204" pitchFamily="34" charset="0"/>
          <a:ea typeface="+mn-ea"/>
          <a:cs typeface="Arial" panose="020B0604020202020204" pitchFamily="34" charset="0"/>
        </a:defRPr>
      </a:lvl3pPr>
      <a:lvl4pPr marL="0" indent="0" algn="l" defTabSz="914411" rtl="0" eaLnBrk="1" latinLnBrk="0" hangingPunct="1">
        <a:lnSpc>
          <a:spcPct val="90000"/>
        </a:lnSpc>
        <a:spcBef>
          <a:spcPts val="500"/>
        </a:spcBef>
        <a:buFont typeface="Basis Grotesque Pro" panose="02000503030000020004" pitchFamily="2" charset="0"/>
        <a:buNone/>
        <a:defRPr sz="1001" kern="1200">
          <a:solidFill>
            <a:schemeClr val="tx1"/>
          </a:solidFill>
          <a:latin typeface="Arial" panose="020B0604020202020204" pitchFamily="34" charset="0"/>
          <a:ea typeface="+mn-ea"/>
          <a:cs typeface="Arial" panose="020B0604020202020204" pitchFamily="34" charset="0"/>
        </a:defRPr>
      </a:lvl4pPr>
      <a:lvl5pPr marL="0" indent="0" algn="l" defTabSz="914411" rtl="0" eaLnBrk="1" latinLnBrk="0" hangingPunct="1">
        <a:lnSpc>
          <a:spcPct val="90000"/>
        </a:lnSpc>
        <a:spcBef>
          <a:spcPts val="500"/>
        </a:spcBef>
        <a:buFont typeface="Basis Grotesque Pro" panose="02000503030000020004" pitchFamily="2" charset="0"/>
        <a:buNone/>
        <a:defRPr sz="800" kern="1200">
          <a:solidFill>
            <a:schemeClr val="tx1"/>
          </a:solidFill>
          <a:latin typeface="Arial" panose="020B0604020202020204" pitchFamily="34" charset="0"/>
          <a:ea typeface="+mn-ea"/>
          <a:cs typeface="Arial" panose="020B0604020202020204" pitchFamily="34" charset="0"/>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fr-FR"/>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9D47C30-377D-4AA3-B90C-22925D63EAA6}"/>
              </a:ext>
            </a:extLst>
          </p:cNvPr>
          <p:cNvSpPr>
            <a:spLocks noGrp="1"/>
          </p:cNvSpPr>
          <p:nvPr>
            <p:ph type="title"/>
          </p:nvPr>
        </p:nvSpPr>
        <p:spPr>
          <a:xfrm>
            <a:off x="360000" y="360001"/>
            <a:ext cx="8424000" cy="993775"/>
          </a:xfrm>
          <a:prstGeom prst="rect">
            <a:avLst/>
          </a:prstGeom>
        </p:spPr>
        <p:txBody>
          <a:bodyPr vert="horz" lIns="0" tIns="0" rIns="0" bIns="0" rtlCol="0" anchor="t" anchorCtr="0">
            <a:noAutofit/>
          </a:bodyPr>
          <a:lstStyle/>
          <a:p>
            <a:r>
              <a:rPr lang="en-US"/>
              <a:t>Click to edit Master title style</a:t>
            </a:r>
            <a:endParaRPr lang="fr-CA"/>
          </a:p>
        </p:txBody>
      </p:sp>
      <p:sp>
        <p:nvSpPr>
          <p:cNvPr id="3" name="Text Placeholder 2">
            <a:extLst>
              <a:ext uri="{FF2B5EF4-FFF2-40B4-BE49-F238E27FC236}">
                <a16:creationId xmlns:a16="http://schemas.microsoft.com/office/drawing/2014/main" id="{E0ED872C-FC12-4AA7-91C7-0AA9CAECCFD9}"/>
              </a:ext>
            </a:extLst>
          </p:cNvPr>
          <p:cNvSpPr>
            <a:spLocks noGrp="1"/>
          </p:cNvSpPr>
          <p:nvPr>
            <p:ph type="body" idx="1"/>
          </p:nvPr>
        </p:nvSpPr>
        <p:spPr>
          <a:xfrm>
            <a:off x="360000" y="1440001"/>
            <a:ext cx="8424000" cy="2672643"/>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Slide Number Placeholder 3">
            <a:extLst>
              <a:ext uri="{FF2B5EF4-FFF2-40B4-BE49-F238E27FC236}">
                <a16:creationId xmlns:a16="http://schemas.microsoft.com/office/drawing/2014/main" id="{C9DE4D4A-3F55-402D-ADD3-19DCEFE870AF}"/>
              </a:ext>
            </a:extLst>
          </p:cNvPr>
          <p:cNvSpPr>
            <a:spLocks noGrp="1"/>
          </p:cNvSpPr>
          <p:nvPr>
            <p:ph type="sldNum" sz="quarter" idx="4"/>
          </p:nvPr>
        </p:nvSpPr>
        <p:spPr>
          <a:xfrm>
            <a:off x="360000" y="4824001"/>
            <a:ext cx="2057401" cy="274637"/>
          </a:xfrm>
          <a:prstGeom prst="rect">
            <a:avLst/>
          </a:prstGeom>
        </p:spPr>
        <p:txBody>
          <a:bodyPr vert="horz" lIns="0" tIns="0" rIns="0" bIns="0" rtlCol="0" anchor="ctr"/>
          <a:lstStyle>
            <a:lvl1pPr algn="l">
              <a:defRPr sz="1200">
                <a:solidFill>
                  <a:schemeClr val="tx1"/>
                </a:solidFill>
                <a:latin typeface="Basis Grotesque Pro" panose="02000503030000020004" pitchFamily="2" charset="0"/>
              </a:defRPr>
            </a:lvl1pPr>
          </a:lstStyle>
          <a:p>
            <a:fld id="{DDC7885F-1019-467B-A923-BBC435040C12}" type="slidenum">
              <a:rPr lang="fr-CA" smtClean="0"/>
              <a:pPr/>
              <a:t>‹n°›</a:t>
            </a:fld>
            <a:endParaRPr lang="fr-CA"/>
          </a:p>
        </p:txBody>
      </p:sp>
    </p:spTree>
    <p:extLst>
      <p:ext uri="{BB962C8B-B14F-4D97-AF65-F5344CB8AC3E}">
        <p14:creationId xmlns:p14="http://schemas.microsoft.com/office/powerpoint/2010/main" val="3303970256"/>
      </p:ext>
    </p:extLst>
  </p:cSld>
  <p:clrMap bg1="lt1" tx1="dk1" bg2="lt2" tx2="dk2" accent1="accent1" accent2="accent2" accent3="accent3" accent4="accent4" accent5="accent5" accent6="accent6" hlink="hlink" folHlink="folHlink"/>
  <p:sldLayoutIdLst>
    <p:sldLayoutId id="2147483774" r:id="rId1"/>
    <p:sldLayoutId id="2147483829" r:id="rId2"/>
    <p:sldLayoutId id="2147483831" r:id="rId3"/>
    <p:sldLayoutId id="2147483848" r:id="rId4"/>
  </p:sldLayoutIdLst>
  <p:hf hdr="0"/>
  <p:txStyles>
    <p:titleStyle>
      <a:lvl1pPr algn="l" defTabSz="914411"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228604" indent="-228604" algn="l" defTabSz="914411" rtl="0" eaLnBrk="1" latinLnBrk="0" hangingPunct="1">
        <a:lnSpc>
          <a:spcPct val="90000"/>
        </a:lnSpc>
        <a:spcBef>
          <a:spcPts val="1001"/>
        </a:spcBef>
        <a:buFont typeface="Basis Grotesque Pro" panose="02000503030000020004" pitchFamily="2" charset="0"/>
        <a:buChar char="—"/>
        <a:defRPr sz="2000" kern="1200">
          <a:solidFill>
            <a:schemeClr val="tx1"/>
          </a:solidFill>
          <a:latin typeface="Arial" panose="020B0604020202020204" pitchFamily="34" charset="0"/>
          <a:ea typeface="+mn-ea"/>
          <a:cs typeface="Arial" panose="020B0604020202020204" pitchFamily="34" charset="0"/>
        </a:defRPr>
      </a:lvl1pPr>
      <a:lvl2pPr marL="685809" indent="-228604" algn="l" defTabSz="914411" rtl="0" eaLnBrk="1" latinLnBrk="0" hangingPunct="1">
        <a:lnSpc>
          <a:spcPct val="90000"/>
        </a:lnSpc>
        <a:spcBef>
          <a:spcPts val="500"/>
        </a:spcBef>
        <a:buFont typeface="Basis Grotesque Pro" panose="02000503030000020004" pitchFamily="2" charset="0"/>
        <a:buChar char="—"/>
        <a:defRPr sz="1801" kern="1200">
          <a:solidFill>
            <a:schemeClr val="tx1"/>
          </a:solidFill>
          <a:latin typeface="Arial" panose="020B0604020202020204" pitchFamily="34" charset="0"/>
          <a:ea typeface="+mn-ea"/>
          <a:cs typeface="Arial" panose="020B0604020202020204" pitchFamily="34" charset="0"/>
        </a:defRPr>
      </a:lvl2pPr>
      <a:lvl3pPr marL="1143015" indent="-228604" algn="l" defTabSz="914411" rtl="0" eaLnBrk="1" latinLnBrk="0" hangingPunct="1">
        <a:lnSpc>
          <a:spcPct val="90000"/>
        </a:lnSpc>
        <a:spcBef>
          <a:spcPts val="500"/>
        </a:spcBef>
        <a:buFont typeface="Basis Grotesque Pro" panose="02000503030000020004" pitchFamily="2" charset="0"/>
        <a:buChar char="—"/>
        <a:defRPr sz="1600" kern="1200">
          <a:solidFill>
            <a:schemeClr val="tx1"/>
          </a:solidFill>
          <a:latin typeface="Arial" panose="020B0604020202020204" pitchFamily="34" charset="0"/>
          <a:ea typeface="+mn-ea"/>
          <a:cs typeface="Arial" panose="020B0604020202020204" pitchFamily="34" charset="0"/>
        </a:defRPr>
      </a:lvl3pPr>
      <a:lvl4pPr marL="1600221" indent="-228604" algn="l" defTabSz="914411" rtl="0" eaLnBrk="1" latinLnBrk="0" hangingPunct="1">
        <a:lnSpc>
          <a:spcPct val="90000"/>
        </a:lnSpc>
        <a:spcBef>
          <a:spcPts val="500"/>
        </a:spcBef>
        <a:buFont typeface="Basis Grotesque Pro" panose="02000503030000020004" pitchFamily="2" charset="0"/>
        <a:buChar char="—"/>
        <a:defRPr sz="1401" kern="1200">
          <a:solidFill>
            <a:schemeClr val="tx1"/>
          </a:solidFill>
          <a:latin typeface="Arial" panose="020B0604020202020204" pitchFamily="34" charset="0"/>
          <a:ea typeface="+mn-ea"/>
          <a:cs typeface="Arial" panose="020B0604020202020204" pitchFamily="34" charset="0"/>
        </a:defRPr>
      </a:lvl4pPr>
      <a:lvl5pPr marL="2057427" indent="-228604" algn="l" defTabSz="914411" rtl="0" eaLnBrk="1" latinLnBrk="0" hangingPunct="1">
        <a:lnSpc>
          <a:spcPct val="90000"/>
        </a:lnSpc>
        <a:spcBef>
          <a:spcPts val="500"/>
        </a:spcBef>
        <a:buFont typeface="Basis Grotesque Pro" panose="02000503030000020004" pitchFamily="2" charset="0"/>
        <a:buChar char="—"/>
        <a:defRPr sz="1200" kern="1200">
          <a:solidFill>
            <a:schemeClr val="tx1"/>
          </a:solidFill>
          <a:latin typeface="Arial" panose="020B0604020202020204" pitchFamily="34" charset="0"/>
          <a:ea typeface="+mn-ea"/>
          <a:cs typeface="Arial" panose="020B0604020202020204" pitchFamily="34" charset="0"/>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fr-FR"/>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9D47C30-377D-4AA3-B90C-22925D63EAA6}"/>
              </a:ext>
            </a:extLst>
          </p:cNvPr>
          <p:cNvSpPr>
            <a:spLocks noGrp="1"/>
          </p:cNvSpPr>
          <p:nvPr>
            <p:ph type="title"/>
          </p:nvPr>
        </p:nvSpPr>
        <p:spPr>
          <a:xfrm>
            <a:off x="360000" y="3132001"/>
            <a:ext cx="8424000" cy="993775"/>
          </a:xfrm>
          <a:prstGeom prst="rect">
            <a:avLst/>
          </a:prstGeom>
        </p:spPr>
        <p:txBody>
          <a:bodyPr vert="horz" lIns="0" tIns="0" rIns="0" bIns="0" rtlCol="0" anchor="t" anchorCtr="0">
            <a:noAutofit/>
          </a:bodyPr>
          <a:lstStyle/>
          <a:p>
            <a:r>
              <a:rPr lang="en-US"/>
              <a:t>Click to edit Master title style</a:t>
            </a:r>
            <a:endParaRPr lang="fr-CA"/>
          </a:p>
        </p:txBody>
      </p:sp>
      <p:sp>
        <p:nvSpPr>
          <p:cNvPr id="8" name="Slide Number Placeholder 3">
            <a:extLst>
              <a:ext uri="{FF2B5EF4-FFF2-40B4-BE49-F238E27FC236}">
                <a16:creationId xmlns:a16="http://schemas.microsoft.com/office/drawing/2014/main" id="{DA4E9AFE-2262-49B8-AC48-295F636B25F8}"/>
              </a:ext>
            </a:extLst>
          </p:cNvPr>
          <p:cNvSpPr>
            <a:spLocks noGrp="1"/>
          </p:cNvSpPr>
          <p:nvPr>
            <p:ph type="sldNum" sz="quarter" idx="4"/>
          </p:nvPr>
        </p:nvSpPr>
        <p:spPr>
          <a:xfrm>
            <a:off x="360000" y="4824001"/>
            <a:ext cx="2057401" cy="274637"/>
          </a:xfrm>
          <a:prstGeom prst="rect">
            <a:avLst/>
          </a:prstGeom>
        </p:spPr>
        <p:txBody>
          <a:bodyPr vert="horz" lIns="0" tIns="0" rIns="0" bIns="0" rtlCol="0" anchor="ctr"/>
          <a:lstStyle>
            <a:lvl1pPr algn="l">
              <a:defRPr sz="1200">
                <a:solidFill>
                  <a:schemeClr val="tx1"/>
                </a:solidFill>
                <a:latin typeface="Basis Grotesque Pro" panose="02000503030000020004" pitchFamily="2" charset="0"/>
              </a:defRPr>
            </a:lvl1pPr>
          </a:lstStyle>
          <a:p>
            <a:fld id="{DDC7885F-1019-467B-A923-BBC435040C12}" type="slidenum">
              <a:rPr lang="fr-CA" smtClean="0"/>
              <a:pPr/>
              <a:t>‹n°›</a:t>
            </a:fld>
            <a:endParaRPr lang="fr-CA"/>
          </a:p>
        </p:txBody>
      </p:sp>
      <p:pic>
        <p:nvPicPr>
          <p:cNvPr id="5" name="Picture 5">
            <a:extLst>
              <a:ext uri="{FF2B5EF4-FFF2-40B4-BE49-F238E27FC236}">
                <a16:creationId xmlns:a16="http://schemas.microsoft.com/office/drawing/2014/main" id="{C48E362E-B1C1-4442-9E23-4EC8AAF44672}"/>
              </a:ext>
            </a:extLst>
          </p:cNvPr>
          <p:cNvPicPr>
            <a:picLocks noChangeAspect="1"/>
          </p:cNvPicPr>
          <p:nvPr userDrawn="1"/>
        </p:nvPicPr>
        <p:blipFill>
          <a:blip r:embed="rId9"/>
          <a:stretch>
            <a:fillRect/>
          </a:stretch>
        </p:blipFill>
        <p:spPr>
          <a:xfrm>
            <a:off x="8279515" y="4824000"/>
            <a:ext cx="432946" cy="190832"/>
          </a:xfrm>
          <a:prstGeom prst="rect">
            <a:avLst/>
          </a:prstGeom>
        </p:spPr>
      </p:pic>
    </p:spTree>
    <p:extLst>
      <p:ext uri="{BB962C8B-B14F-4D97-AF65-F5344CB8AC3E}">
        <p14:creationId xmlns:p14="http://schemas.microsoft.com/office/powerpoint/2010/main" val="1592544974"/>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849" r:id="rId7"/>
  </p:sldLayoutIdLst>
  <p:hf hdr="0" dt="0"/>
  <p:txStyles>
    <p:titleStyle>
      <a:lvl1pPr algn="l" defTabSz="914411" rtl="0" eaLnBrk="1" latinLnBrk="0" hangingPunct="1">
        <a:lnSpc>
          <a:spcPts val="4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604" indent="-228604" algn="l" defTabSz="914411" rtl="0" eaLnBrk="1" latinLnBrk="0" hangingPunct="1">
        <a:lnSpc>
          <a:spcPct val="90000"/>
        </a:lnSpc>
        <a:spcBef>
          <a:spcPts val="1001"/>
        </a:spcBef>
        <a:buFont typeface="Basis Grotesque Pro" panose="02000503030000020004" pitchFamily="2" charset="0"/>
        <a:buChar char="—"/>
        <a:defRPr sz="2000" kern="1200">
          <a:solidFill>
            <a:schemeClr val="tx1"/>
          </a:solidFill>
          <a:latin typeface="Basis Grotesque Pro" panose="02000503030000020004" pitchFamily="2" charset="0"/>
          <a:ea typeface="+mn-ea"/>
          <a:cs typeface="+mn-cs"/>
        </a:defRPr>
      </a:lvl1pPr>
      <a:lvl2pPr marL="685809" indent="-228604" algn="l" defTabSz="914411" rtl="0" eaLnBrk="1" latinLnBrk="0" hangingPunct="1">
        <a:lnSpc>
          <a:spcPct val="90000"/>
        </a:lnSpc>
        <a:spcBef>
          <a:spcPts val="500"/>
        </a:spcBef>
        <a:buFont typeface="Basis Grotesque Pro" panose="02000503030000020004" pitchFamily="2" charset="0"/>
        <a:buChar char="—"/>
        <a:defRPr sz="1801" kern="1200">
          <a:solidFill>
            <a:schemeClr val="tx1"/>
          </a:solidFill>
          <a:latin typeface="Basis Grotesque Pro" panose="02000503030000020004" pitchFamily="2" charset="0"/>
          <a:ea typeface="+mn-ea"/>
          <a:cs typeface="+mn-cs"/>
        </a:defRPr>
      </a:lvl2pPr>
      <a:lvl3pPr marL="1143015" indent="-228604" algn="l" defTabSz="914411" rtl="0" eaLnBrk="1" latinLnBrk="0" hangingPunct="1">
        <a:lnSpc>
          <a:spcPct val="90000"/>
        </a:lnSpc>
        <a:spcBef>
          <a:spcPts val="500"/>
        </a:spcBef>
        <a:buFont typeface="Basis Grotesque Pro" panose="02000503030000020004" pitchFamily="2" charset="0"/>
        <a:buChar char="—"/>
        <a:defRPr sz="1600" kern="1200">
          <a:solidFill>
            <a:schemeClr val="tx1"/>
          </a:solidFill>
          <a:latin typeface="Basis Grotesque Pro" panose="02000503030000020004" pitchFamily="2" charset="0"/>
          <a:ea typeface="+mn-ea"/>
          <a:cs typeface="+mn-cs"/>
        </a:defRPr>
      </a:lvl3pPr>
      <a:lvl4pPr marL="1600221" indent="-228604" algn="l" defTabSz="914411" rtl="0" eaLnBrk="1" latinLnBrk="0" hangingPunct="1">
        <a:lnSpc>
          <a:spcPct val="90000"/>
        </a:lnSpc>
        <a:spcBef>
          <a:spcPts val="500"/>
        </a:spcBef>
        <a:buFont typeface="Basis Grotesque Pro" panose="02000503030000020004" pitchFamily="2" charset="0"/>
        <a:buChar char="—"/>
        <a:defRPr sz="1401" kern="1200">
          <a:solidFill>
            <a:schemeClr val="tx1"/>
          </a:solidFill>
          <a:latin typeface="Basis Grotesque Pro" panose="02000503030000020004" pitchFamily="2" charset="0"/>
          <a:ea typeface="+mn-ea"/>
          <a:cs typeface="+mn-cs"/>
        </a:defRPr>
      </a:lvl4pPr>
      <a:lvl5pPr marL="2057427" indent="-228604" algn="l" defTabSz="914411" rtl="0" eaLnBrk="1" latinLnBrk="0" hangingPunct="1">
        <a:lnSpc>
          <a:spcPct val="90000"/>
        </a:lnSpc>
        <a:spcBef>
          <a:spcPts val="500"/>
        </a:spcBef>
        <a:buFont typeface="Basis Grotesque Pro" panose="02000503030000020004" pitchFamily="2" charset="0"/>
        <a:buChar char="—"/>
        <a:defRPr sz="1200" kern="1200">
          <a:solidFill>
            <a:schemeClr val="tx1"/>
          </a:solidFill>
          <a:latin typeface="Basis Grotesque Pro" panose="02000503030000020004" pitchFamily="2" charset="0"/>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fr-FR"/>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9D47C30-377D-4AA3-B90C-22925D63EAA6}"/>
              </a:ext>
            </a:extLst>
          </p:cNvPr>
          <p:cNvSpPr>
            <a:spLocks noGrp="1"/>
          </p:cNvSpPr>
          <p:nvPr>
            <p:ph type="title"/>
          </p:nvPr>
        </p:nvSpPr>
        <p:spPr>
          <a:xfrm>
            <a:off x="4320000" y="2340001"/>
            <a:ext cx="4495548" cy="519821"/>
          </a:xfrm>
          <a:prstGeom prst="rect">
            <a:avLst/>
          </a:prstGeom>
        </p:spPr>
        <p:txBody>
          <a:bodyPr vert="horz" lIns="0" tIns="0" rIns="0" bIns="0" rtlCol="0" anchor="t" anchorCtr="0">
            <a:noAutofit/>
          </a:bodyPr>
          <a:lstStyle/>
          <a:p>
            <a:r>
              <a:rPr lang="en-US"/>
              <a:t>Asset Classes</a:t>
            </a:r>
            <a:endParaRPr lang="fr-CA"/>
          </a:p>
        </p:txBody>
      </p:sp>
      <p:sp>
        <p:nvSpPr>
          <p:cNvPr id="5" name="Espace réservé du numéro de diapositive 2">
            <a:extLst>
              <a:ext uri="{FF2B5EF4-FFF2-40B4-BE49-F238E27FC236}">
                <a16:creationId xmlns:a16="http://schemas.microsoft.com/office/drawing/2014/main" id="{818D0A1D-C035-4B17-ADB5-5AE44CD741DD}"/>
              </a:ext>
            </a:extLst>
          </p:cNvPr>
          <p:cNvSpPr>
            <a:spLocks noGrp="1"/>
          </p:cNvSpPr>
          <p:nvPr>
            <p:ph type="sldNum" sz="quarter" idx="4"/>
          </p:nvPr>
        </p:nvSpPr>
        <p:spPr>
          <a:xfrm>
            <a:off x="360000" y="4824001"/>
            <a:ext cx="2057401" cy="274637"/>
          </a:xfrm>
          <a:prstGeom prst="rect">
            <a:avLst/>
          </a:prstGeom>
        </p:spPr>
        <p:txBody>
          <a:bodyPr lIns="0" tIns="0" rIns="0" bIns="0"/>
          <a:lstStyle>
            <a:lvl1pPr>
              <a:defRPr sz="1200">
                <a:solidFill>
                  <a:schemeClr val="tx1"/>
                </a:solidFill>
                <a:latin typeface="Basis Grotesque Pro" panose="02000503030000020004" pitchFamily="2" charset="0"/>
              </a:defRPr>
            </a:lvl1pPr>
          </a:lstStyle>
          <a:p>
            <a:fld id="{DDC7885F-1019-467B-A923-BBC435040C12}" type="slidenum">
              <a:rPr lang="fr-CA" smtClean="0"/>
              <a:pPr/>
              <a:t>‹n°›</a:t>
            </a:fld>
            <a:endParaRPr lang="fr-CA"/>
          </a:p>
        </p:txBody>
      </p:sp>
      <p:pic>
        <p:nvPicPr>
          <p:cNvPr id="6" name="Picture 5">
            <a:extLst>
              <a:ext uri="{FF2B5EF4-FFF2-40B4-BE49-F238E27FC236}">
                <a16:creationId xmlns:a16="http://schemas.microsoft.com/office/drawing/2014/main" id="{660BA930-7B6F-4AAF-A452-B559A55303B8}"/>
              </a:ext>
            </a:extLst>
          </p:cNvPr>
          <p:cNvPicPr>
            <a:picLocks noChangeAspect="1"/>
          </p:cNvPicPr>
          <p:nvPr userDrawn="1"/>
        </p:nvPicPr>
        <p:blipFill>
          <a:blip r:embed="rId9"/>
          <a:stretch>
            <a:fillRect/>
          </a:stretch>
        </p:blipFill>
        <p:spPr>
          <a:xfrm>
            <a:off x="8279515" y="4824000"/>
            <a:ext cx="432946" cy="190832"/>
          </a:xfrm>
          <a:prstGeom prst="rect">
            <a:avLst/>
          </a:prstGeom>
        </p:spPr>
      </p:pic>
    </p:spTree>
    <p:extLst>
      <p:ext uri="{BB962C8B-B14F-4D97-AF65-F5344CB8AC3E}">
        <p14:creationId xmlns:p14="http://schemas.microsoft.com/office/powerpoint/2010/main" val="3538912869"/>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2" r:id="rId5"/>
    <p:sldLayoutId id="2147483791" r:id="rId6"/>
    <p:sldLayoutId id="2147483850" r:id="rId7"/>
  </p:sldLayoutIdLst>
  <p:hf hdr="0" dt="0"/>
  <p:txStyles>
    <p:titleStyle>
      <a:lvl1pPr algn="l" defTabSz="914411" rtl="0" eaLnBrk="1" latinLnBrk="0" hangingPunct="1">
        <a:lnSpc>
          <a:spcPts val="3001"/>
        </a:lnSpc>
        <a:spcBef>
          <a:spcPct val="0"/>
        </a:spcBef>
        <a:buNone/>
        <a:defRPr sz="3001" b="1" kern="1200">
          <a:solidFill>
            <a:schemeClr val="tx1"/>
          </a:solidFill>
          <a:latin typeface="Arial" panose="020B0604020202020204" pitchFamily="34" charset="0"/>
          <a:ea typeface="+mj-ea"/>
          <a:cs typeface="Arial" panose="020B0604020202020204" pitchFamily="34" charset="0"/>
        </a:defRPr>
      </a:lvl1pPr>
    </p:titleStyle>
    <p:bodyStyle>
      <a:lvl1pPr marL="228604" indent="-228604" algn="l" defTabSz="914411" rtl="0" eaLnBrk="1" latinLnBrk="0" hangingPunct="1">
        <a:lnSpc>
          <a:spcPct val="90000"/>
        </a:lnSpc>
        <a:spcBef>
          <a:spcPts val="1001"/>
        </a:spcBef>
        <a:buFont typeface="Basis Grotesque Pro" panose="02000503030000020004" pitchFamily="2" charset="0"/>
        <a:buChar char="—"/>
        <a:defRPr sz="2000" kern="1200">
          <a:solidFill>
            <a:schemeClr val="tx1"/>
          </a:solidFill>
          <a:latin typeface="Basis Grotesque Pro" panose="02000503030000020004" pitchFamily="2" charset="0"/>
          <a:ea typeface="+mn-ea"/>
          <a:cs typeface="+mn-cs"/>
        </a:defRPr>
      </a:lvl1pPr>
      <a:lvl2pPr marL="685809" indent="-228604" algn="l" defTabSz="914411" rtl="0" eaLnBrk="1" latinLnBrk="0" hangingPunct="1">
        <a:lnSpc>
          <a:spcPct val="90000"/>
        </a:lnSpc>
        <a:spcBef>
          <a:spcPts val="500"/>
        </a:spcBef>
        <a:buFont typeface="Basis Grotesque Pro" panose="02000503030000020004" pitchFamily="2" charset="0"/>
        <a:buChar char="—"/>
        <a:defRPr sz="1801" kern="1200">
          <a:solidFill>
            <a:schemeClr val="tx1"/>
          </a:solidFill>
          <a:latin typeface="Basis Grotesque Pro" panose="02000503030000020004" pitchFamily="2" charset="0"/>
          <a:ea typeface="+mn-ea"/>
          <a:cs typeface="+mn-cs"/>
        </a:defRPr>
      </a:lvl2pPr>
      <a:lvl3pPr marL="1143015" indent="-228604" algn="l" defTabSz="914411" rtl="0" eaLnBrk="1" latinLnBrk="0" hangingPunct="1">
        <a:lnSpc>
          <a:spcPct val="90000"/>
        </a:lnSpc>
        <a:spcBef>
          <a:spcPts val="500"/>
        </a:spcBef>
        <a:buFont typeface="Basis Grotesque Pro" panose="02000503030000020004" pitchFamily="2" charset="0"/>
        <a:buChar char="—"/>
        <a:defRPr sz="1600" kern="1200">
          <a:solidFill>
            <a:schemeClr val="tx1"/>
          </a:solidFill>
          <a:latin typeface="Basis Grotesque Pro" panose="02000503030000020004" pitchFamily="2" charset="0"/>
          <a:ea typeface="+mn-ea"/>
          <a:cs typeface="+mn-cs"/>
        </a:defRPr>
      </a:lvl3pPr>
      <a:lvl4pPr marL="1600221" indent="-228604" algn="l" defTabSz="914411" rtl="0" eaLnBrk="1" latinLnBrk="0" hangingPunct="1">
        <a:lnSpc>
          <a:spcPct val="90000"/>
        </a:lnSpc>
        <a:spcBef>
          <a:spcPts val="500"/>
        </a:spcBef>
        <a:buFont typeface="Basis Grotesque Pro" panose="02000503030000020004" pitchFamily="2" charset="0"/>
        <a:buChar char="—"/>
        <a:defRPr sz="1401" kern="1200">
          <a:solidFill>
            <a:schemeClr val="tx1"/>
          </a:solidFill>
          <a:latin typeface="Basis Grotesque Pro" panose="02000503030000020004" pitchFamily="2" charset="0"/>
          <a:ea typeface="+mn-ea"/>
          <a:cs typeface="+mn-cs"/>
        </a:defRPr>
      </a:lvl4pPr>
      <a:lvl5pPr marL="2057427" indent="-228604" algn="l" defTabSz="914411" rtl="0" eaLnBrk="1" latinLnBrk="0" hangingPunct="1">
        <a:lnSpc>
          <a:spcPct val="90000"/>
        </a:lnSpc>
        <a:spcBef>
          <a:spcPts val="500"/>
        </a:spcBef>
        <a:buFont typeface="Basis Grotesque Pro" panose="02000503030000020004" pitchFamily="2" charset="0"/>
        <a:buChar char="—"/>
        <a:defRPr sz="1200" kern="1200">
          <a:solidFill>
            <a:schemeClr val="tx1"/>
          </a:solidFill>
          <a:latin typeface="Basis Grotesque Pro" panose="02000503030000020004" pitchFamily="2" charset="0"/>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fr-FR"/>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Slide Number Placeholder 6">
            <a:extLst>
              <a:ext uri="{FF2B5EF4-FFF2-40B4-BE49-F238E27FC236}">
                <a16:creationId xmlns:a16="http://schemas.microsoft.com/office/drawing/2014/main" id="{B745D6A8-3C4F-4A52-A233-E9D99528773F}"/>
              </a:ext>
            </a:extLst>
          </p:cNvPr>
          <p:cNvSpPr txBox="1">
            <a:spLocks/>
          </p:cNvSpPr>
          <p:nvPr userDrawn="1"/>
        </p:nvSpPr>
        <p:spPr>
          <a:xfrm>
            <a:off x="360000" y="4824001"/>
            <a:ext cx="2057401" cy="274637"/>
          </a:xfrm>
          <a:prstGeom prst="rect">
            <a:avLst/>
          </a:prstGeom>
        </p:spPr>
        <p:txBody>
          <a:bodyPr vert="horz" lIns="0" tIns="0" rIns="0" bIns="0" rtlCol="0" anchor="ctr"/>
          <a:lstStyle>
            <a:defPPr>
              <a:defRPr lang="fr-FR"/>
            </a:defPPr>
            <a:lvl1pPr marL="0" algn="r" defTabSz="914400" rtl="0" eaLnBrk="1" latinLnBrk="0" hangingPunct="1">
              <a:defRPr sz="1200" kern="1200">
                <a:solidFill>
                  <a:schemeClr val="tx1"/>
                </a:solidFill>
                <a:latin typeface="Basis Grotesque Pro" panose="0200050303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2C1A2448-9617-4797-9177-906AF03AE6F4}" type="slidenum">
              <a:rPr lang="fr-CA" sz="1200" smtClean="0"/>
              <a:pPr algn="l"/>
              <a:t>‹n°›</a:t>
            </a:fld>
            <a:endParaRPr lang="fr-CA" sz="1200"/>
          </a:p>
        </p:txBody>
      </p:sp>
      <p:sp>
        <p:nvSpPr>
          <p:cNvPr id="9" name="Title Placeholder 1">
            <a:extLst>
              <a:ext uri="{FF2B5EF4-FFF2-40B4-BE49-F238E27FC236}">
                <a16:creationId xmlns:a16="http://schemas.microsoft.com/office/drawing/2014/main" id="{A302A937-D0BA-42C2-A10D-F581F2C86F1B}"/>
              </a:ext>
            </a:extLst>
          </p:cNvPr>
          <p:cNvSpPr>
            <a:spLocks noGrp="1"/>
          </p:cNvSpPr>
          <p:nvPr>
            <p:ph type="title"/>
          </p:nvPr>
        </p:nvSpPr>
        <p:spPr>
          <a:xfrm>
            <a:off x="360000" y="360001"/>
            <a:ext cx="8388100" cy="591570"/>
          </a:xfrm>
          <a:prstGeom prst="rect">
            <a:avLst/>
          </a:prstGeom>
        </p:spPr>
        <p:txBody>
          <a:bodyPr vert="horz" lIns="0" tIns="0" rIns="0" bIns="0" rtlCol="0" anchor="t" anchorCtr="0">
            <a:noAutofit/>
          </a:bodyPr>
          <a:lstStyle/>
          <a:p>
            <a:r>
              <a:rPr lang="en-US"/>
              <a:t>Click to edit Master title style</a:t>
            </a:r>
            <a:endParaRPr lang="fr-CA"/>
          </a:p>
        </p:txBody>
      </p:sp>
      <p:pic>
        <p:nvPicPr>
          <p:cNvPr id="6" name="Picture 5">
            <a:extLst>
              <a:ext uri="{FF2B5EF4-FFF2-40B4-BE49-F238E27FC236}">
                <a16:creationId xmlns:a16="http://schemas.microsoft.com/office/drawing/2014/main" id="{0160F890-5D8D-43F6-8957-B936CD33A76B}"/>
              </a:ext>
            </a:extLst>
          </p:cNvPr>
          <p:cNvPicPr>
            <a:picLocks noChangeAspect="1"/>
          </p:cNvPicPr>
          <p:nvPr userDrawn="1"/>
        </p:nvPicPr>
        <p:blipFill>
          <a:blip r:embed="rId3"/>
          <a:stretch>
            <a:fillRect/>
          </a:stretch>
        </p:blipFill>
        <p:spPr>
          <a:xfrm>
            <a:off x="8279515" y="4824000"/>
            <a:ext cx="432946" cy="190832"/>
          </a:xfrm>
          <a:prstGeom prst="rect">
            <a:avLst/>
          </a:prstGeom>
        </p:spPr>
      </p:pic>
    </p:spTree>
    <p:extLst>
      <p:ext uri="{BB962C8B-B14F-4D97-AF65-F5344CB8AC3E}">
        <p14:creationId xmlns:p14="http://schemas.microsoft.com/office/powerpoint/2010/main" val="2799277891"/>
      </p:ext>
    </p:extLst>
  </p:cSld>
  <p:clrMap bg1="lt1" tx1="dk1" bg2="lt2" tx2="dk2" accent1="accent1" accent2="accent2" accent3="accent3" accent4="accent4" accent5="accent5" accent6="accent6" hlink="hlink" folHlink="folHlink"/>
  <p:sldLayoutIdLst>
    <p:sldLayoutId id="2147483839" r:id="rId1"/>
  </p:sldLayoutIdLst>
  <p:hf hdr="0" dt="0"/>
  <p:txStyles>
    <p:titleStyle>
      <a:lvl1pPr algn="l" defTabSz="914411" rtl="0" eaLnBrk="1" latinLnBrk="0" hangingPunct="1">
        <a:lnSpc>
          <a:spcPts val="3600"/>
        </a:lnSpc>
        <a:spcBef>
          <a:spcPct val="0"/>
        </a:spcBef>
        <a:buNone/>
        <a:defRPr sz="3600" kern="1200">
          <a:solidFill>
            <a:schemeClr val="tx1"/>
          </a:solidFill>
          <a:latin typeface="Times New Roman" panose="02020603050405020304" pitchFamily="18" charset="0"/>
          <a:ea typeface="+mj-ea"/>
          <a:cs typeface="Times New Roman" panose="02020603050405020304" pitchFamily="18" charset="0"/>
        </a:defRPr>
      </a:lvl1pPr>
    </p:titleStyle>
    <p:bodyStyle>
      <a:lvl1pPr marL="0" indent="0" algn="l" defTabSz="914411" rtl="0" eaLnBrk="1" latinLnBrk="0" hangingPunct="1">
        <a:lnSpc>
          <a:spcPct val="90000"/>
        </a:lnSpc>
        <a:spcBef>
          <a:spcPts val="1001"/>
        </a:spcBef>
        <a:buFontTx/>
        <a:buNone/>
        <a:defRPr sz="2000" kern="1200">
          <a:solidFill>
            <a:schemeClr val="tx1"/>
          </a:solidFill>
          <a:latin typeface="Basis Grotesque Pro" panose="02000503030000020004" pitchFamily="2" charset="0"/>
          <a:ea typeface="+mn-ea"/>
          <a:cs typeface="+mn-cs"/>
        </a:defRPr>
      </a:lvl1pPr>
      <a:lvl2pPr marL="0" indent="0" algn="l" defTabSz="914411" rtl="0" eaLnBrk="1" latinLnBrk="0" hangingPunct="1">
        <a:lnSpc>
          <a:spcPct val="90000"/>
        </a:lnSpc>
        <a:spcBef>
          <a:spcPts val="500"/>
        </a:spcBef>
        <a:buFontTx/>
        <a:buNone/>
        <a:defRPr sz="1801" kern="1200">
          <a:solidFill>
            <a:schemeClr val="tx1"/>
          </a:solidFill>
          <a:latin typeface="Basis Grotesque Pro" panose="02000503030000020004" pitchFamily="2" charset="0"/>
          <a:ea typeface="+mn-ea"/>
          <a:cs typeface="+mn-cs"/>
        </a:defRPr>
      </a:lvl2pPr>
      <a:lvl3pPr marL="0" indent="0" algn="l" defTabSz="914411" rtl="0" eaLnBrk="1" latinLnBrk="0" hangingPunct="1">
        <a:lnSpc>
          <a:spcPct val="90000"/>
        </a:lnSpc>
        <a:spcBef>
          <a:spcPts val="500"/>
        </a:spcBef>
        <a:buFontTx/>
        <a:buNone/>
        <a:defRPr sz="1600" kern="1200">
          <a:solidFill>
            <a:schemeClr val="tx1"/>
          </a:solidFill>
          <a:latin typeface="Basis Grotesque Pro" panose="02000503030000020004" pitchFamily="2" charset="0"/>
          <a:ea typeface="+mn-ea"/>
          <a:cs typeface="+mn-cs"/>
        </a:defRPr>
      </a:lvl3pPr>
      <a:lvl4pPr marL="0" indent="0" algn="l" defTabSz="914411" rtl="0" eaLnBrk="1" latinLnBrk="0" hangingPunct="1">
        <a:lnSpc>
          <a:spcPct val="90000"/>
        </a:lnSpc>
        <a:spcBef>
          <a:spcPts val="500"/>
        </a:spcBef>
        <a:buFontTx/>
        <a:buNone/>
        <a:defRPr sz="1401" kern="1200" baseline="0">
          <a:solidFill>
            <a:schemeClr val="tx1"/>
          </a:solidFill>
          <a:latin typeface="Basis Grotesque Pro" panose="02000503030000020004" pitchFamily="2" charset="0"/>
          <a:ea typeface="+mn-ea"/>
          <a:cs typeface="+mn-cs"/>
        </a:defRPr>
      </a:lvl4pPr>
      <a:lvl5pPr marL="0" indent="0" algn="l" defTabSz="914411" rtl="0" eaLnBrk="1" latinLnBrk="0" hangingPunct="1">
        <a:lnSpc>
          <a:spcPct val="90000"/>
        </a:lnSpc>
        <a:spcBef>
          <a:spcPts val="500"/>
        </a:spcBef>
        <a:buFontTx/>
        <a:buNone/>
        <a:defRPr sz="1200" kern="1200">
          <a:solidFill>
            <a:schemeClr val="tx1"/>
          </a:solidFill>
          <a:latin typeface="Basis Grotesque Pro" panose="02000503030000020004" pitchFamily="2" charset="0"/>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fr-FR"/>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798056"/>
      </p:ext>
    </p:extLst>
  </p:cSld>
  <p:clrMap bg1="lt1" tx1="dk1" bg2="lt2" tx2="dk2" accent1="accent1" accent2="accent2" accent3="accent3" accent4="accent4" accent5="accent5" accent6="accent6" hlink="hlink" folHlink="folHlink"/>
  <p:sldLayoutIdLst>
    <p:sldLayoutId id="2147483838" r:id="rId1"/>
    <p:sldLayoutId id="2147483842" r:id="rId2"/>
  </p:sldLayoutIdLst>
  <p:txStyles>
    <p:titleStyle>
      <a:lvl1pPr algn="l" defTabSz="914411"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4" indent="-228604" algn="l" defTabSz="914411"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fr-FR"/>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9D47C30-377D-4AA3-B90C-22925D63EAA6}"/>
              </a:ext>
            </a:extLst>
          </p:cNvPr>
          <p:cNvSpPr>
            <a:spLocks noGrp="1"/>
          </p:cNvSpPr>
          <p:nvPr>
            <p:ph type="title"/>
          </p:nvPr>
        </p:nvSpPr>
        <p:spPr>
          <a:xfrm>
            <a:off x="360000" y="360001"/>
            <a:ext cx="8424000" cy="993775"/>
          </a:xfrm>
          <a:prstGeom prst="rect">
            <a:avLst/>
          </a:prstGeom>
        </p:spPr>
        <p:txBody>
          <a:bodyPr vert="horz" lIns="0" tIns="0" rIns="0" bIns="0" rtlCol="0" anchor="t" anchorCtr="0">
            <a:noAutofit/>
          </a:bodyPr>
          <a:lstStyle/>
          <a:p>
            <a:r>
              <a:rPr lang="en-US"/>
              <a:t>Click to edit Master title style</a:t>
            </a:r>
            <a:endParaRPr lang="fr-CA"/>
          </a:p>
        </p:txBody>
      </p:sp>
      <p:sp>
        <p:nvSpPr>
          <p:cNvPr id="3" name="Text Placeholder 2">
            <a:extLst>
              <a:ext uri="{FF2B5EF4-FFF2-40B4-BE49-F238E27FC236}">
                <a16:creationId xmlns:a16="http://schemas.microsoft.com/office/drawing/2014/main" id="{E0ED872C-FC12-4AA7-91C7-0AA9CAECCFD9}"/>
              </a:ext>
            </a:extLst>
          </p:cNvPr>
          <p:cNvSpPr>
            <a:spLocks noGrp="1"/>
          </p:cNvSpPr>
          <p:nvPr>
            <p:ph type="body" idx="1"/>
          </p:nvPr>
        </p:nvSpPr>
        <p:spPr>
          <a:xfrm>
            <a:off x="360000" y="1370014"/>
            <a:ext cx="8424000" cy="3165987"/>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7" name="Slide Number Placeholder 6">
            <a:extLst>
              <a:ext uri="{FF2B5EF4-FFF2-40B4-BE49-F238E27FC236}">
                <a16:creationId xmlns:a16="http://schemas.microsoft.com/office/drawing/2014/main" id="{4DC45E9D-6024-4403-9EED-8C2A3460B080}"/>
              </a:ext>
            </a:extLst>
          </p:cNvPr>
          <p:cNvSpPr txBox="1">
            <a:spLocks/>
          </p:cNvSpPr>
          <p:nvPr userDrawn="1"/>
        </p:nvSpPr>
        <p:spPr>
          <a:xfrm>
            <a:off x="360000" y="4824001"/>
            <a:ext cx="2057401" cy="274637"/>
          </a:xfrm>
          <a:prstGeom prst="rect">
            <a:avLst/>
          </a:prstGeom>
        </p:spPr>
        <p:txBody>
          <a:bodyPr vert="horz" lIns="0" tIns="0" rIns="0" bIns="0" rtlCol="0" anchor="ctr"/>
          <a:lstStyle>
            <a:defPPr>
              <a:defRPr lang="fr-FR"/>
            </a:defPPr>
            <a:lvl1pPr marL="0" algn="r" defTabSz="914400" rtl="0" eaLnBrk="1" latinLnBrk="0" hangingPunct="1">
              <a:defRPr sz="1200" kern="1200">
                <a:solidFill>
                  <a:schemeClr val="tx1"/>
                </a:solidFill>
                <a:latin typeface="Basis Grotesque Pro" panose="0200050303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2C1A2448-9617-4797-9177-906AF03AE6F4}" type="slidenum">
              <a:rPr lang="fr-CA" sz="1200" smtClean="0"/>
              <a:pPr algn="l"/>
              <a:t>‹n°›</a:t>
            </a:fld>
            <a:endParaRPr lang="fr-CA" sz="1200"/>
          </a:p>
        </p:txBody>
      </p:sp>
      <p:pic>
        <p:nvPicPr>
          <p:cNvPr id="6" name="Picture 5">
            <a:extLst>
              <a:ext uri="{FF2B5EF4-FFF2-40B4-BE49-F238E27FC236}">
                <a16:creationId xmlns:a16="http://schemas.microsoft.com/office/drawing/2014/main" id="{9678C54C-F9E9-4361-AAE1-A5359563FFDD}"/>
              </a:ext>
            </a:extLst>
          </p:cNvPr>
          <p:cNvPicPr>
            <a:picLocks noChangeAspect="1"/>
          </p:cNvPicPr>
          <p:nvPr userDrawn="1"/>
        </p:nvPicPr>
        <p:blipFill>
          <a:blip r:embed="rId4"/>
          <a:stretch>
            <a:fillRect/>
          </a:stretch>
        </p:blipFill>
        <p:spPr>
          <a:xfrm>
            <a:off x="8279515" y="4824000"/>
            <a:ext cx="432946" cy="190832"/>
          </a:xfrm>
          <a:prstGeom prst="rect">
            <a:avLst/>
          </a:prstGeom>
        </p:spPr>
      </p:pic>
    </p:spTree>
    <p:extLst>
      <p:ext uri="{BB962C8B-B14F-4D97-AF65-F5344CB8AC3E}">
        <p14:creationId xmlns:p14="http://schemas.microsoft.com/office/powerpoint/2010/main" val="2727316142"/>
      </p:ext>
    </p:extLst>
  </p:cSld>
  <p:clrMap bg1="lt1" tx1="dk1" bg2="lt2" tx2="dk2" accent1="accent1" accent2="accent2" accent3="accent3" accent4="accent4" accent5="accent5" accent6="accent6" hlink="hlink" folHlink="folHlink"/>
  <p:sldLayoutIdLst>
    <p:sldLayoutId id="2147483816" r:id="rId1"/>
    <p:sldLayoutId id="2147483815" r:id="rId2"/>
  </p:sldLayoutIdLst>
  <p:hf hdr="0" dt="0"/>
  <p:txStyles>
    <p:titleStyle>
      <a:lvl1pPr algn="l" defTabSz="914411" rtl="0" eaLnBrk="1" latinLnBrk="0" hangingPunct="1">
        <a:lnSpc>
          <a:spcPts val="3600"/>
        </a:lnSpc>
        <a:spcBef>
          <a:spcPct val="0"/>
        </a:spcBef>
        <a:buNone/>
        <a:defRPr sz="3600" kern="1200">
          <a:solidFill>
            <a:schemeClr val="tx1"/>
          </a:solidFill>
          <a:latin typeface="Times New Roman" panose="02020603050405020304" pitchFamily="18" charset="0"/>
          <a:ea typeface="+mj-ea"/>
          <a:cs typeface="Times New Roman" panose="02020603050405020304" pitchFamily="18" charset="0"/>
        </a:defRPr>
      </a:lvl1pPr>
    </p:titleStyle>
    <p:bodyStyle>
      <a:lvl1pPr marL="0" indent="0" algn="l" defTabSz="914411" rtl="0" eaLnBrk="1" latinLnBrk="0" hangingPunct="1">
        <a:lnSpc>
          <a:spcPct val="90000"/>
        </a:lnSpc>
        <a:spcBef>
          <a:spcPts val="1001"/>
        </a:spcBef>
        <a:buFont typeface="Arial" panose="020B0604020202020204" pitchFamily="34" charset="0"/>
        <a:buNone/>
        <a:defRPr sz="1801" kern="1200">
          <a:solidFill>
            <a:schemeClr val="tx1"/>
          </a:solidFill>
          <a:latin typeface="Arial" panose="020B0604020202020204" pitchFamily="34" charset="0"/>
          <a:ea typeface="+mn-ea"/>
          <a:cs typeface="Arial" panose="020B0604020202020204" pitchFamily="34" charset="0"/>
        </a:defRPr>
      </a:lvl1pPr>
      <a:lvl2pPr marL="0" indent="0" algn="l" defTabSz="914411" rtl="0" eaLnBrk="1" latinLnBrk="0" hangingPunct="1">
        <a:lnSpc>
          <a:spcPct val="90000"/>
        </a:lnSpc>
        <a:spcBef>
          <a:spcPts val="500"/>
        </a:spcBef>
        <a:buFont typeface="Basis Grotesque Pro" panose="02000503030000020004" pitchFamily="2" charset="0"/>
        <a:buNone/>
        <a:defRPr sz="1401" kern="1200">
          <a:solidFill>
            <a:schemeClr val="tx1"/>
          </a:solidFill>
          <a:latin typeface="Arial" panose="020B0604020202020204" pitchFamily="34" charset="0"/>
          <a:ea typeface="+mn-ea"/>
          <a:cs typeface="Arial" panose="020B0604020202020204" pitchFamily="34" charset="0"/>
        </a:defRPr>
      </a:lvl2pPr>
      <a:lvl3pPr marL="0" indent="0" algn="l" defTabSz="914411" rtl="0" eaLnBrk="1" latinLnBrk="0" hangingPunct="1">
        <a:lnSpc>
          <a:spcPct val="90000"/>
        </a:lnSpc>
        <a:spcBef>
          <a:spcPts val="500"/>
        </a:spcBef>
        <a:buFont typeface="Basis Grotesque Pro" panose="02000503030000020004" pitchFamily="2" charset="0"/>
        <a:buNone/>
        <a:defRPr sz="1200" kern="1200">
          <a:solidFill>
            <a:schemeClr val="tx1"/>
          </a:solidFill>
          <a:latin typeface="Arial" panose="020B0604020202020204" pitchFamily="34" charset="0"/>
          <a:ea typeface="+mn-ea"/>
          <a:cs typeface="Arial" panose="020B0604020202020204" pitchFamily="34" charset="0"/>
        </a:defRPr>
      </a:lvl3pPr>
      <a:lvl4pPr marL="0" indent="0" algn="l" defTabSz="914411" rtl="0" eaLnBrk="1" latinLnBrk="0" hangingPunct="1">
        <a:lnSpc>
          <a:spcPct val="90000"/>
        </a:lnSpc>
        <a:spcBef>
          <a:spcPts val="500"/>
        </a:spcBef>
        <a:buFont typeface="Basis Grotesque Pro" panose="02000503030000020004" pitchFamily="2" charset="0"/>
        <a:buNone/>
        <a:defRPr sz="1001" kern="1200">
          <a:solidFill>
            <a:schemeClr val="tx1"/>
          </a:solidFill>
          <a:latin typeface="Arial" panose="020B0604020202020204" pitchFamily="34" charset="0"/>
          <a:ea typeface="+mn-ea"/>
          <a:cs typeface="Arial" panose="020B0604020202020204" pitchFamily="34" charset="0"/>
        </a:defRPr>
      </a:lvl4pPr>
      <a:lvl5pPr marL="0" indent="0" algn="l" defTabSz="914411" rtl="0" eaLnBrk="1" latinLnBrk="0" hangingPunct="1">
        <a:lnSpc>
          <a:spcPct val="90000"/>
        </a:lnSpc>
        <a:spcBef>
          <a:spcPts val="500"/>
        </a:spcBef>
        <a:buFont typeface="Basis Grotesque Pro" panose="02000503030000020004" pitchFamily="2" charset="0"/>
        <a:buNone/>
        <a:defRPr sz="800" kern="1200">
          <a:solidFill>
            <a:schemeClr val="tx1"/>
          </a:solidFill>
          <a:latin typeface="Arial" panose="020B0604020202020204" pitchFamily="34" charset="0"/>
          <a:ea typeface="+mn-ea"/>
          <a:cs typeface="Arial" panose="020B0604020202020204" pitchFamily="34" charset="0"/>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fr-FR"/>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Title Placeholder 10">
            <a:extLst>
              <a:ext uri="{FF2B5EF4-FFF2-40B4-BE49-F238E27FC236}">
                <a16:creationId xmlns:a16="http://schemas.microsoft.com/office/drawing/2014/main" id="{DAE88D3B-BD79-4E70-8D9A-E9EF2DF4C1D8}"/>
              </a:ext>
            </a:extLst>
          </p:cNvPr>
          <p:cNvSpPr>
            <a:spLocks noGrp="1"/>
          </p:cNvSpPr>
          <p:nvPr>
            <p:ph type="title"/>
          </p:nvPr>
        </p:nvSpPr>
        <p:spPr>
          <a:xfrm>
            <a:off x="540001" y="2031690"/>
            <a:ext cx="8070601" cy="1563678"/>
          </a:xfrm>
          <a:prstGeom prst="rect">
            <a:avLst/>
          </a:prstGeom>
        </p:spPr>
        <p:txBody>
          <a:bodyPr vert="horz" lIns="0" tIns="0" rIns="0" bIns="0" rtlCol="0" anchor="t" anchorCtr="0">
            <a:noAutofit/>
          </a:bodyPr>
          <a:lstStyle/>
          <a:p>
            <a:r>
              <a:rPr lang="en-US"/>
              <a:t>Thank you</a:t>
            </a:r>
            <a:endParaRPr lang="fr-CA"/>
          </a:p>
        </p:txBody>
      </p:sp>
    </p:spTree>
    <p:extLst>
      <p:ext uri="{BB962C8B-B14F-4D97-AF65-F5344CB8AC3E}">
        <p14:creationId xmlns:p14="http://schemas.microsoft.com/office/powerpoint/2010/main" val="1187573231"/>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54" r:id="rId3"/>
  </p:sldLayoutIdLst>
  <p:hf hdr="0" dt="0"/>
  <p:txStyles>
    <p:titleStyle>
      <a:lvl1pPr algn="ctr" defTabSz="914411" rtl="0" eaLnBrk="1" latinLnBrk="0" hangingPunct="1">
        <a:lnSpc>
          <a:spcPts val="6000"/>
        </a:lnSpc>
        <a:spcBef>
          <a:spcPct val="0"/>
        </a:spcBef>
        <a:buNone/>
        <a:defRPr sz="6000" b="1" kern="1200">
          <a:solidFill>
            <a:schemeClr val="tx1"/>
          </a:solidFill>
          <a:latin typeface="Arial" panose="020B0604020202020204" pitchFamily="34" charset="0"/>
          <a:ea typeface="+mj-ea"/>
          <a:cs typeface="Arial" panose="020B0604020202020204" pitchFamily="34" charset="0"/>
        </a:defRPr>
      </a:lvl1pPr>
    </p:titleStyle>
    <p:bodyStyle>
      <a:lvl1pPr marL="228604" indent="-228604" algn="l" defTabSz="914411" rtl="0" eaLnBrk="1" latinLnBrk="0" hangingPunct="1">
        <a:lnSpc>
          <a:spcPct val="90000"/>
        </a:lnSpc>
        <a:spcBef>
          <a:spcPts val="1001"/>
        </a:spcBef>
        <a:buFont typeface="Calibri" panose="020F0502020204030204" pitchFamily="34" charset="0"/>
        <a:buChar char="—"/>
        <a:defRPr sz="2800" kern="1200">
          <a:solidFill>
            <a:schemeClr val="tx1"/>
          </a:solidFill>
          <a:latin typeface="Genath Regular" panose="02050506080706020004" pitchFamily="18" charset="0"/>
          <a:ea typeface="+mn-ea"/>
          <a:cs typeface="+mn-cs"/>
        </a:defRPr>
      </a:lvl1pPr>
      <a:lvl2pPr marL="685809" indent="-228604" algn="l" defTabSz="914411" rtl="0" eaLnBrk="1" latinLnBrk="0" hangingPunct="1">
        <a:lnSpc>
          <a:spcPct val="90000"/>
        </a:lnSpc>
        <a:spcBef>
          <a:spcPts val="500"/>
        </a:spcBef>
        <a:buFont typeface="Calibri" panose="020F0502020204030204" pitchFamily="34" charset="0"/>
        <a:buChar char="—"/>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Calibri" panose="020F050202020403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Calibri" panose="020F050202020403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fr-FR"/>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50.xml"/><Relationship Id="rId6" Type="http://schemas.openxmlformats.org/officeDocument/2006/relationships/image" Target="../media/image23.png"/><Relationship Id="rId5" Type="http://schemas.openxmlformats.org/officeDocument/2006/relationships/image" Target="../media/image2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50.xml"/><Relationship Id="rId6" Type="http://schemas.openxmlformats.org/officeDocument/2006/relationships/image" Target="../media/image34.png"/><Relationship Id="rId5" Type="http://schemas.openxmlformats.org/officeDocument/2006/relationships/image" Target="../media/image33.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50.xml"/><Relationship Id="rId5" Type="http://schemas.openxmlformats.org/officeDocument/2006/relationships/image" Target="../media/image36.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50.xml"/><Relationship Id="rId5" Type="http://schemas.openxmlformats.org/officeDocument/2006/relationships/image" Target="../media/image37.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50.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50.xml"/><Relationship Id="rId5" Type="http://schemas.openxmlformats.org/officeDocument/2006/relationships/image" Target="../media/image38.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50.xml"/><Relationship Id="rId5" Type="http://schemas.openxmlformats.org/officeDocument/2006/relationships/image" Target="../media/image39.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50.xml"/><Relationship Id="rId6" Type="http://schemas.openxmlformats.org/officeDocument/2006/relationships/image" Target="../media/image41.png"/><Relationship Id="rId5" Type="http://schemas.openxmlformats.org/officeDocument/2006/relationships/image" Target="../media/image40.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50.xml"/><Relationship Id="rId6" Type="http://schemas.openxmlformats.org/officeDocument/2006/relationships/image" Target="../media/image43.png"/><Relationship Id="rId5" Type="http://schemas.openxmlformats.org/officeDocument/2006/relationships/image" Target="../media/image42.png"/><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50.xml"/><Relationship Id="rId5" Type="http://schemas.openxmlformats.org/officeDocument/2006/relationships/image" Target="../media/image44.png"/><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50.xml"/><Relationship Id="rId5" Type="http://schemas.openxmlformats.org/officeDocument/2006/relationships/image" Target="../media/image45.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50.xml"/><Relationship Id="rId5" Type="http://schemas.microsoft.com/office/2007/relationships/hdphoto" Target="../media/hdphoto1.wdp"/><Relationship Id="rId4" Type="http://schemas.openxmlformats.org/officeDocument/2006/relationships/image" Target="../media/image21.png"/></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50.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50.xml"/><Relationship Id="rId6" Type="http://schemas.openxmlformats.org/officeDocument/2006/relationships/image" Target="../media/image47.svg"/><Relationship Id="rId5" Type="http://schemas.openxmlformats.org/officeDocument/2006/relationships/image" Target="../media/image46.png"/><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50.xml"/><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1.png"/><Relationship Id="rId7" Type="http://schemas.openxmlformats.org/officeDocument/2006/relationships/image" Target="../media/image49.png"/><Relationship Id="rId2" Type="http://schemas.openxmlformats.org/officeDocument/2006/relationships/notesSlide" Target="../notesSlides/notesSlide23.xml"/><Relationship Id="rId1" Type="http://schemas.openxmlformats.org/officeDocument/2006/relationships/slideLayout" Target="../slideLayouts/slideLayout50.xml"/><Relationship Id="rId6" Type="http://schemas.microsoft.com/office/2007/relationships/hdphoto" Target="../media/hdphoto2.wdp"/><Relationship Id="rId5" Type="http://schemas.openxmlformats.org/officeDocument/2006/relationships/image" Target="../media/image48.png"/><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50.xml"/><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50.xml"/><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50.xml"/><Relationship Id="rId5" Type="http://schemas.openxmlformats.org/officeDocument/2006/relationships/image" Target="../media/image50.png"/><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50.xml"/><Relationship Id="rId5" Type="http://schemas.openxmlformats.org/officeDocument/2006/relationships/image" Target="../media/image51.png"/><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50.xml"/><Relationship Id="rId5" Type="http://schemas.openxmlformats.org/officeDocument/2006/relationships/image" Target="../media/image52.png"/><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9.xml"/><Relationship Id="rId1" Type="http://schemas.openxmlformats.org/officeDocument/2006/relationships/slideLayout" Target="../slideLayouts/slideLayout50.xml"/><Relationship Id="rId6" Type="http://schemas.openxmlformats.org/officeDocument/2006/relationships/image" Target="../media/image54.png"/><Relationship Id="rId5" Type="http://schemas.openxmlformats.org/officeDocument/2006/relationships/image" Target="../media/image53.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50.xml"/><Relationship Id="rId5" Type="http://schemas.openxmlformats.org/officeDocument/2006/relationships/image" Target="../media/image24.png"/><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57.png"/><Relationship Id="rId2" Type="http://schemas.openxmlformats.org/officeDocument/2006/relationships/notesSlide" Target="../notesSlides/notesSlide30.xml"/><Relationship Id="rId1" Type="http://schemas.openxmlformats.org/officeDocument/2006/relationships/slideLayout" Target="../slideLayouts/slideLayout50.xml"/><Relationship Id="rId6" Type="http://schemas.openxmlformats.org/officeDocument/2006/relationships/image" Target="../media/image56.png"/><Relationship Id="rId5" Type="http://schemas.openxmlformats.org/officeDocument/2006/relationships/image" Target="../media/image55.png"/><Relationship Id="rId4" Type="http://schemas.microsoft.com/office/2007/relationships/hdphoto" Target="../media/hdphoto1.wdp"/></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1.xml"/><Relationship Id="rId1" Type="http://schemas.openxmlformats.org/officeDocument/2006/relationships/slideLayout" Target="../slideLayouts/slideLayout50.xml"/><Relationship Id="rId5" Type="http://schemas.openxmlformats.org/officeDocument/2006/relationships/image" Target="../media/image58.png"/><Relationship Id="rId4" Type="http://schemas.microsoft.com/office/2007/relationships/hdphoto" Target="../media/hdphoto1.wdp"/></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2.xml"/><Relationship Id="rId1" Type="http://schemas.openxmlformats.org/officeDocument/2006/relationships/slideLayout" Target="../slideLayouts/slideLayout50.xml"/><Relationship Id="rId4" Type="http://schemas.microsoft.com/office/2007/relationships/hdphoto" Target="../media/hdphoto1.wdp"/></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3.xml"/><Relationship Id="rId1" Type="http://schemas.openxmlformats.org/officeDocument/2006/relationships/slideLayout" Target="../slideLayouts/slideLayout50.xml"/><Relationship Id="rId5" Type="http://schemas.openxmlformats.org/officeDocument/2006/relationships/image" Target="../media/image59.jpeg"/><Relationship Id="rId4" Type="http://schemas.microsoft.com/office/2007/relationships/hdphoto" Target="../media/hdphoto1.wdp"/></Relationships>
</file>

<file path=ppt/slides/_rels/slide3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4.xml"/><Relationship Id="rId1" Type="http://schemas.openxmlformats.org/officeDocument/2006/relationships/slideLayout" Target="../slideLayouts/slideLayout58.xml"/></Relationships>
</file>

<file path=ppt/slides/_rels/slide3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5.xml"/><Relationship Id="rId1" Type="http://schemas.openxmlformats.org/officeDocument/2006/relationships/slideLayout" Target="../slideLayouts/slideLayout58.xml"/></Relationships>
</file>

<file path=ppt/slides/_rels/slide36.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notesSlide" Target="../notesSlides/notesSlide36.xml"/><Relationship Id="rId1" Type="http://schemas.openxmlformats.org/officeDocument/2006/relationships/slideLayout" Target="../slideLayouts/slideLayout58.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3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7.xml"/><Relationship Id="rId1" Type="http://schemas.openxmlformats.org/officeDocument/2006/relationships/slideLayout" Target="../slideLayouts/slideLayout58.xml"/><Relationship Id="rId5" Type="http://schemas.openxmlformats.org/officeDocument/2006/relationships/image" Target="../media/image67.png"/><Relationship Id="rId4" Type="http://schemas.openxmlformats.org/officeDocument/2006/relationships/image" Target="../media/image66.png"/></Relationships>
</file>

<file path=ppt/slides/_rels/slide38.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71.png"/><Relationship Id="rId2" Type="http://schemas.openxmlformats.org/officeDocument/2006/relationships/notesSlide" Target="../notesSlides/notesSlide38.xml"/><Relationship Id="rId1" Type="http://schemas.openxmlformats.org/officeDocument/2006/relationships/slideLayout" Target="../slideLayouts/slideLayout58.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3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9.xml"/><Relationship Id="rId1" Type="http://schemas.openxmlformats.org/officeDocument/2006/relationships/slideLayout" Target="../slideLayouts/slideLayout58.xml"/><Relationship Id="rId5" Type="http://schemas.openxmlformats.org/officeDocument/2006/relationships/image" Target="../media/image72.png"/><Relationship Id="rId4" Type="http://schemas.openxmlformats.org/officeDocument/2006/relationships/image" Target="../media/image66.png"/></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playlist?list=PLR9nK3mnD-OUFK5CFS9GZH0i8CfHlffvq" TargetMode="External"/><Relationship Id="rId2" Type="http://schemas.openxmlformats.org/officeDocument/2006/relationships/notesSlide" Target="../notesSlides/notesSlide4.xml"/><Relationship Id="rId1" Type="http://schemas.openxmlformats.org/officeDocument/2006/relationships/slideLayout" Target="../slideLayouts/slideLayout50.xml"/><Relationship Id="rId5" Type="http://schemas.microsoft.com/office/2007/relationships/hdphoto" Target="../media/hdphoto1.wdp"/><Relationship Id="rId4" Type="http://schemas.openxmlformats.org/officeDocument/2006/relationships/image" Target="../media/image21.png"/></Relationships>
</file>

<file path=ppt/slides/_rels/slide40.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76.png"/><Relationship Id="rId2" Type="http://schemas.openxmlformats.org/officeDocument/2006/relationships/notesSlide" Target="../notesSlides/notesSlide40.xml"/><Relationship Id="rId1" Type="http://schemas.openxmlformats.org/officeDocument/2006/relationships/slideLayout" Target="../slideLayouts/slideLayout58.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4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1.xml"/><Relationship Id="rId1" Type="http://schemas.openxmlformats.org/officeDocument/2006/relationships/slideLayout" Target="../slideLayouts/slideLayout58.xml"/></Relationships>
</file>

<file path=ppt/slides/_rels/slide42.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61.png"/><Relationship Id="rId7" Type="http://schemas.openxmlformats.org/officeDocument/2006/relationships/image" Target="../media/image80.png"/><Relationship Id="rId2" Type="http://schemas.openxmlformats.org/officeDocument/2006/relationships/notesSlide" Target="../notesSlides/notesSlide42.xml"/><Relationship Id="rId1" Type="http://schemas.openxmlformats.org/officeDocument/2006/relationships/slideLayout" Target="../slideLayouts/slideLayout58.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 Id="rId9" Type="http://schemas.openxmlformats.org/officeDocument/2006/relationships/image" Target="../media/image82.png"/></Relationships>
</file>

<file path=ppt/slides/_rels/slide43.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86.png"/><Relationship Id="rId2" Type="http://schemas.openxmlformats.org/officeDocument/2006/relationships/notesSlide" Target="../notesSlides/notesSlide43.xml"/><Relationship Id="rId1" Type="http://schemas.openxmlformats.org/officeDocument/2006/relationships/slideLayout" Target="../slideLayouts/slideLayout58.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4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4.xml"/><Relationship Id="rId1" Type="http://schemas.openxmlformats.org/officeDocument/2006/relationships/slideLayout" Target="../slideLayouts/slideLayout58.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50.xml"/><Relationship Id="rId5" Type="http://schemas.openxmlformats.org/officeDocument/2006/relationships/image" Target="../media/image25.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50.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1.xml"/><Relationship Id="rId13" Type="http://schemas.openxmlformats.org/officeDocument/2006/relationships/image" Target="../media/image29.svg"/><Relationship Id="rId3" Type="http://schemas.openxmlformats.org/officeDocument/2006/relationships/image" Target="../media/image21.png"/><Relationship Id="rId7" Type="http://schemas.openxmlformats.org/officeDocument/2006/relationships/diagramQuickStyle" Target="../diagrams/quickStyle1.xml"/><Relationship Id="rId12" Type="http://schemas.openxmlformats.org/officeDocument/2006/relationships/image" Target="../media/image28.svg"/><Relationship Id="rId2" Type="http://schemas.openxmlformats.org/officeDocument/2006/relationships/notesSlide" Target="../notesSlides/notesSlide7.xml"/><Relationship Id="rId1" Type="http://schemas.openxmlformats.org/officeDocument/2006/relationships/slideLayout" Target="../slideLayouts/slideLayout50.xml"/><Relationship Id="rId6" Type="http://schemas.openxmlformats.org/officeDocument/2006/relationships/diagramLayout" Target="../diagrams/layout1.xml"/><Relationship Id="rId11" Type="http://schemas.openxmlformats.org/officeDocument/2006/relationships/image" Target="../media/image27.svg"/><Relationship Id="rId5" Type="http://schemas.openxmlformats.org/officeDocument/2006/relationships/diagramData" Target="../diagrams/data1.xml"/><Relationship Id="rId10" Type="http://schemas.openxmlformats.org/officeDocument/2006/relationships/image" Target="../media/image26.svg"/><Relationship Id="rId4" Type="http://schemas.microsoft.com/office/2007/relationships/hdphoto" Target="../media/hdphoto1.wdp"/><Relationship Id="rId9" Type="http://schemas.microsoft.com/office/2007/relationships/diagramDrawing" Target="../diagrams/drawing1.xml"/><Relationship Id="rId14"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50.xml"/><Relationship Id="rId5" Type="http://schemas.openxmlformats.org/officeDocument/2006/relationships/image" Target="../media/image31.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50.xml"/><Relationship Id="rId5" Type="http://schemas.openxmlformats.org/officeDocument/2006/relationships/image" Target="../media/image32.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DA48E-CDA7-1C7A-F7FF-C18678280009}"/>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1B047611-639C-B04C-7569-90C9F002B8AD}"/>
              </a:ext>
            </a:extLst>
          </p:cNvPr>
          <p:cNvSpPr txBox="1"/>
          <p:nvPr/>
        </p:nvSpPr>
        <p:spPr>
          <a:xfrm>
            <a:off x="6371863" y="6088284"/>
            <a:ext cx="184731" cy="369460"/>
          </a:xfrm>
          <a:prstGeom prst="rect">
            <a:avLst/>
          </a:prstGeom>
          <a:noFill/>
        </p:spPr>
        <p:txBody>
          <a:bodyPr wrap="none" rtlCol="0">
            <a:spAutoFit/>
          </a:bodyPr>
          <a:lstStyle/>
          <a:p>
            <a:pPr defTabSz="914411">
              <a:defRPr/>
            </a:pPr>
            <a:endParaRPr lang="fr-CA" sz="1801" dirty="0">
              <a:solidFill>
                <a:prstClr val="black"/>
              </a:solidFill>
              <a:latin typeface="Arial"/>
            </a:endParaRPr>
          </a:p>
        </p:txBody>
      </p:sp>
      <p:sp>
        <p:nvSpPr>
          <p:cNvPr id="2" name="Rectangle 1">
            <a:extLst>
              <a:ext uri="{FF2B5EF4-FFF2-40B4-BE49-F238E27FC236}">
                <a16:creationId xmlns:a16="http://schemas.microsoft.com/office/drawing/2014/main" id="{6E2D3913-DFCD-AC2B-28CA-513731EBCEFA}"/>
              </a:ext>
            </a:extLst>
          </p:cNvPr>
          <p:cNvSpPr/>
          <p:nvPr/>
        </p:nvSpPr>
        <p:spPr>
          <a:xfrm>
            <a:off x="677076" y="4739525"/>
            <a:ext cx="7447822" cy="181484"/>
          </a:xfrm>
          <a:prstGeom prst="rect">
            <a:avLst/>
          </a:prstGeom>
          <a:solidFill>
            <a:schemeClr val="bg1"/>
          </a:soli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3340" tIns="53340" rIns="53340" bIns="53340" numCol="1" spcCol="1270" rtlCol="0" anchor="ctr" anchorCtr="0">
            <a:noAutofit/>
          </a:bodyPr>
          <a:lstStyle/>
          <a:p>
            <a:pPr algn="ctr" defTabSz="622308">
              <a:lnSpc>
                <a:spcPct val="90000"/>
              </a:lnSpc>
              <a:spcBef>
                <a:spcPct val="0"/>
              </a:spcBef>
              <a:spcAft>
                <a:spcPct val="35000"/>
              </a:spcAft>
            </a:pPr>
            <a:endParaRPr lang="fr-CA" sz="1401" b="1" dirty="0">
              <a:solidFill>
                <a:schemeClr val="bg1"/>
              </a:solidFill>
            </a:endParaRPr>
          </a:p>
        </p:txBody>
      </p:sp>
      <p:pic>
        <p:nvPicPr>
          <p:cNvPr id="5" name="Image 4">
            <a:extLst>
              <a:ext uri="{FF2B5EF4-FFF2-40B4-BE49-F238E27FC236}">
                <a16:creationId xmlns:a16="http://schemas.microsoft.com/office/drawing/2014/main" id="{BE399268-00BF-786F-C146-3278BD787A0A}"/>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5518805" y="374427"/>
            <a:ext cx="3625196" cy="3336622"/>
          </a:xfrm>
          <a:prstGeom prst="roundRect">
            <a:avLst>
              <a:gd name="adj" fmla="val 8594"/>
            </a:avLst>
          </a:prstGeom>
          <a:gradFill>
            <a:gsLst>
              <a:gs pos="100000">
                <a:schemeClr val="bg1">
                  <a:lumMod val="86128"/>
                  <a:lumOff val="13872"/>
                </a:schemeClr>
              </a:gs>
              <a:gs pos="100000">
                <a:schemeClr val="bg1"/>
              </a:gs>
            </a:gsLst>
            <a:lin ang="5400000" scaled="1"/>
          </a:gradFill>
          <a:ln>
            <a:noFill/>
          </a:ln>
          <a:effectLst>
            <a:reflection blurRad="12700" stA="38000" endPos="28000" dist="5000" dir="5400000" sy="-100000" algn="bl" rotWithShape="0"/>
          </a:effectLst>
        </p:spPr>
      </p:pic>
      <p:pic>
        <p:nvPicPr>
          <p:cNvPr id="10" name="Image 9">
            <a:extLst>
              <a:ext uri="{FF2B5EF4-FFF2-40B4-BE49-F238E27FC236}">
                <a16:creationId xmlns:a16="http://schemas.microsoft.com/office/drawing/2014/main" id="{DA5D0175-FF80-1AD9-E861-DBA634DB563F}"/>
              </a:ext>
            </a:extLst>
          </p:cNvPr>
          <p:cNvPicPr>
            <a:picLocks noChangeAspect="1"/>
          </p:cNvPicPr>
          <p:nvPr/>
        </p:nvPicPr>
        <p:blipFill>
          <a:blip r:embed="rId5">
            <a:alphaModFix amt="12000"/>
            <a:extLst>
              <a:ext uri="{28A0092B-C50C-407E-A947-70E740481C1C}">
                <a14:useLocalDpi xmlns:a14="http://schemas.microsoft.com/office/drawing/2010/main" val="0"/>
              </a:ext>
            </a:extLst>
          </a:blip>
          <a:stretch>
            <a:fillRect/>
          </a:stretch>
        </p:blipFill>
        <p:spPr>
          <a:xfrm>
            <a:off x="0" y="0"/>
            <a:ext cx="9143999" cy="3962463"/>
          </a:xfrm>
          <a:prstGeom prst="rect">
            <a:avLst/>
          </a:prstGeom>
        </p:spPr>
      </p:pic>
      <p:sp>
        <p:nvSpPr>
          <p:cNvPr id="7" name="Title 1">
            <a:extLst>
              <a:ext uri="{FF2B5EF4-FFF2-40B4-BE49-F238E27FC236}">
                <a16:creationId xmlns:a16="http://schemas.microsoft.com/office/drawing/2014/main" id="{8AAB1366-2325-46E3-D385-D065F57541DD}"/>
              </a:ext>
            </a:extLst>
          </p:cNvPr>
          <p:cNvSpPr txBox="1">
            <a:spLocks/>
          </p:cNvSpPr>
          <p:nvPr/>
        </p:nvSpPr>
        <p:spPr>
          <a:xfrm>
            <a:off x="343566" y="374428"/>
            <a:ext cx="6731804" cy="2969500"/>
          </a:xfrm>
          <a:prstGeom prst="rect">
            <a:avLst/>
          </a:prstGeom>
          <a:scene3d>
            <a:camera prst="obliqueTopLeft"/>
            <a:lightRig rig="threePt" dir="t"/>
          </a:scene3d>
          <a:sp3d>
            <a:bevelT w="114300" prst="artDeco"/>
          </a:sp3d>
        </p:spPr>
        <p:txBody>
          <a:bodyPr vert="horz" lIns="0" tIns="45721" rIns="91440" bIns="45721" rtlCol="0" anchor="b">
            <a:noAutofit/>
          </a:bodyPr>
          <a:lstStyle>
            <a:lvl1pPr algn="l" defTabSz="457200" rtl="0" eaLnBrk="1" latinLnBrk="0" hangingPunct="1">
              <a:spcBef>
                <a:spcPts val="0"/>
              </a:spcBef>
              <a:buNone/>
              <a:defRPr sz="2800" b="1" kern="1200">
                <a:solidFill>
                  <a:schemeClr val="tx1"/>
                </a:solidFill>
                <a:latin typeface="+mj-lt"/>
                <a:ea typeface="+mj-ea"/>
                <a:cs typeface="+mj-cs"/>
              </a:defRPr>
            </a:lvl1pPr>
          </a:lstStyle>
          <a:p>
            <a:r>
              <a:rPr lang="fr-CA" sz="9600" dirty="0">
                <a:solidFill>
                  <a:srgbClr val="6600FF"/>
                </a:solidFill>
                <a:effectLst>
                  <a:outerShdw blurRad="38100" dist="38100" dir="2700000" algn="tl">
                    <a:srgbClr val="000000">
                      <a:alpha val="43137"/>
                    </a:srgbClr>
                  </a:outerShdw>
                </a:effectLst>
              </a:rPr>
              <a:t>Microsoft Loop</a:t>
            </a:r>
            <a:endParaRPr lang="fr-CA" sz="9600" dirty="0">
              <a:solidFill>
                <a:srgbClr val="6600FF"/>
              </a:solidFill>
              <a:effectLst>
                <a:outerShdw blurRad="38100" dist="38100" dir="2700000" algn="tl">
                  <a:srgbClr val="000000">
                    <a:alpha val="43137"/>
                  </a:srgbClr>
                </a:outerShdw>
              </a:effectLst>
              <a:cs typeface="Arial"/>
            </a:endParaRPr>
          </a:p>
        </p:txBody>
      </p:sp>
      <p:sp>
        <p:nvSpPr>
          <p:cNvPr id="8" name="ZoneTexte 7">
            <a:extLst>
              <a:ext uri="{FF2B5EF4-FFF2-40B4-BE49-F238E27FC236}">
                <a16:creationId xmlns:a16="http://schemas.microsoft.com/office/drawing/2014/main" id="{39E17A4C-9FBE-B054-8DBF-4B5D7F9434D0}"/>
              </a:ext>
            </a:extLst>
          </p:cNvPr>
          <p:cNvSpPr txBox="1"/>
          <p:nvPr/>
        </p:nvSpPr>
        <p:spPr>
          <a:xfrm rot="505372">
            <a:off x="4223666" y="3895292"/>
            <a:ext cx="4729913" cy="492571"/>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pPr algn="ctr"/>
            <a:r>
              <a:rPr lang="fr-FR" sz="2601" b="1" dirty="0">
                <a:ln/>
                <a:solidFill>
                  <a:srgbClr val="6600FF"/>
                </a:solidFill>
                <a:effectLst>
                  <a:reflection blurRad="6350" stA="50000" endA="300" endPos="50000" dist="29997" dir="5400000" sy="-100000" algn="bl" rotWithShape="0"/>
                </a:effectLst>
              </a:rPr>
              <a:t>Penser, Planifier &amp; Créer</a:t>
            </a:r>
          </a:p>
        </p:txBody>
      </p:sp>
      <p:pic>
        <p:nvPicPr>
          <p:cNvPr id="4" name="Image 3">
            <a:extLst>
              <a:ext uri="{FF2B5EF4-FFF2-40B4-BE49-F238E27FC236}">
                <a16:creationId xmlns:a16="http://schemas.microsoft.com/office/drawing/2014/main" id="{22E50CD2-3D02-A264-C079-71C92BBCBF5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3566" y="4227871"/>
            <a:ext cx="758579" cy="7646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Rectangle 5">
            <a:extLst>
              <a:ext uri="{FF2B5EF4-FFF2-40B4-BE49-F238E27FC236}">
                <a16:creationId xmlns:a16="http://schemas.microsoft.com/office/drawing/2014/main" id="{068D778B-5E14-60C7-9E24-24471A122EEE}"/>
              </a:ext>
            </a:extLst>
          </p:cNvPr>
          <p:cNvSpPr/>
          <p:nvPr/>
        </p:nvSpPr>
        <p:spPr>
          <a:xfrm>
            <a:off x="61700" y="4416005"/>
            <a:ext cx="6464300" cy="523222"/>
          </a:xfrm>
          <a:prstGeom prst="rect">
            <a:avLst/>
          </a:prstGeom>
          <a:noFill/>
        </p:spPr>
        <p:txBody>
          <a:bodyPr wrap="square" lIns="72000" tIns="45721" rIns="72000" bIns="45721">
            <a:spAutoFit/>
          </a:bodyPr>
          <a:lstStyle/>
          <a:p>
            <a:pPr algn="ctr" defTabSz="914411">
              <a:defRPr/>
            </a:pPr>
            <a:r>
              <a:rPr lang="fr-FR" sz="2800" b="1" dirty="0" err="1">
                <a:ln w="6600">
                  <a:solidFill>
                    <a:srgbClr val="59A5DA"/>
                  </a:solidFill>
                  <a:prstDash val="solid"/>
                </a:ln>
                <a:solidFill>
                  <a:srgbClr val="FFFFFF"/>
                </a:solidFill>
                <a:effectLst>
                  <a:outerShdw dist="38100" dir="2700000" algn="tl" rotWithShape="0">
                    <a:srgbClr val="59A5DA"/>
                  </a:outerShdw>
                  <a:reflection blurRad="6350" stA="60000" endA="900" endPos="60000" dist="29997" dir="5400000" sy="-100000" algn="bl" rotWithShape="0"/>
                </a:effectLst>
                <a:latin typeface="Arial"/>
              </a:rPr>
              <a:t>www.formation-cad.com</a:t>
            </a:r>
            <a:endParaRPr lang="fr-FR" sz="2800" b="1" dirty="0">
              <a:ln w="6600">
                <a:solidFill>
                  <a:srgbClr val="59A5DA"/>
                </a:solidFill>
                <a:prstDash val="solid"/>
              </a:ln>
              <a:solidFill>
                <a:srgbClr val="FFFFFF"/>
              </a:solidFill>
              <a:effectLst>
                <a:outerShdw dist="38100" dir="2700000" algn="tl" rotWithShape="0">
                  <a:srgbClr val="59A5DA"/>
                </a:outerShdw>
                <a:reflection blurRad="6350" stA="60000" endA="900" endPos="60000" dist="29997" dir="5400000" sy="-100000" algn="bl" rotWithShape="0"/>
              </a:effectLst>
              <a:latin typeface="Arial"/>
            </a:endParaRPr>
          </a:p>
        </p:txBody>
      </p:sp>
    </p:spTree>
    <p:extLst>
      <p:ext uri="{BB962C8B-B14F-4D97-AF65-F5344CB8AC3E}">
        <p14:creationId xmlns:p14="http://schemas.microsoft.com/office/powerpoint/2010/main" val="3092027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6268A-EF39-8A52-F1ED-BA490B00F12B}"/>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4BF14D06-5621-6680-4914-8114E8340203}"/>
              </a:ext>
            </a:extLst>
          </p:cNvPr>
          <p:cNvCxnSpPr/>
          <p:nvPr/>
        </p:nvCxnSpPr>
        <p:spPr>
          <a:xfrm>
            <a:off x="-16518" y="725250"/>
            <a:ext cx="8568000" cy="0"/>
          </a:xfrm>
          <a:prstGeom prst="line">
            <a:avLst/>
          </a:prstGeom>
          <a:ln w="22225" cmpd="sng">
            <a:solidFill>
              <a:srgbClr val="6600FF"/>
            </a:solidFill>
          </a:ln>
          <a:effectLst/>
        </p:spPr>
        <p:style>
          <a:lnRef idx="2">
            <a:schemeClr val="accent1"/>
          </a:lnRef>
          <a:fillRef idx="0">
            <a:schemeClr val="accent1"/>
          </a:fillRef>
          <a:effectRef idx="1">
            <a:schemeClr val="accent1"/>
          </a:effectRef>
          <a:fontRef idx="minor">
            <a:schemeClr val="tx1"/>
          </a:fontRef>
        </p:style>
      </p:cxnSp>
      <p:sp>
        <p:nvSpPr>
          <p:cNvPr id="11" name="ZoneTexte 10">
            <a:extLst>
              <a:ext uri="{FF2B5EF4-FFF2-40B4-BE49-F238E27FC236}">
                <a16:creationId xmlns:a16="http://schemas.microsoft.com/office/drawing/2014/main" id="{6289C4EF-A22E-F048-FD09-1E4F88435003}"/>
              </a:ext>
            </a:extLst>
          </p:cNvPr>
          <p:cNvSpPr txBox="1"/>
          <p:nvPr/>
        </p:nvSpPr>
        <p:spPr>
          <a:xfrm>
            <a:off x="54591" y="77312"/>
            <a:ext cx="8496891" cy="584775"/>
          </a:xfrm>
          <a:prstGeom prst="rect">
            <a:avLst/>
          </a:prstGeom>
          <a:noFill/>
        </p:spPr>
        <p:txBody>
          <a:bodyPr wrap="square" rtlCol="0">
            <a:spAutoFit/>
          </a:bodyPr>
          <a:lstStyle/>
          <a:p>
            <a:r>
              <a:rPr lang="fr-CA" sz="3200" dirty="0">
                <a:solidFill>
                  <a:srgbClr val="6600FF"/>
                </a:solidFill>
                <a:latin typeface="Trebuchet MS" panose="020B0703020202090204" pitchFamily="34" charset="0"/>
                <a:ea typeface="Ayuthaya" pitchFamily="2" charset="-34"/>
                <a:cs typeface="Calibri" panose="020F0502020204030204" pitchFamily="34" charset="0"/>
              </a:rPr>
              <a:t> Composants Loop dans Microsoft Teams (1)</a:t>
            </a:r>
          </a:p>
        </p:txBody>
      </p:sp>
      <p:sp>
        <p:nvSpPr>
          <p:cNvPr id="17" name="Rectangle 3">
            <a:extLst>
              <a:ext uri="{FF2B5EF4-FFF2-40B4-BE49-F238E27FC236}">
                <a16:creationId xmlns:a16="http://schemas.microsoft.com/office/drawing/2014/main" id="{51414D7D-0A6F-9A76-195D-4C0C10F81AF5}"/>
              </a:ext>
            </a:extLst>
          </p:cNvPr>
          <p:cNvSpPr>
            <a:spLocks noChangeArrowheads="1"/>
          </p:cNvSpPr>
          <p:nvPr/>
        </p:nvSpPr>
        <p:spPr bwMode="auto">
          <a:xfrm>
            <a:off x="-151665" y="899032"/>
            <a:ext cx="8952764" cy="739050"/>
          </a:xfrm>
          <a:prstGeom prst="rect">
            <a:avLst/>
          </a:prstGeom>
          <a:noFill/>
          <a:ln w="127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1" rIns="91440" bIns="45721" numCol="1" anchor="ctr" anchorCtr="0" compatLnSpc="1">
            <a:prstTxWarp prst="textNoShape">
              <a:avLst/>
            </a:prstTxWarp>
            <a:spAutoFit/>
          </a:bodyPr>
          <a:lstStyle/>
          <a:p>
            <a:pPr marL="457206" lvl="1" eaLnBrk="0" fontAlgn="base" hangingPunct="0">
              <a:spcBef>
                <a:spcPct val="0"/>
              </a:spcBef>
              <a:spcAft>
                <a:spcPct val="0"/>
              </a:spcAft>
            </a:pPr>
            <a:r>
              <a:rPr lang="fr-CA" sz="1401" b="1" i="1" dirty="0">
                <a:solidFill>
                  <a:srgbClr val="9437FF"/>
                </a:solidFill>
                <a:latin typeface="Trebuchet MS" panose="020B0703020202090204" pitchFamily="34" charset="0"/>
              </a:rPr>
              <a:t>Avez-vous déjà envoyé du contenu à un clavardage et souhaité que votre équipe puisse ajouter ses idées et commentaires directement dans le message, sans des va-et-vient ?</a:t>
            </a:r>
          </a:p>
          <a:p>
            <a:pPr marL="457206" lvl="1" eaLnBrk="0" fontAlgn="base" hangingPunct="0">
              <a:spcBef>
                <a:spcPct val="0"/>
              </a:spcBef>
              <a:spcAft>
                <a:spcPct val="0"/>
              </a:spcAft>
            </a:pPr>
            <a:r>
              <a:rPr lang="fr-CA" sz="1401" dirty="0">
                <a:latin typeface="Trebuchet MS" panose="020B0703020202090204" pitchFamily="34" charset="0"/>
              </a:rPr>
              <a:t>Avec Loop composants, tout est possible.</a:t>
            </a:r>
          </a:p>
        </p:txBody>
      </p:sp>
      <p:pic>
        <p:nvPicPr>
          <p:cNvPr id="5" name="Image 4">
            <a:extLst>
              <a:ext uri="{FF2B5EF4-FFF2-40B4-BE49-F238E27FC236}">
                <a16:creationId xmlns:a16="http://schemas.microsoft.com/office/drawing/2014/main" id="{5A31D0B4-E9C9-CF6B-C9E9-D745D843E301}"/>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8458199" y="-4212"/>
            <a:ext cx="685800" cy="631209"/>
          </a:xfrm>
          <a:prstGeom prst="roundRect">
            <a:avLst>
              <a:gd name="adj" fmla="val 8594"/>
            </a:avLst>
          </a:prstGeom>
          <a:gradFill>
            <a:gsLst>
              <a:gs pos="100000">
                <a:schemeClr val="bg1">
                  <a:lumMod val="86128"/>
                  <a:lumOff val="13872"/>
                </a:schemeClr>
              </a:gs>
              <a:gs pos="100000">
                <a:schemeClr val="bg1"/>
              </a:gs>
            </a:gsLst>
            <a:lin ang="5400000" scaled="1"/>
          </a:gradFill>
          <a:ln>
            <a:noFill/>
          </a:ln>
          <a:effectLst>
            <a:reflection blurRad="12700" stA="38000" endPos="28000" dist="5000" dir="5400000" sy="-100000" algn="bl" rotWithShape="0"/>
          </a:effectLst>
        </p:spPr>
      </p:pic>
      <p:sp>
        <p:nvSpPr>
          <p:cNvPr id="6" name="Rectangle 3">
            <a:extLst>
              <a:ext uri="{FF2B5EF4-FFF2-40B4-BE49-F238E27FC236}">
                <a16:creationId xmlns:a16="http://schemas.microsoft.com/office/drawing/2014/main" id="{F498666A-D139-9170-3CB3-9AC690BCF422}"/>
              </a:ext>
            </a:extLst>
          </p:cNvPr>
          <p:cNvSpPr>
            <a:spLocks noChangeArrowheads="1"/>
          </p:cNvSpPr>
          <p:nvPr/>
        </p:nvSpPr>
        <p:spPr bwMode="auto">
          <a:xfrm>
            <a:off x="-208900" y="1632871"/>
            <a:ext cx="8952764" cy="2459586"/>
          </a:xfrm>
          <a:prstGeom prst="rect">
            <a:avLst/>
          </a:prstGeom>
          <a:noFill/>
          <a:ln w="127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1" rIns="91440" bIns="45721" numCol="1" anchor="ctr" anchorCtr="0" compatLnSpc="1">
            <a:prstTxWarp prst="textNoShape">
              <a:avLst/>
            </a:prstTxWarp>
            <a:spAutoFit/>
          </a:bodyPr>
          <a:lstStyle/>
          <a:p>
            <a:pPr marL="457206" lvl="1" eaLnBrk="0" fontAlgn="base" hangingPunct="0">
              <a:spcBef>
                <a:spcPct val="0"/>
              </a:spcBef>
              <a:spcAft>
                <a:spcPct val="0"/>
              </a:spcAft>
            </a:pPr>
            <a:r>
              <a:rPr lang="fr-CA" sz="1401" dirty="0">
                <a:latin typeface="Trebuchet MS" panose="020B0703020202090204" pitchFamily="34" charset="0"/>
              </a:rPr>
              <a:t>1. </a:t>
            </a:r>
            <a:r>
              <a:rPr lang="fr-CA" sz="1401" u="sng" dirty="0">
                <a:latin typeface="Trebuchet MS" panose="020B0703020202090204" pitchFamily="34" charset="0"/>
              </a:rPr>
              <a:t>Les composants Loop sont conçus pour la collaboration</a:t>
            </a:r>
            <a:endParaRPr lang="fr-CA" sz="1401" dirty="0">
              <a:latin typeface="Trebuchet MS" panose="020B0703020202090204" pitchFamily="34" charset="0"/>
            </a:endParaRPr>
          </a:p>
          <a:p>
            <a:pPr marL="457206" lvl="1" eaLnBrk="0" fontAlgn="base" hangingPunct="0">
              <a:spcBef>
                <a:spcPct val="0"/>
              </a:spcBef>
              <a:spcAft>
                <a:spcPct val="0"/>
              </a:spcAft>
            </a:pPr>
            <a:r>
              <a:rPr lang="fr-CA" sz="1401" dirty="0">
                <a:latin typeface="Trebuchet MS" panose="020B0703020202090204" pitchFamily="34" charset="0"/>
              </a:rPr>
              <a:t>Lorsque vous envoyez un </a:t>
            </a:r>
            <a:r>
              <a:rPr lang="fr-CA" sz="1401" b="1" dirty="0">
                <a:latin typeface="Trebuchet MS" panose="020B0703020202090204" pitchFamily="34" charset="0"/>
              </a:rPr>
              <a:t>composant Loop</a:t>
            </a:r>
            <a:r>
              <a:rPr lang="fr-CA" sz="1401" dirty="0">
                <a:latin typeface="Trebuchet MS" panose="020B0703020202090204" pitchFamily="34" charset="0"/>
              </a:rPr>
              <a:t>, tous les participants à votre conversation peuvent modifier et voir les modifications instantanément. Cela signifie que vous pouvez collaborer directement à l’intérieur d’un message de conversation.</a:t>
            </a:r>
          </a:p>
          <a:p>
            <a:pPr marL="457206" lvl="1" eaLnBrk="0" fontAlgn="base" hangingPunct="0">
              <a:spcBef>
                <a:spcPct val="0"/>
              </a:spcBef>
              <a:spcAft>
                <a:spcPct val="0"/>
              </a:spcAft>
            </a:pPr>
            <a:endParaRPr kumimoji="0" lang="fr-FR" altLang="fr-FR" sz="1400" b="0" i="0" u="sng" strike="noStrike" cap="none" normalizeH="0" baseline="0" dirty="0">
              <a:ln>
                <a:noFill/>
              </a:ln>
              <a:effectLst/>
              <a:latin typeface="Trebuchet MS" panose="020B0703020202090204" pitchFamily="34" charset="0"/>
            </a:endParaRPr>
          </a:p>
          <a:p>
            <a:pPr marL="457206" lvl="1" eaLnBrk="0" fontAlgn="base" hangingPunct="0">
              <a:spcBef>
                <a:spcPct val="0"/>
              </a:spcBef>
              <a:spcAft>
                <a:spcPct val="0"/>
              </a:spcAft>
            </a:pPr>
            <a:r>
              <a:rPr kumimoji="0" lang="fr-FR" altLang="fr-FR" sz="1400" b="0" i="0" u="sng" strike="noStrike" cap="none" normalizeH="0" baseline="0" dirty="0">
                <a:ln>
                  <a:noFill/>
                </a:ln>
                <a:effectLst/>
                <a:latin typeface="Trebuchet MS" panose="020B0703020202090204" pitchFamily="34" charset="0"/>
              </a:rPr>
              <a:t>Accédez à la zone de messagerie et commencez par un message vide :  </a:t>
            </a:r>
          </a:p>
          <a:p>
            <a:pPr marL="800106" lvl="1" indent="-342900" eaLnBrk="0" fontAlgn="base" hangingPunct="0">
              <a:lnSpc>
                <a:spcPct val="150000"/>
              </a:lnSpc>
              <a:spcBef>
                <a:spcPct val="0"/>
              </a:spcBef>
              <a:spcAft>
                <a:spcPct val="0"/>
              </a:spcAft>
              <a:buAutoNum type="arabicPeriod"/>
            </a:pPr>
            <a:r>
              <a:rPr kumimoji="0" lang="fr-FR" altLang="fr-FR" sz="1200" b="0" i="0" u="none" strike="noStrike" cap="none" normalizeH="0" baseline="0" dirty="0">
                <a:ln>
                  <a:noFill/>
                </a:ln>
                <a:effectLst/>
                <a:latin typeface="Trebuchet MS" panose="020B0703020202090204" pitchFamily="34" charset="0"/>
              </a:rPr>
              <a:t>Sélectionnez </a:t>
            </a:r>
            <a:r>
              <a:rPr kumimoji="0" lang="fr-FR" altLang="fr-FR" sz="1200" b="1" i="0" u="none" strike="noStrike" cap="none" normalizeH="0" baseline="0" dirty="0">
                <a:ln>
                  <a:noFill/>
                </a:ln>
                <a:effectLst/>
                <a:latin typeface="Trebuchet MS" panose="020B0703020202090204" pitchFamily="34" charset="0"/>
              </a:rPr>
              <a:t>Loop composants</a:t>
            </a:r>
            <a:r>
              <a:rPr kumimoji="0" lang="fr-FR" altLang="fr-FR" sz="1200" b="0" i="0" u="none" strike="noStrike" cap="none" normalizeH="0" baseline="0" dirty="0">
                <a:ln>
                  <a:noFill/>
                </a:ln>
                <a:effectLst/>
                <a:latin typeface="Trebuchet MS" panose="020B0703020202090204" pitchFamily="34" charset="0"/>
              </a:rPr>
              <a:t> </a:t>
            </a:r>
          </a:p>
          <a:p>
            <a:pPr marL="800106" lvl="1" indent="-342900" eaLnBrk="0" fontAlgn="base" hangingPunct="0">
              <a:lnSpc>
                <a:spcPct val="150000"/>
              </a:lnSpc>
              <a:spcBef>
                <a:spcPct val="0"/>
              </a:spcBef>
              <a:spcAft>
                <a:spcPct val="0"/>
              </a:spcAft>
              <a:buAutoNum type="arabicPeriod"/>
            </a:pPr>
            <a:r>
              <a:rPr lang="fr-FR" altLang="fr-FR" sz="1200" dirty="0">
                <a:latin typeface="Trebuchet MS" panose="020B0703020202090204" pitchFamily="34" charset="0"/>
              </a:rPr>
              <a:t>C</a:t>
            </a:r>
            <a:r>
              <a:rPr kumimoji="0" lang="fr-FR" altLang="fr-FR" sz="1200" b="0" i="0" u="none" strike="noStrike" cap="none" normalizeH="0" baseline="0" dirty="0">
                <a:ln>
                  <a:noFill/>
                </a:ln>
                <a:effectLst/>
                <a:latin typeface="Trebuchet MS" panose="020B0703020202090204" pitchFamily="34" charset="0"/>
              </a:rPr>
              <a:t>hoisissez un type de composant,  </a:t>
            </a:r>
          </a:p>
          <a:p>
            <a:pPr marL="800106" lvl="1" indent="-342900" eaLnBrk="0" fontAlgn="base" hangingPunct="0">
              <a:lnSpc>
                <a:spcPct val="150000"/>
              </a:lnSpc>
              <a:spcBef>
                <a:spcPct val="0"/>
              </a:spcBef>
              <a:spcAft>
                <a:spcPct val="0"/>
              </a:spcAft>
              <a:buAutoNum type="arabicPeriod"/>
            </a:pPr>
            <a:r>
              <a:rPr lang="fr-FR" altLang="fr-FR" sz="1200" dirty="0">
                <a:latin typeface="Trebuchet MS" panose="020B0703020202090204" pitchFamily="34" charset="0"/>
              </a:rPr>
              <a:t>E</a:t>
            </a:r>
            <a:r>
              <a:rPr kumimoji="0" lang="fr-FR" altLang="fr-FR" sz="1200" b="0" i="0" u="none" strike="noStrike" cap="none" normalizeH="0" baseline="0" dirty="0">
                <a:ln>
                  <a:noFill/>
                </a:ln>
                <a:effectLst/>
                <a:latin typeface="Trebuchet MS" panose="020B0703020202090204" pitchFamily="34" charset="0"/>
              </a:rPr>
              <a:t>ntrez du contenu pour guider votre collaboration, puis </a:t>
            </a:r>
            <a:r>
              <a:rPr kumimoji="0" lang="fr-FR" altLang="fr-FR" sz="1200" b="1" i="0" u="none" strike="noStrike" cap="none" normalizeH="0" baseline="0" dirty="0">
                <a:ln>
                  <a:noFill/>
                </a:ln>
                <a:effectLst/>
                <a:latin typeface="Trebuchet MS" panose="020B0703020202090204" pitchFamily="34" charset="0"/>
              </a:rPr>
              <a:t>appuyez sur Envoyer </a:t>
            </a:r>
            <a:r>
              <a:rPr kumimoji="0" lang="fr-FR" altLang="fr-FR" sz="1200" b="0" i="0" u="none" strike="noStrike" cap="none" normalizeH="0" baseline="0" dirty="0">
                <a:ln>
                  <a:noFill/>
                </a:ln>
                <a:effectLst/>
                <a:latin typeface="Trebuchet MS" panose="020B0703020202090204" pitchFamily="34" charset="0"/>
              </a:rPr>
              <a:t>    </a:t>
            </a:r>
          </a:p>
          <a:p>
            <a:pPr marL="800106" lvl="1" indent="-342900" eaLnBrk="0" fontAlgn="base" hangingPunct="0">
              <a:lnSpc>
                <a:spcPct val="150000"/>
              </a:lnSpc>
              <a:spcBef>
                <a:spcPct val="0"/>
              </a:spcBef>
              <a:spcAft>
                <a:spcPct val="0"/>
              </a:spcAft>
              <a:buAutoNum type="arabicPeriod"/>
            </a:pPr>
            <a:r>
              <a:rPr kumimoji="0" lang="fr-FR" altLang="fr-FR" sz="1200" b="0" i="0" u="none" strike="noStrike" cap="none" normalizeH="0" baseline="0" dirty="0">
                <a:ln>
                  <a:noFill/>
                </a:ln>
                <a:effectLst/>
                <a:latin typeface="Trebuchet MS" panose="020B0703020202090204" pitchFamily="34" charset="0"/>
              </a:rPr>
              <a:t>Tous les participants à votre conversation pourront modifier votre message.</a:t>
            </a:r>
          </a:p>
        </p:txBody>
      </p:sp>
      <p:pic>
        <p:nvPicPr>
          <p:cNvPr id="1032" name="Picture 8" descr="icône Loop">
            <a:extLst>
              <a:ext uri="{FF2B5EF4-FFF2-40B4-BE49-F238E27FC236}">
                <a16:creationId xmlns:a16="http://schemas.microsoft.com/office/drawing/2014/main" id="{4FC8A081-2181-25EA-D529-3C7E51838182}"/>
              </a:ext>
            </a:extLst>
          </p:cNvPr>
          <p:cNvPicPr>
            <a:picLocks noChangeAspect="1" noChangeArrowheads="1"/>
          </p:cNvPicPr>
          <p:nvPr/>
        </p:nvPicPr>
        <p:blipFill>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862001" y="3000051"/>
            <a:ext cx="254000" cy="254001"/>
          </a:xfrm>
          <a:prstGeom prst="rect">
            <a:avLst/>
          </a:prstGeom>
          <a:noFill/>
          <a:effectLst/>
        </p:spPr>
      </p:pic>
      <p:pic>
        <p:nvPicPr>
          <p:cNvPr id="1033" name="Picture 9" descr="Icône Envoyer un message">
            <a:extLst>
              <a:ext uri="{FF2B5EF4-FFF2-40B4-BE49-F238E27FC236}">
                <a16:creationId xmlns:a16="http://schemas.microsoft.com/office/drawing/2014/main" id="{32591BFE-4582-04B5-E5AD-ED462A39A22F}"/>
              </a:ext>
            </a:extLst>
          </p:cNvPr>
          <p:cNvPicPr>
            <a:picLocks noChangeAspect="1" noChangeArrowheads="1"/>
          </p:cNvPicPr>
          <p:nvPr/>
        </p:nvPicPr>
        <p:blipFill>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032022" y="3547965"/>
            <a:ext cx="254000" cy="254001"/>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71FD7378-A867-4B46-01DD-4FC777E95E82}"/>
              </a:ext>
            </a:extLst>
          </p:cNvPr>
          <p:cNvPicPr>
            <a:picLocks noChangeAspect="1"/>
          </p:cNvPicPr>
          <p:nvPr/>
        </p:nvPicPr>
        <p:blipFill>
          <a:blip r:embed="rId7" cstate="print">
            <a:extLst>
              <a:ext uri="{28A0092B-C50C-407E-A947-70E740481C1C}">
                <a14:useLocalDpi xmlns:a14="http://schemas.microsoft.com/office/drawing/2010/main" val="0"/>
              </a:ext>
            </a:extLst>
          </a:blip>
          <a:srcRect t="2412"/>
          <a:stretch/>
        </p:blipFill>
        <p:spPr>
          <a:xfrm>
            <a:off x="6856966" y="2608866"/>
            <a:ext cx="1601233" cy="2065086"/>
          </a:xfrm>
          <a:prstGeom prst="roundRect">
            <a:avLst>
              <a:gd name="adj" fmla="val 4167"/>
            </a:avLst>
          </a:prstGeom>
          <a:solidFill>
            <a:srgbClr val="FFFFFF"/>
          </a:solidFill>
          <a:ln w="19050" cap="sq">
            <a:solidFill>
              <a:srgbClr val="9437FF"/>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871603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4AFAE-00D2-4013-7793-2F074A565568}"/>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AB2D8591-855F-CAE0-3172-E850418887BD}"/>
              </a:ext>
            </a:extLst>
          </p:cNvPr>
          <p:cNvCxnSpPr/>
          <p:nvPr/>
        </p:nvCxnSpPr>
        <p:spPr>
          <a:xfrm>
            <a:off x="-16518" y="725250"/>
            <a:ext cx="8568000" cy="0"/>
          </a:xfrm>
          <a:prstGeom prst="line">
            <a:avLst/>
          </a:prstGeom>
          <a:ln w="22225" cmpd="sng">
            <a:solidFill>
              <a:srgbClr val="6600FF"/>
            </a:solidFill>
          </a:ln>
          <a:effectLst/>
        </p:spPr>
        <p:style>
          <a:lnRef idx="2">
            <a:schemeClr val="accent1"/>
          </a:lnRef>
          <a:fillRef idx="0">
            <a:schemeClr val="accent1"/>
          </a:fillRef>
          <a:effectRef idx="1">
            <a:schemeClr val="accent1"/>
          </a:effectRef>
          <a:fontRef idx="minor">
            <a:schemeClr val="tx1"/>
          </a:fontRef>
        </p:style>
      </p:cxnSp>
      <p:sp>
        <p:nvSpPr>
          <p:cNvPr id="11" name="ZoneTexte 10">
            <a:extLst>
              <a:ext uri="{FF2B5EF4-FFF2-40B4-BE49-F238E27FC236}">
                <a16:creationId xmlns:a16="http://schemas.microsoft.com/office/drawing/2014/main" id="{CCAD255C-728A-75A4-8782-EB43CD22E45A}"/>
              </a:ext>
            </a:extLst>
          </p:cNvPr>
          <p:cNvSpPr txBox="1"/>
          <p:nvPr/>
        </p:nvSpPr>
        <p:spPr>
          <a:xfrm>
            <a:off x="54591" y="77312"/>
            <a:ext cx="8496891" cy="584775"/>
          </a:xfrm>
          <a:prstGeom prst="rect">
            <a:avLst/>
          </a:prstGeom>
          <a:noFill/>
        </p:spPr>
        <p:txBody>
          <a:bodyPr wrap="square" rtlCol="0">
            <a:spAutoFit/>
          </a:bodyPr>
          <a:lstStyle/>
          <a:p>
            <a:r>
              <a:rPr lang="fr-CA" sz="3200" dirty="0">
                <a:solidFill>
                  <a:srgbClr val="6600FF"/>
                </a:solidFill>
                <a:latin typeface="Trebuchet MS" panose="020B0703020202090204" pitchFamily="34" charset="0"/>
                <a:ea typeface="Ayuthaya" pitchFamily="2" charset="-34"/>
                <a:cs typeface="Calibri" panose="020F0502020204030204" pitchFamily="34" charset="0"/>
              </a:rPr>
              <a:t> Composants Loop dans Microsoft Teams (2)</a:t>
            </a:r>
          </a:p>
        </p:txBody>
      </p:sp>
      <p:pic>
        <p:nvPicPr>
          <p:cNvPr id="5" name="Image 4">
            <a:extLst>
              <a:ext uri="{FF2B5EF4-FFF2-40B4-BE49-F238E27FC236}">
                <a16:creationId xmlns:a16="http://schemas.microsoft.com/office/drawing/2014/main" id="{171776B4-05D0-C6CC-D58A-D148CA4BBDB0}"/>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8458199" y="-4212"/>
            <a:ext cx="685800" cy="631209"/>
          </a:xfrm>
          <a:prstGeom prst="roundRect">
            <a:avLst>
              <a:gd name="adj" fmla="val 8594"/>
            </a:avLst>
          </a:prstGeom>
          <a:gradFill>
            <a:gsLst>
              <a:gs pos="100000">
                <a:schemeClr val="bg1">
                  <a:lumMod val="86128"/>
                  <a:lumOff val="13872"/>
                </a:schemeClr>
              </a:gs>
              <a:gs pos="100000">
                <a:schemeClr val="bg1"/>
              </a:gs>
            </a:gsLst>
            <a:lin ang="5400000" scaled="1"/>
          </a:gradFill>
          <a:ln>
            <a:noFill/>
          </a:ln>
          <a:effectLst>
            <a:reflection blurRad="12700" stA="38000" endPos="28000" dist="5000" dir="5400000" sy="-100000" algn="bl" rotWithShape="0"/>
          </a:effectLst>
        </p:spPr>
      </p:pic>
      <p:sp>
        <p:nvSpPr>
          <p:cNvPr id="6" name="Rectangle 3">
            <a:extLst>
              <a:ext uri="{FF2B5EF4-FFF2-40B4-BE49-F238E27FC236}">
                <a16:creationId xmlns:a16="http://schemas.microsoft.com/office/drawing/2014/main" id="{ACE397BD-9290-491D-03D8-7CE2368136C6}"/>
              </a:ext>
            </a:extLst>
          </p:cNvPr>
          <p:cNvSpPr>
            <a:spLocks noChangeArrowheads="1"/>
          </p:cNvSpPr>
          <p:nvPr/>
        </p:nvSpPr>
        <p:spPr bwMode="auto">
          <a:xfrm>
            <a:off x="-154309" y="648370"/>
            <a:ext cx="9298309" cy="2648163"/>
          </a:xfrm>
          <a:prstGeom prst="rect">
            <a:avLst/>
          </a:prstGeom>
          <a:noFill/>
          <a:ln w="127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1" rIns="91440" bIns="45721" numCol="1" anchor="ctr" anchorCtr="0" compatLnSpc="1">
            <a:prstTxWarp prst="textNoShape">
              <a:avLst/>
            </a:prstTxWarp>
            <a:spAutoFit/>
          </a:bodyPr>
          <a:lstStyle/>
          <a:p>
            <a:pPr marL="800106" lvl="1" indent="-342900" eaLnBrk="0" fontAlgn="base" hangingPunct="0">
              <a:spcBef>
                <a:spcPct val="0"/>
              </a:spcBef>
              <a:spcAft>
                <a:spcPct val="0"/>
              </a:spcAft>
              <a:buAutoNum type="arabicPeriod"/>
            </a:pPr>
            <a:endParaRPr lang="fr-CA" sz="1401" u="sng" dirty="0">
              <a:latin typeface="Trebuchet MS" panose="020B0703020202090204" pitchFamily="34" charset="0"/>
            </a:endParaRPr>
          </a:p>
          <a:p>
            <a:pPr marL="457206" lvl="1" eaLnBrk="0" fontAlgn="base" hangingPunct="0">
              <a:spcBef>
                <a:spcPct val="0"/>
              </a:spcBef>
              <a:spcAft>
                <a:spcPct val="0"/>
              </a:spcAft>
            </a:pPr>
            <a:r>
              <a:rPr lang="fr-CA" altLang="fr-FR" sz="1401" b="1" u="sng" dirty="0">
                <a:latin typeface="Trebuchet MS" panose="020B0703020202090204" pitchFamily="34" charset="0"/>
              </a:rPr>
              <a:t>2. Les composants Loop</a:t>
            </a:r>
            <a:r>
              <a:rPr kumimoji="0" lang="fr-CA" altLang="fr-FR" sz="1401" b="1" i="0" u="sng" strike="noStrike" cap="none" normalizeH="0" baseline="0" dirty="0">
                <a:ln>
                  <a:noFill/>
                </a:ln>
                <a:effectLst/>
                <a:latin typeface="Trebuchet MS" panose="020B0703020202090204" pitchFamily="34" charset="0"/>
              </a:rPr>
              <a:t> sont enregistrés automatiquement</a:t>
            </a:r>
          </a:p>
          <a:p>
            <a:pPr marL="457206" lvl="1" eaLnBrk="0" fontAlgn="base" hangingPunct="0">
              <a:spcBef>
                <a:spcPct val="0"/>
              </a:spcBef>
              <a:spcAft>
                <a:spcPct val="0"/>
              </a:spcAft>
            </a:pPr>
            <a:endParaRPr lang="fr-CA" altLang="fr-FR" sz="1401" b="1" u="sng" dirty="0">
              <a:latin typeface="Trebuchet MS" panose="020B0703020202090204" pitchFamily="34" charset="0"/>
            </a:endParaRPr>
          </a:p>
          <a:p>
            <a:pPr marL="457206" lvl="1" eaLnBrk="0" fontAlgn="base" hangingPunct="0">
              <a:spcBef>
                <a:spcPct val="0"/>
              </a:spcBef>
              <a:spcAft>
                <a:spcPct val="0"/>
              </a:spcAft>
            </a:pPr>
            <a:r>
              <a:rPr kumimoji="0" lang="fr-CA" altLang="fr-FR" sz="1401" b="0" i="0" strike="noStrike" cap="none" normalizeH="0" baseline="0" dirty="0">
                <a:ln>
                  <a:noFill/>
                </a:ln>
                <a:effectLst/>
                <a:latin typeface="Trebuchet MS" panose="020B0703020202090204" pitchFamily="34" charset="0"/>
              </a:rPr>
              <a:t>Loop composants sont enregistrés automatiquement dans votre OneDrive, ce qui signifie que vous pouvez les trouver à partir de </a:t>
            </a:r>
            <a:r>
              <a:rPr kumimoji="0" lang="fr-CA" altLang="fr-FR" sz="1401" b="1" i="0" strike="noStrike" cap="none" normalizeH="0" baseline="0" dirty="0" err="1">
                <a:ln>
                  <a:noFill/>
                </a:ln>
                <a:effectLst/>
                <a:latin typeface="Trebuchet MS" panose="020B0703020202090204" pitchFamily="34" charset="0"/>
              </a:rPr>
              <a:t>Office.com</a:t>
            </a:r>
            <a:r>
              <a:rPr kumimoji="0" lang="fr-CA" altLang="fr-FR" sz="1401" b="1" i="0" strike="noStrike" cap="none" normalizeH="0" baseline="0" dirty="0">
                <a:ln>
                  <a:noFill/>
                </a:ln>
                <a:effectLst/>
                <a:latin typeface="Trebuchet MS" panose="020B0703020202090204" pitchFamily="34" charset="0"/>
              </a:rPr>
              <a:t> </a:t>
            </a:r>
            <a:r>
              <a:rPr kumimoji="0" lang="fr-CA" altLang="fr-FR" sz="1401" b="0" i="0" strike="noStrike" cap="none" normalizeH="0" baseline="0" dirty="0">
                <a:ln>
                  <a:noFill/>
                </a:ln>
                <a:effectLst/>
                <a:latin typeface="Trebuchet MS" panose="020B0703020202090204" pitchFamily="34" charset="0"/>
              </a:rPr>
              <a:t>et dans Teams. </a:t>
            </a:r>
          </a:p>
          <a:p>
            <a:pPr marL="457206" lvl="1" eaLnBrk="0" fontAlgn="base" hangingPunct="0">
              <a:spcBef>
                <a:spcPct val="0"/>
              </a:spcBef>
              <a:spcAft>
                <a:spcPct val="0"/>
              </a:spcAft>
            </a:pPr>
            <a:endParaRPr lang="fr-CA" altLang="fr-FR" sz="1401" dirty="0">
              <a:latin typeface="Trebuchet MS" panose="020B0703020202090204" pitchFamily="34" charset="0"/>
            </a:endParaRPr>
          </a:p>
          <a:p>
            <a:pPr marL="457206" lvl="1" eaLnBrk="0" fontAlgn="base" hangingPunct="0">
              <a:spcBef>
                <a:spcPct val="0"/>
              </a:spcBef>
              <a:spcAft>
                <a:spcPct val="0"/>
              </a:spcAft>
            </a:pPr>
            <a:r>
              <a:rPr kumimoji="0" lang="fr-CA" altLang="fr-FR" sz="1401" b="0" i="0" strike="noStrike" cap="none" normalizeH="0" baseline="0" dirty="0">
                <a:ln>
                  <a:noFill/>
                </a:ln>
                <a:effectLst/>
                <a:latin typeface="Trebuchet MS" panose="020B0703020202090204" pitchFamily="34" charset="0"/>
              </a:rPr>
              <a:t>Nous vous suggérons de donner à vos composants des titres faciles à mémoriser (le titre est également utilisé pour le nom de fichier) pour vous aider à les rechercher et à les trouver rapidement.</a:t>
            </a:r>
          </a:p>
          <a:p>
            <a:pPr marL="457206" lvl="1" eaLnBrk="0" fontAlgn="base" hangingPunct="0">
              <a:spcBef>
                <a:spcPct val="0"/>
              </a:spcBef>
              <a:spcAft>
                <a:spcPct val="0"/>
              </a:spcAft>
            </a:pPr>
            <a:endParaRPr kumimoji="0" lang="fr-CA" altLang="fr-FR" sz="1401" b="0" i="0" u="sng" strike="noStrike" cap="none" normalizeH="0" baseline="0" dirty="0">
              <a:ln>
                <a:noFill/>
              </a:ln>
              <a:effectLst/>
              <a:latin typeface="Trebuchet MS" panose="020B0703020202090204" pitchFamily="34" charset="0"/>
            </a:endParaRPr>
          </a:p>
          <a:p>
            <a:pPr marL="457206" lvl="1" eaLnBrk="0" fontAlgn="base" hangingPunct="0">
              <a:spcBef>
                <a:spcPct val="0"/>
              </a:spcBef>
              <a:spcAft>
                <a:spcPct val="0"/>
              </a:spcAft>
            </a:pPr>
            <a:r>
              <a:rPr kumimoji="0" lang="fr-CA" altLang="fr-FR" sz="1401" b="1" i="0" u="sng" strike="noStrike" cap="none" normalizeH="0" baseline="0" dirty="0">
                <a:ln>
                  <a:noFill/>
                </a:ln>
                <a:effectLst/>
                <a:latin typeface="Trebuchet MS" panose="020B0703020202090204" pitchFamily="34" charset="0"/>
              </a:rPr>
              <a:t>3. </a:t>
            </a:r>
            <a:r>
              <a:rPr kumimoji="0" lang="fr-CA" altLang="fr-FR" sz="1401" b="0" i="0" u="sng" strike="noStrike" cap="none" normalizeH="0" baseline="0" dirty="0">
                <a:ln>
                  <a:noFill/>
                </a:ln>
                <a:effectLst/>
                <a:latin typeface="Trebuchet MS" panose="020B0703020202090204" pitchFamily="34" charset="0"/>
              </a:rPr>
              <a:t>Les possibilités de collaboration </a:t>
            </a:r>
          </a:p>
          <a:p>
            <a:pPr marL="457206" lvl="1" eaLnBrk="0" fontAlgn="base" hangingPunct="0">
              <a:spcBef>
                <a:spcPct val="0"/>
              </a:spcBef>
              <a:spcAft>
                <a:spcPct val="0"/>
              </a:spcAft>
            </a:pPr>
            <a:r>
              <a:rPr lang="fr-CA" sz="1400" dirty="0">
                <a:solidFill>
                  <a:srgbClr val="9437FF"/>
                </a:solidFill>
                <a:latin typeface="Segoe UI" panose="020B0502040204020203" pitchFamily="34" charset="0"/>
              </a:rPr>
              <a:t>C</a:t>
            </a:r>
            <a:r>
              <a:rPr lang="fr-CA" sz="1400" b="0" i="0" u="none" strike="noStrike" dirty="0">
                <a:solidFill>
                  <a:srgbClr val="9437FF"/>
                </a:solidFill>
                <a:effectLst/>
                <a:latin typeface="Segoe UI" panose="020B0502040204020203" pitchFamily="34" charset="0"/>
              </a:rPr>
              <a:t>inq</a:t>
            </a:r>
            <a:r>
              <a:rPr lang="fr-CA" sz="1400" b="0" i="0" u="none" strike="noStrike" dirty="0">
                <a:solidFill>
                  <a:srgbClr val="1E1E1E"/>
                </a:solidFill>
                <a:effectLst/>
                <a:latin typeface="Segoe UI" panose="020B0502040204020203" pitchFamily="34" charset="0"/>
              </a:rPr>
              <a:t> utilisations courantes des composants Loop: </a:t>
            </a:r>
            <a:endParaRPr kumimoji="0" lang="fr-CA" altLang="fr-FR" sz="1401" b="0" i="0" u="sng" strike="noStrike" cap="none" normalizeH="0" baseline="0" dirty="0">
              <a:ln>
                <a:noFill/>
              </a:ln>
              <a:effectLst/>
              <a:latin typeface="Trebuchet MS" panose="020B0703020202090204" pitchFamily="34" charset="0"/>
            </a:endParaRPr>
          </a:p>
          <a:p>
            <a:pPr marL="457206" lvl="1" eaLnBrk="0" fontAlgn="base" hangingPunct="0">
              <a:spcBef>
                <a:spcPct val="0"/>
              </a:spcBef>
              <a:spcAft>
                <a:spcPct val="0"/>
              </a:spcAft>
            </a:pPr>
            <a:endParaRPr kumimoji="0" lang="fr-FR" altLang="fr-FR" sz="1200" b="0" i="0" u="none" strike="noStrike" cap="none" normalizeH="0" baseline="0" dirty="0">
              <a:ln>
                <a:noFill/>
              </a:ln>
              <a:effectLst/>
              <a:latin typeface="Trebuchet MS" panose="020B0703020202090204" pitchFamily="34" charset="0"/>
            </a:endParaRPr>
          </a:p>
        </p:txBody>
      </p:sp>
      <p:sp>
        <p:nvSpPr>
          <p:cNvPr id="3" name="ZoneTexte 2">
            <a:extLst>
              <a:ext uri="{FF2B5EF4-FFF2-40B4-BE49-F238E27FC236}">
                <a16:creationId xmlns:a16="http://schemas.microsoft.com/office/drawing/2014/main" id="{78FE8E39-51BB-DE35-B750-6D2575B38F36}"/>
              </a:ext>
            </a:extLst>
          </p:cNvPr>
          <p:cNvSpPr txBox="1"/>
          <p:nvPr/>
        </p:nvSpPr>
        <p:spPr>
          <a:xfrm>
            <a:off x="440338" y="3556476"/>
            <a:ext cx="3419630" cy="861774"/>
          </a:xfrm>
          <a:prstGeom prst="rect">
            <a:avLst/>
          </a:prstGeom>
          <a:ln>
            <a:solidFill>
              <a:srgbClr val="9437FF"/>
            </a:solidFill>
          </a:ln>
        </p:spPr>
        <p:style>
          <a:lnRef idx="1">
            <a:schemeClr val="accent5"/>
          </a:lnRef>
          <a:fillRef idx="2">
            <a:schemeClr val="accent5"/>
          </a:fillRef>
          <a:effectRef idx="1">
            <a:schemeClr val="accent5"/>
          </a:effectRef>
          <a:fontRef idx="minor">
            <a:schemeClr val="dk1"/>
          </a:fontRef>
        </p:style>
        <p:txBody>
          <a:bodyPr wrap="square">
            <a:spAutoFit/>
          </a:bodyPr>
          <a:lstStyle/>
          <a:p>
            <a:r>
              <a:rPr lang="fr-CA" sz="1000" b="0" i="0" u="none" strike="noStrike" dirty="0">
                <a:solidFill>
                  <a:srgbClr val="1E1E1E"/>
                </a:solidFill>
                <a:effectLst/>
                <a:latin typeface="Trebuchet MS" panose="020B0703020202090204" pitchFamily="34" charset="0"/>
              </a:rPr>
              <a:t>Vous souhaitez obtenir de l’aide de votre équipe pour trouver les mots appropriés ? Utilisez Loop composants pour créer une présentation, un billet sur les réseaux sociaux à venir ou même un e-mail important envoyé à un client.</a:t>
            </a:r>
            <a:endParaRPr lang="fr-FR" sz="1000" dirty="0">
              <a:latin typeface="Trebuchet MS" panose="020B0703020202090204" pitchFamily="34" charset="0"/>
            </a:endParaRPr>
          </a:p>
        </p:txBody>
      </p:sp>
      <p:sp>
        <p:nvSpPr>
          <p:cNvPr id="9" name="ZoneTexte 8">
            <a:extLst>
              <a:ext uri="{FF2B5EF4-FFF2-40B4-BE49-F238E27FC236}">
                <a16:creationId xmlns:a16="http://schemas.microsoft.com/office/drawing/2014/main" id="{AA9A62D4-92F1-D8C5-2D63-B801822AF7E1}"/>
              </a:ext>
            </a:extLst>
          </p:cNvPr>
          <p:cNvSpPr txBox="1"/>
          <p:nvPr/>
        </p:nvSpPr>
        <p:spPr>
          <a:xfrm>
            <a:off x="440338" y="3218948"/>
            <a:ext cx="1783829" cy="338554"/>
          </a:xfrm>
          <a:prstGeom prst="rect">
            <a:avLst/>
          </a:prstGeom>
          <a:noFill/>
          <a:ln>
            <a:solidFill>
              <a:srgbClr val="9437FF"/>
            </a:solidFill>
          </a:ln>
        </p:spPr>
        <p:style>
          <a:lnRef idx="1">
            <a:schemeClr val="accent5"/>
          </a:lnRef>
          <a:fillRef idx="2">
            <a:schemeClr val="accent5"/>
          </a:fillRef>
          <a:effectRef idx="1">
            <a:schemeClr val="accent5"/>
          </a:effectRef>
          <a:fontRef idx="minor">
            <a:schemeClr val="dk1"/>
          </a:fontRef>
        </p:style>
        <p:txBody>
          <a:bodyPr wrap="square">
            <a:spAutoFit/>
          </a:bodyPr>
          <a:lstStyle/>
          <a:p>
            <a:pPr marL="6" eaLnBrk="0" fontAlgn="base" hangingPunct="0">
              <a:spcBef>
                <a:spcPct val="0"/>
              </a:spcBef>
              <a:spcAft>
                <a:spcPct val="0"/>
              </a:spcAft>
            </a:pPr>
            <a:r>
              <a:rPr kumimoji="0" lang="fr-FR" altLang="fr-FR" sz="1600" i="0" u="none" strike="noStrike" cap="none" normalizeH="0" baseline="0" dirty="0" err="1">
                <a:ln>
                  <a:noFill/>
                </a:ln>
                <a:solidFill>
                  <a:srgbClr val="9437FF"/>
                </a:solidFill>
                <a:effectLst/>
                <a:latin typeface="Trebuchet MS" panose="020B0703020202090204" pitchFamily="34" charset="0"/>
              </a:rPr>
              <a:t>Co-édition</a:t>
            </a:r>
            <a:endParaRPr kumimoji="0" lang="fr-FR" altLang="fr-FR" sz="1600" i="0" u="none" strike="noStrike" cap="none" normalizeH="0" baseline="0" dirty="0">
              <a:ln>
                <a:noFill/>
              </a:ln>
              <a:solidFill>
                <a:srgbClr val="9437FF"/>
              </a:solidFill>
              <a:effectLst/>
              <a:latin typeface="Trebuchet MS" panose="020B0703020202090204" pitchFamily="34" charset="0"/>
            </a:endParaRPr>
          </a:p>
        </p:txBody>
      </p:sp>
      <p:pic>
        <p:nvPicPr>
          <p:cNvPr id="14" name="Image 13">
            <a:extLst>
              <a:ext uri="{FF2B5EF4-FFF2-40B4-BE49-F238E27FC236}">
                <a16:creationId xmlns:a16="http://schemas.microsoft.com/office/drawing/2014/main" id="{C954E52E-3C1B-E10F-552D-0987F177020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000" y="3161816"/>
            <a:ext cx="4209170" cy="1477638"/>
          </a:xfrm>
          <a:prstGeom prst="roundRect">
            <a:avLst>
              <a:gd name="adj" fmla="val 4167"/>
            </a:avLst>
          </a:prstGeom>
          <a:solidFill>
            <a:srgbClr val="FFFFFF"/>
          </a:solidFill>
          <a:ln w="12700" cap="sq">
            <a:solidFill>
              <a:srgbClr val="9437FF"/>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8973828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81CAB-961B-5850-2C6E-6D06B9CF5317}"/>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FDDD7A8D-B43C-02EE-D70F-8F9EA2B1A2DF}"/>
              </a:ext>
            </a:extLst>
          </p:cNvPr>
          <p:cNvCxnSpPr/>
          <p:nvPr/>
        </p:nvCxnSpPr>
        <p:spPr>
          <a:xfrm>
            <a:off x="-16518" y="725250"/>
            <a:ext cx="8568000" cy="0"/>
          </a:xfrm>
          <a:prstGeom prst="line">
            <a:avLst/>
          </a:prstGeom>
          <a:ln w="22225" cmpd="sng">
            <a:solidFill>
              <a:srgbClr val="6600FF"/>
            </a:solidFill>
          </a:ln>
          <a:effectLst/>
        </p:spPr>
        <p:style>
          <a:lnRef idx="2">
            <a:schemeClr val="accent1"/>
          </a:lnRef>
          <a:fillRef idx="0">
            <a:schemeClr val="accent1"/>
          </a:fillRef>
          <a:effectRef idx="1">
            <a:schemeClr val="accent1"/>
          </a:effectRef>
          <a:fontRef idx="minor">
            <a:schemeClr val="tx1"/>
          </a:fontRef>
        </p:style>
      </p:cxnSp>
      <p:sp>
        <p:nvSpPr>
          <p:cNvPr id="11" name="ZoneTexte 10">
            <a:extLst>
              <a:ext uri="{FF2B5EF4-FFF2-40B4-BE49-F238E27FC236}">
                <a16:creationId xmlns:a16="http://schemas.microsoft.com/office/drawing/2014/main" id="{4E7030BB-595D-C7D7-58A3-5D0C980DF9B3}"/>
              </a:ext>
            </a:extLst>
          </p:cNvPr>
          <p:cNvSpPr txBox="1"/>
          <p:nvPr/>
        </p:nvSpPr>
        <p:spPr>
          <a:xfrm>
            <a:off x="54591" y="77312"/>
            <a:ext cx="8496891" cy="584775"/>
          </a:xfrm>
          <a:prstGeom prst="rect">
            <a:avLst/>
          </a:prstGeom>
          <a:noFill/>
        </p:spPr>
        <p:txBody>
          <a:bodyPr wrap="square" rtlCol="0">
            <a:spAutoFit/>
          </a:bodyPr>
          <a:lstStyle/>
          <a:p>
            <a:r>
              <a:rPr lang="fr-CA" sz="3200" dirty="0">
                <a:solidFill>
                  <a:srgbClr val="6600FF"/>
                </a:solidFill>
                <a:latin typeface="Trebuchet MS" panose="020B0703020202090204" pitchFamily="34" charset="0"/>
                <a:ea typeface="Ayuthaya" pitchFamily="2" charset="-34"/>
                <a:cs typeface="Calibri" panose="020F0502020204030204" pitchFamily="34" charset="0"/>
              </a:rPr>
              <a:t> Composants Loop dans Microsoft Teams (3)</a:t>
            </a:r>
          </a:p>
        </p:txBody>
      </p:sp>
      <p:pic>
        <p:nvPicPr>
          <p:cNvPr id="5" name="Image 4">
            <a:extLst>
              <a:ext uri="{FF2B5EF4-FFF2-40B4-BE49-F238E27FC236}">
                <a16:creationId xmlns:a16="http://schemas.microsoft.com/office/drawing/2014/main" id="{525F227D-AAB6-BAC3-7327-DB416763D293}"/>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8458199" y="-4212"/>
            <a:ext cx="685800" cy="631209"/>
          </a:xfrm>
          <a:prstGeom prst="roundRect">
            <a:avLst>
              <a:gd name="adj" fmla="val 8594"/>
            </a:avLst>
          </a:prstGeom>
          <a:gradFill>
            <a:gsLst>
              <a:gs pos="100000">
                <a:schemeClr val="bg1">
                  <a:lumMod val="86128"/>
                  <a:lumOff val="13872"/>
                </a:schemeClr>
              </a:gs>
              <a:gs pos="100000">
                <a:schemeClr val="bg1"/>
              </a:gs>
            </a:gsLst>
            <a:lin ang="5400000" scaled="1"/>
          </a:gradFill>
          <a:ln>
            <a:noFill/>
          </a:ln>
          <a:effectLst>
            <a:reflection blurRad="12700" stA="38000" endPos="28000" dist="5000" dir="5400000" sy="-100000" algn="bl" rotWithShape="0"/>
          </a:effectLst>
        </p:spPr>
      </p:pic>
      <p:sp>
        <p:nvSpPr>
          <p:cNvPr id="6" name="Rectangle 3">
            <a:extLst>
              <a:ext uri="{FF2B5EF4-FFF2-40B4-BE49-F238E27FC236}">
                <a16:creationId xmlns:a16="http://schemas.microsoft.com/office/drawing/2014/main" id="{79426B85-DD67-BDA3-1271-5DF1BD27213F}"/>
              </a:ext>
            </a:extLst>
          </p:cNvPr>
          <p:cNvSpPr>
            <a:spLocks noChangeArrowheads="1"/>
          </p:cNvSpPr>
          <p:nvPr/>
        </p:nvSpPr>
        <p:spPr bwMode="auto">
          <a:xfrm>
            <a:off x="-154310" y="799087"/>
            <a:ext cx="9298309" cy="2247925"/>
          </a:xfrm>
          <a:prstGeom prst="rect">
            <a:avLst/>
          </a:prstGeom>
          <a:noFill/>
          <a:ln w="127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1" rIns="91440" bIns="45721" numCol="1" anchor="ctr" anchorCtr="0" compatLnSpc="1">
            <a:prstTxWarp prst="textNoShape">
              <a:avLst/>
            </a:prstTxWarp>
            <a:spAutoFit/>
          </a:bodyPr>
          <a:lstStyle/>
          <a:p>
            <a:pPr marL="457206" lvl="1" eaLnBrk="0" fontAlgn="base" hangingPunct="0">
              <a:spcBef>
                <a:spcPct val="0"/>
              </a:spcBef>
              <a:spcAft>
                <a:spcPct val="0"/>
              </a:spcAft>
            </a:pPr>
            <a:r>
              <a:rPr kumimoji="0" lang="fr-CA" altLang="fr-FR" sz="1401" b="1" i="0" u="sng" strike="noStrike" cap="none" normalizeH="0" baseline="0" dirty="0">
                <a:ln>
                  <a:noFill/>
                </a:ln>
                <a:effectLst/>
                <a:latin typeface="Trebuchet MS" panose="020B0703020202090204" pitchFamily="34" charset="0"/>
              </a:rPr>
              <a:t>3. </a:t>
            </a:r>
            <a:r>
              <a:rPr kumimoji="0" lang="fr-CA" altLang="fr-FR" sz="1401" b="0" i="0" u="sng" strike="noStrike" cap="none" normalizeH="0" baseline="0" dirty="0">
                <a:ln>
                  <a:noFill/>
                </a:ln>
                <a:effectLst/>
                <a:latin typeface="Trebuchet MS" panose="020B0703020202090204" pitchFamily="34" charset="0"/>
              </a:rPr>
              <a:t>Les possibilités de collaboration </a:t>
            </a:r>
          </a:p>
          <a:p>
            <a:pPr marL="457206" lvl="1" eaLnBrk="0" fontAlgn="base" hangingPunct="0">
              <a:spcBef>
                <a:spcPct val="0"/>
              </a:spcBef>
              <a:spcAft>
                <a:spcPct val="0"/>
              </a:spcAft>
            </a:pPr>
            <a:r>
              <a:rPr lang="fr-CA" sz="1400" dirty="0">
                <a:solidFill>
                  <a:srgbClr val="9437FF"/>
                </a:solidFill>
                <a:latin typeface="Segoe UI" panose="020B0502040204020203" pitchFamily="34" charset="0"/>
              </a:rPr>
              <a:t>C</a:t>
            </a:r>
            <a:r>
              <a:rPr lang="fr-CA" sz="1400" b="0" i="0" u="none" strike="noStrike" dirty="0">
                <a:solidFill>
                  <a:srgbClr val="9437FF"/>
                </a:solidFill>
                <a:effectLst/>
                <a:latin typeface="Segoe UI" panose="020B0502040204020203" pitchFamily="34" charset="0"/>
              </a:rPr>
              <a:t>inq</a:t>
            </a:r>
            <a:r>
              <a:rPr lang="fr-CA" sz="1400" b="0" i="0" u="none" strike="noStrike" dirty="0">
                <a:solidFill>
                  <a:srgbClr val="1E1E1E"/>
                </a:solidFill>
                <a:effectLst/>
                <a:latin typeface="Segoe UI" panose="020B0502040204020203" pitchFamily="34" charset="0"/>
              </a:rPr>
              <a:t> utilisations courantes des composants Loop: </a:t>
            </a:r>
            <a:endParaRPr kumimoji="0" lang="fr-CA" altLang="fr-FR" sz="1401" b="0" i="0" u="sng" strike="noStrike" cap="none" normalizeH="0" baseline="0" dirty="0">
              <a:ln>
                <a:noFill/>
              </a:ln>
              <a:effectLst/>
              <a:latin typeface="Trebuchet MS" panose="020B0703020202090204" pitchFamily="34" charset="0"/>
            </a:endParaRPr>
          </a:p>
          <a:p>
            <a:pPr marL="457206" lvl="1" eaLnBrk="0" fontAlgn="base" hangingPunct="0">
              <a:spcBef>
                <a:spcPct val="0"/>
              </a:spcBef>
              <a:spcAft>
                <a:spcPct val="0"/>
              </a:spcAft>
            </a:pPr>
            <a:endParaRPr lang="fr-CA" altLang="fr-FR" sz="1401" b="1" u="sng" dirty="0">
              <a:latin typeface="Trebuchet MS" panose="020B0703020202090204" pitchFamily="34" charset="0"/>
            </a:endParaRPr>
          </a:p>
          <a:p>
            <a:pPr marL="457206" lvl="1" eaLnBrk="0" fontAlgn="base" hangingPunct="0">
              <a:spcBef>
                <a:spcPct val="0"/>
              </a:spcBef>
              <a:spcAft>
                <a:spcPct val="0"/>
              </a:spcAft>
            </a:pPr>
            <a:endParaRPr lang="fr-CA" altLang="fr-FR" sz="1401" b="1" u="sng" dirty="0">
              <a:latin typeface="Trebuchet MS" panose="020B0703020202090204" pitchFamily="34" charset="0"/>
            </a:endParaRPr>
          </a:p>
          <a:p>
            <a:pPr marL="457206" lvl="1" eaLnBrk="0" fontAlgn="base" hangingPunct="0">
              <a:spcBef>
                <a:spcPct val="0"/>
              </a:spcBef>
              <a:spcAft>
                <a:spcPct val="0"/>
              </a:spcAft>
            </a:pPr>
            <a:endParaRPr lang="fr-CA" altLang="fr-FR" sz="1401" b="1" u="sng" dirty="0">
              <a:latin typeface="Trebuchet MS" panose="020B0703020202090204" pitchFamily="34" charset="0"/>
            </a:endParaRPr>
          </a:p>
          <a:p>
            <a:pPr marL="457206" lvl="1" eaLnBrk="0" fontAlgn="base" hangingPunct="0">
              <a:spcBef>
                <a:spcPct val="0"/>
              </a:spcBef>
              <a:spcAft>
                <a:spcPct val="0"/>
              </a:spcAft>
            </a:pPr>
            <a:endParaRPr lang="fr-CA" altLang="fr-FR" sz="1401" b="1" u="sng" dirty="0">
              <a:latin typeface="Trebuchet MS" panose="020B0703020202090204" pitchFamily="34" charset="0"/>
            </a:endParaRPr>
          </a:p>
          <a:p>
            <a:pPr marL="457206" lvl="1" eaLnBrk="0" fontAlgn="base" hangingPunct="0">
              <a:spcBef>
                <a:spcPct val="0"/>
              </a:spcBef>
              <a:spcAft>
                <a:spcPct val="0"/>
              </a:spcAft>
            </a:pPr>
            <a:endParaRPr lang="fr-CA" altLang="fr-FR" sz="1401" b="1" u="sng" dirty="0">
              <a:latin typeface="Trebuchet MS" panose="020B0703020202090204" pitchFamily="34" charset="0"/>
            </a:endParaRPr>
          </a:p>
          <a:p>
            <a:pPr marL="457206" lvl="1" eaLnBrk="0" fontAlgn="base" hangingPunct="0">
              <a:spcBef>
                <a:spcPct val="0"/>
              </a:spcBef>
              <a:spcAft>
                <a:spcPct val="0"/>
              </a:spcAft>
            </a:pPr>
            <a:endParaRPr lang="fr-CA" altLang="fr-FR" sz="1401" b="1" u="sng" dirty="0">
              <a:latin typeface="Trebuchet MS" panose="020B0703020202090204" pitchFamily="34" charset="0"/>
            </a:endParaRPr>
          </a:p>
          <a:p>
            <a:pPr marL="457206" lvl="1" eaLnBrk="0" fontAlgn="base" hangingPunct="0">
              <a:spcBef>
                <a:spcPct val="0"/>
              </a:spcBef>
              <a:spcAft>
                <a:spcPct val="0"/>
              </a:spcAft>
            </a:pPr>
            <a:endParaRPr lang="fr-CA" altLang="fr-FR" sz="1401" b="1" u="sng" dirty="0">
              <a:latin typeface="Trebuchet MS" panose="020B0703020202090204" pitchFamily="34" charset="0"/>
            </a:endParaRPr>
          </a:p>
          <a:p>
            <a:pPr marL="457206" lvl="1" eaLnBrk="0" fontAlgn="base" hangingPunct="0">
              <a:spcBef>
                <a:spcPct val="0"/>
              </a:spcBef>
              <a:spcAft>
                <a:spcPct val="0"/>
              </a:spcAft>
            </a:pPr>
            <a:endParaRPr lang="fr-CA" altLang="fr-FR" sz="1401" b="1" u="sng" dirty="0">
              <a:latin typeface="Trebuchet MS" panose="020B0703020202090204" pitchFamily="34" charset="0"/>
            </a:endParaRPr>
          </a:p>
        </p:txBody>
      </p:sp>
      <p:sp>
        <p:nvSpPr>
          <p:cNvPr id="3" name="ZoneTexte 2">
            <a:extLst>
              <a:ext uri="{FF2B5EF4-FFF2-40B4-BE49-F238E27FC236}">
                <a16:creationId xmlns:a16="http://schemas.microsoft.com/office/drawing/2014/main" id="{357ED5EF-635F-8A8C-FC9E-850DF87171D1}"/>
              </a:ext>
            </a:extLst>
          </p:cNvPr>
          <p:cNvSpPr txBox="1"/>
          <p:nvPr/>
        </p:nvSpPr>
        <p:spPr>
          <a:xfrm>
            <a:off x="437248" y="1714291"/>
            <a:ext cx="2278864" cy="1323439"/>
          </a:xfrm>
          <a:prstGeom prst="rect">
            <a:avLst/>
          </a:prstGeom>
          <a:ln>
            <a:solidFill>
              <a:srgbClr val="9437FF"/>
            </a:solidFill>
          </a:ln>
        </p:spPr>
        <p:style>
          <a:lnRef idx="1">
            <a:schemeClr val="accent5"/>
          </a:lnRef>
          <a:fillRef idx="2">
            <a:schemeClr val="accent5"/>
          </a:fillRef>
          <a:effectRef idx="1">
            <a:schemeClr val="accent5"/>
          </a:effectRef>
          <a:fontRef idx="minor">
            <a:schemeClr val="dk1"/>
          </a:fontRef>
        </p:style>
        <p:txBody>
          <a:bodyPr wrap="square">
            <a:spAutoFit/>
          </a:bodyPr>
          <a:lstStyle>
            <a:defPPr>
              <a:defRPr lang="fr-FR"/>
            </a:defPPr>
            <a:lvl1pPr>
              <a:defRPr sz="1000" b="0" i="0" u="none" strike="noStrike">
                <a:solidFill>
                  <a:srgbClr val="1E1E1E"/>
                </a:solidFill>
                <a:effectLst/>
                <a:latin typeface="Trebuchet MS" panose="020B0703020202090204" pitchFamily="34" charset="0"/>
              </a:defRPr>
            </a:lvl1pPr>
          </a:lstStyle>
          <a:p>
            <a:r>
              <a:rPr lang="fr-FR" dirty="0"/>
              <a:t>demandez à d’autres personnes de partager leurs idées, que vous recherchiez des noms pour un nouveau produit ou des sujets à discuter lors de votre prochaine réunion d’équipe. Utilisez un composant liste à puces ou numérotée pour rester organisé.</a:t>
            </a:r>
          </a:p>
        </p:txBody>
      </p:sp>
      <p:sp>
        <p:nvSpPr>
          <p:cNvPr id="4" name="ZoneTexte 3">
            <a:extLst>
              <a:ext uri="{FF2B5EF4-FFF2-40B4-BE49-F238E27FC236}">
                <a16:creationId xmlns:a16="http://schemas.microsoft.com/office/drawing/2014/main" id="{5087D245-8BB5-B548-CE6D-4EFC29CA13E7}"/>
              </a:ext>
            </a:extLst>
          </p:cNvPr>
          <p:cNvSpPr txBox="1"/>
          <p:nvPr/>
        </p:nvSpPr>
        <p:spPr>
          <a:xfrm>
            <a:off x="437247" y="1376763"/>
            <a:ext cx="2073605" cy="338554"/>
          </a:xfrm>
          <a:prstGeom prst="rect">
            <a:avLst/>
          </a:prstGeom>
          <a:noFill/>
          <a:ln>
            <a:solidFill>
              <a:srgbClr val="9437FF"/>
            </a:solidFill>
          </a:ln>
        </p:spPr>
        <p:style>
          <a:lnRef idx="1">
            <a:schemeClr val="accent5"/>
          </a:lnRef>
          <a:fillRef idx="2">
            <a:schemeClr val="accent5"/>
          </a:fillRef>
          <a:effectRef idx="1">
            <a:schemeClr val="accent5"/>
          </a:effectRef>
          <a:fontRef idx="minor">
            <a:schemeClr val="dk1"/>
          </a:fontRef>
        </p:style>
        <p:txBody>
          <a:bodyPr wrap="square">
            <a:spAutoFit/>
          </a:bodyPr>
          <a:lstStyle/>
          <a:p>
            <a:pPr marL="6" eaLnBrk="0" fontAlgn="base" hangingPunct="0">
              <a:spcBef>
                <a:spcPct val="0"/>
              </a:spcBef>
              <a:spcAft>
                <a:spcPct val="0"/>
              </a:spcAft>
            </a:pPr>
            <a:r>
              <a:rPr lang="fr-FR" altLang="fr-FR" sz="1600" dirty="0">
                <a:solidFill>
                  <a:srgbClr val="9437FF"/>
                </a:solidFill>
                <a:latin typeface="Trebuchet MS" panose="020B0703020202090204" pitchFamily="34" charset="0"/>
              </a:rPr>
              <a:t>Brainstorming</a:t>
            </a:r>
            <a:endParaRPr kumimoji="0" lang="fr-FR" altLang="fr-FR" sz="1600" i="0" u="none" strike="noStrike" cap="none" normalizeH="0" baseline="0" dirty="0">
              <a:ln>
                <a:noFill/>
              </a:ln>
              <a:solidFill>
                <a:srgbClr val="9437FF"/>
              </a:solidFill>
              <a:effectLst/>
              <a:latin typeface="Trebuchet MS" panose="020B0703020202090204" pitchFamily="34" charset="0"/>
            </a:endParaRPr>
          </a:p>
        </p:txBody>
      </p:sp>
      <p:sp>
        <p:nvSpPr>
          <p:cNvPr id="7" name="ZoneTexte 6">
            <a:extLst>
              <a:ext uri="{FF2B5EF4-FFF2-40B4-BE49-F238E27FC236}">
                <a16:creationId xmlns:a16="http://schemas.microsoft.com/office/drawing/2014/main" id="{3707B618-2AE9-3396-DE6A-919A4A8DEF64}"/>
              </a:ext>
            </a:extLst>
          </p:cNvPr>
          <p:cNvSpPr txBox="1"/>
          <p:nvPr/>
        </p:nvSpPr>
        <p:spPr>
          <a:xfrm>
            <a:off x="3054550" y="1723573"/>
            <a:ext cx="2665161" cy="1323439"/>
          </a:xfrm>
          <a:prstGeom prst="rect">
            <a:avLst/>
          </a:prstGeom>
          <a:ln>
            <a:solidFill>
              <a:srgbClr val="9437FF"/>
            </a:solidFill>
          </a:ln>
        </p:spPr>
        <p:style>
          <a:lnRef idx="1">
            <a:schemeClr val="accent5"/>
          </a:lnRef>
          <a:fillRef idx="2">
            <a:schemeClr val="accent5"/>
          </a:fillRef>
          <a:effectRef idx="1">
            <a:schemeClr val="accent5"/>
          </a:effectRef>
          <a:fontRef idx="minor">
            <a:schemeClr val="dk1"/>
          </a:fontRef>
        </p:style>
        <p:txBody>
          <a:bodyPr wrap="square">
            <a:spAutoFit/>
          </a:bodyPr>
          <a:lstStyle>
            <a:defPPr>
              <a:defRPr lang="fr-FR"/>
            </a:defPPr>
            <a:lvl1pPr>
              <a:defRPr sz="1000" b="0" i="0" u="none" strike="noStrike">
                <a:solidFill>
                  <a:srgbClr val="1E1E1E"/>
                </a:solidFill>
                <a:effectLst/>
                <a:latin typeface="Trebuchet MS" panose="020B0703020202090204" pitchFamily="34" charset="0"/>
              </a:defRPr>
            </a:lvl1pPr>
          </a:lstStyle>
          <a:p>
            <a:r>
              <a:rPr lang="fr-FR" dirty="0"/>
              <a:t>Envoyez un composant de table avec des colonnes et des lignes clairement étiquetées à votre équipe. Dans chaque cellule, décrivez les données dont vous avez besoin et @mention la personne qui, selon vous, peut les fournir. Vous pouvez également utiliser une table comme simple feuille d’inscription.</a:t>
            </a:r>
          </a:p>
        </p:txBody>
      </p:sp>
      <p:sp>
        <p:nvSpPr>
          <p:cNvPr id="8" name="ZoneTexte 7">
            <a:extLst>
              <a:ext uri="{FF2B5EF4-FFF2-40B4-BE49-F238E27FC236}">
                <a16:creationId xmlns:a16="http://schemas.microsoft.com/office/drawing/2014/main" id="{AFD80DF7-0A0E-6817-B6D6-BADAF73E284E}"/>
              </a:ext>
            </a:extLst>
          </p:cNvPr>
          <p:cNvSpPr txBox="1"/>
          <p:nvPr/>
        </p:nvSpPr>
        <p:spPr>
          <a:xfrm>
            <a:off x="3054550" y="1378094"/>
            <a:ext cx="2665161" cy="338554"/>
          </a:xfrm>
          <a:prstGeom prst="rect">
            <a:avLst/>
          </a:prstGeom>
          <a:noFill/>
          <a:ln>
            <a:solidFill>
              <a:srgbClr val="9437FF"/>
            </a:solidFill>
          </a:ln>
        </p:spPr>
        <p:style>
          <a:lnRef idx="1">
            <a:schemeClr val="accent5"/>
          </a:lnRef>
          <a:fillRef idx="2">
            <a:schemeClr val="accent5"/>
          </a:fillRef>
          <a:effectRef idx="1">
            <a:schemeClr val="accent5"/>
          </a:effectRef>
          <a:fontRef idx="minor">
            <a:schemeClr val="dk1"/>
          </a:fontRef>
        </p:style>
        <p:txBody>
          <a:bodyPr wrap="square">
            <a:spAutoFit/>
          </a:bodyPr>
          <a:lstStyle/>
          <a:p>
            <a:pPr marL="6" eaLnBrk="0" fontAlgn="base" hangingPunct="0">
              <a:spcBef>
                <a:spcPct val="0"/>
              </a:spcBef>
              <a:spcAft>
                <a:spcPct val="0"/>
              </a:spcAft>
            </a:pPr>
            <a:r>
              <a:rPr lang="fr-FR" altLang="fr-FR" sz="1600" dirty="0">
                <a:solidFill>
                  <a:srgbClr val="9437FF"/>
                </a:solidFill>
                <a:latin typeface="Trebuchet MS" panose="020B0703020202090204" pitchFamily="34" charset="0"/>
              </a:rPr>
              <a:t>Compilation des données</a:t>
            </a:r>
          </a:p>
        </p:txBody>
      </p:sp>
      <p:sp>
        <p:nvSpPr>
          <p:cNvPr id="9" name="ZoneTexte 8">
            <a:extLst>
              <a:ext uri="{FF2B5EF4-FFF2-40B4-BE49-F238E27FC236}">
                <a16:creationId xmlns:a16="http://schemas.microsoft.com/office/drawing/2014/main" id="{9B7D35D7-F273-77DE-C4E3-052D7D2E3B33}"/>
              </a:ext>
            </a:extLst>
          </p:cNvPr>
          <p:cNvSpPr txBox="1"/>
          <p:nvPr/>
        </p:nvSpPr>
        <p:spPr>
          <a:xfrm>
            <a:off x="6052188" y="1731524"/>
            <a:ext cx="2406011" cy="1015663"/>
          </a:xfrm>
          <a:prstGeom prst="rect">
            <a:avLst/>
          </a:prstGeom>
          <a:ln>
            <a:solidFill>
              <a:srgbClr val="9437FF"/>
            </a:solidFill>
          </a:ln>
        </p:spPr>
        <p:style>
          <a:lnRef idx="1">
            <a:schemeClr val="accent5"/>
          </a:lnRef>
          <a:fillRef idx="2">
            <a:schemeClr val="accent5"/>
          </a:fillRef>
          <a:effectRef idx="1">
            <a:schemeClr val="accent5"/>
          </a:effectRef>
          <a:fontRef idx="minor">
            <a:schemeClr val="dk1"/>
          </a:fontRef>
        </p:style>
        <p:txBody>
          <a:bodyPr wrap="square">
            <a:spAutoFit/>
          </a:bodyPr>
          <a:lstStyle>
            <a:defPPr>
              <a:defRPr lang="fr-FR"/>
            </a:defPPr>
            <a:lvl1pPr>
              <a:defRPr sz="1000" b="0" i="0" u="none" strike="noStrike">
                <a:solidFill>
                  <a:srgbClr val="1E1E1E"/>
                </a:solidFill>
                <a:effectLst/>
                <a:latin typeface="Trebuchet MS" panose="020B0703020202090204" pitchFamily="34" charset="0"/>
              </a:defRPr>
            </a:lvl1pPr>
          </a:lstStyle>
          <a:p>
            <a:r>
              <a:rPr lang="fr-FR" dirty="0"/>
              <a:t>Le composant liste de tâches offre un moyen léger d’attribuer des tâches avec des dates d’échéance aux membres de votre équipe. (Veillez à les @mentionnés afin qu’ils soient avertis de la tâche.)</a:t>
            </a:r>
          </a:p>
        </p:txBody>
      </p:sp>
      <p:sp>
        <p:nvSpPr>
          <p:cNvPr id="12" name="ZoneTexte 11">
            <a:extLst>
              <a:ext uri="{FF2B5EF4-FFF2-40B4-BE49-F238E27FC236}">
                <a16:creationId xmlns:a16="http://schemas.microsoft.com/office/drawing/2014/main" id="{D87B86E0-8DFD-19B1-9189-E886769170CC}"/>
              </a:ext>
            </a:extLst>
          </p:cNvPr>
          <p:cNvSpPr txBox="1"/>
          <p:nvPr/>
        </p:nvSpPr>
        <p:spPr>
          <a:xfrm>
            <a:off x="6052188" y="1393996"/>
            <a:ext cx="2073605" cy="338554"/>
          </a:xfrm>
          <a:prstGeom prst="rect">
            <a:avLst/>
          </a:prstGeom>
          <a:noFill/>
          <a:ln>
            <a:solidFill>
              <a:srgbClr val="9437FF"/>
            </a:solidFill>
          </a:ln>
        </p:spPr>
        <p:style>
          <a:lnRef idx="1">
            <a:schemeClr val="accent5"/>
          </a:lnRef>
          <a:fillRef idx="2">
            <a:schemeClr val="accent5"/>
          </a:fillRef>
          <a:effectRef idx="1">
            <a:schemeClr val="accent5"/>
          </a:effectRef>
          <a:fontRef idx="minor">
            <a:schemeClr val="dk1"/>
          </a:fontRef>
        </p:style>
        <p:txBody>
          <a:bodyPr wrap="square">
            <a:spAutoFit/>
          </a:bodyPr>
          <a:lstStyle/>
          <a:p>
            <a:pPr marL="6" eaLnBrk="0" fontAlgn="base" hangingPunct="0">
              <a:spcBef>
                <a:spcPct val="0"/>
              </a:spcBef>
              <a:spcAft>
                <a:spcPct val="0"/>
              </a:spcAft>
            </a:pPr>
            <a:r>
              <a:rPr kumimoji="0" lang="fr-FR" altLang="fr-FR" sz="1600" i="0" u="none" strike="noStrike" cap="none" normalizeH="0" baseline="0" dirty="0">
                <a:ln>
                  <a:noFill/>
                </a:ln>
                <a:solidFill>
                  <a:srgbClr val="9437FF"/>
                </a:solidFill>
                <a:effectLst/>
                <a:latin typeface="Trebuchet MS" panose="020B0703020202090204" pitchFamily="34" charset="0"/>
              </a:rPr>
              <a:t>Gestion des projets</a:t>
            </a:r>
          </a:p>
        </p:txBody>
      </p:sp>
      <p:pic>
        <p:nvPicPr>
          <p:cNvPr id="18" name="Image 17">
            <a:extLst>
              <a:ext uri="{FF2B5EF4-FFF2-40B4-BE49-F238E27FC236}">
                <a16:creationId xmlns:a16="http://schemas.microsoft.com/office/drawing/2014/main" id="{DA8F0180-74AE-3BCC-58B7-2DE9E1C9A65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19246" y="3274761"/>
            <a:ext cx="5151195" cy="1597975"/>
          </a:xfrm>
          <a:prstGeom prst="roundRect">
            <a:avLst>
              <a:gd name="adj" fmla="val 4167"/>
            </a:avLst>
          </a:prstGeom>
          <a:solidFill>
            <a:srgbClr val="FFFFFF"/>
          </a:solidFill>
          <a:ln w="12700" cap="sq">
            <a:solidFill>
              <a:srgbClr val="9437FF"/>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7827987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D8216-D7A6-4A93-3F1E-4552C66F64E2}"/>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D4975167-93EC-84CB-3C4F-9CE43B4E0B74}"/>
              </a:ext>
            </a:extLst>
          </p:cNvPr>
          <p:cNvCxnSpPr/>
          <p:nvPr/>
        </p:nvCxnSpPr>
        <p:spPr>
          <a:xfrm>
            <a:off x="-16518" y="725250"/>
            <a:ext cx="8568000" cy="0"/>
          </a:xfrm>
          <a:prstGeom prst="line">
            <a:avLst/>
          </a:prstGeom>
          <a:ln w="22225" cmpd="sng">
            <a:solidFill>
              <a:srgbClr val="6600FF"/>
            </a:solidFill>
          </a:ln>
          <a:effectLst/>
        </p:spPr>
        <p:style>
          <a:lnRef idx="2">
            <a:schemeClr val="accent1"/>
          </a:lnRef>
          <a:fillRef idx="0">
            <a:schemeClr val="accent1"/>
          </a:fillRef>
          <a:effectRef idx="1">
            <a:schemeClr val="accent1"/>
          </a:effectRef>
          <a:fontRef idx="minor">
            <a:schemeClr val="tx1"/>
          </a:fontRef>
        </p:style>
      </p:cxnSp>
      <p:sp>
        <p:nvSpPr>
          <p:cNvPr id="11" name="ZoneTexte 10">
            <a:extLst>
              <a:ext uri="{FF2B5EF4-FFF2-40B4-BE49-F238E27FC236}">
                <a16:creationId xmlns:a16="http://schemas.microsoft.com/office/drawing/2014/main" id="{A33BDF3E-91B0-C48B-06C0-FD148C9DCA17}"/>
              </a:ext>
            </a:extLst>
          </p:cNvPr>
          <p:cNvSpPr txBox="1"/>
          <p:nvPr/>
        </p:nvSpPr>
        <p:spPr>
          <a:xfrm>
            <a:off x="54591" y="77312"/>
            <a:ext cx="8496891" cy="584775"/>
          </a:xfrm>
          <a:prstGeom prst="rect">
            <a:avLst/>
          </a:prstGeom>
          <a:noFill/>
        </p:spPr>
        <p:txBody>
          <a:bodyPr wrap="square" rtlCol="0">
            <a:spAutoFit/>
          </a:bodyPr>
          <a:lstStyle/>
          <a:p>
            <a:r>
              <a:rPr lang="fr-CA" sz="3200" dirty="0">
                <a:solidFill>
                  <a:srgbClr val="6600FF"/>
                </a:solidFill>
                <a:latin typeface="Trebuchet MS" panose="020B0703020202090204" pitchFamily="34" charset="0"/>
                <a:ea typeface="Ayuthaya" pitchFamily="2" charset="-34"/>
                <a:cs typeface="Calibri" panose="020F0502020204030204" pitchFamily="34" charset="0"/>
              </a:rPr>
              <a:t> Composants Loop dans Microsoft Teams (4)</a:t>
            </a:r>
          </a:p>
        </p:txBody>
      </p:sp>
      <p:pic>
        <p:nvPicPr>
          <p:cNvPr id="5" name="Image 4">
            <a:extLst>
              <a:ext uri="{FF2B5EF4-FFF2-40B4-BE49-F238E27FC236}">
                <a16:creationId xmlns:a16="http://schemas.microsoft.com/office/drawing/2014/main" id="{FA4E2BB3-D28A-C75E-F4EB-0ECB510809F9}"/>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8458199" y="-4212"/>
            <a:ext cx="685800" cy="631209"/>
          </a:xfrm>
          <a:prstGeom prst="roundRect">
            <a:avLst>
              <a:gd name="adj" fmla="val 8594"/>
            </a:avLst>
          </a:prstGeom>
          <a:gradFill>
            <a:gsLst>
              <a:gs pos="100000">
                <a:schemeClr val="bg1">
                  <a:lumMod val="86128"/>
                  <a:lumOff val="13872"/>
                </a:schemeClr>
              </a:gs>
              <a:gs pos="100000">
                <a:schemeClr val="bg1"/>
              </a:gs>
            </a:gsLst>
            <a:lin ang="5400000" scaled="1"/>
          </a:gradFill>
          <a:ln>
            <a:noFill/>
          </a:ln>
          <a:effectLst>
            <a:reflection blurRad="12700" stA="38000" endPos="28000" dist="5000" dir="5400000" sy="-100000" algn="bl" rotWithShape="0"/>
          </a:effectLst>
        </p:spPr>
      </p:pic>
      <p:sp>
        <p:nvSpPr>
          <p:cNvPr id="6" name="Rectangle 3">
            <a:extLst>
              <a:ext uri="{FF2B5EF4-FFF2-40B4-BE49-F238E27FC236}">
                <a16:creationId xmlns:a16="http://schemas.microsoft.com/office/drawing/2014/main" id="{BC51F65D-8DED-4F5A-50E9-A4D486C6EE4D}"/>
              </a:ext>
            </a:extLst>
          </p:cNvPr>
          <p:cNvSpPr>
            <a:spLocks noChangeArrowheads="1"/>
          </p:cNvSpPr>
          <p:nvPr/>
        </p:nvSpPr>
        <p:spPr bwMode="auto">
          <a:xfrm>
            <a:off x="-77155" y="678591"/>
            <a:ext cx="9298309" cy="3756928"/>
          </a:xfrm>
          <a:prstGeom prst="rect">
            <a:avLst/>
          </a:prstGeom>
          <a:noFill/>
          <a:ln w="127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1" rIns="91440" bIns="45721" numCol="1" anchor="ctr" anchorCtr="0" compatLnSpc="1">
            <a:prstTxWarp prst="textNoShape">
              <a:avLst/>
            </a:prstTxWarp>
            <a:spAutoFit/>
          </a:bodyPr>
          <a:lstStyle/>
          <a:p>
            <a:pPr marL="457206" lvl="1" eaLnBrk="0" fontAlgn="base" hangingPunct="0">
              <a:spcBef>
                <a:spcPct val="0"/>
              </a:spcBef>
              <a:spcAft>
                <a:spcPct val="0"/>
              </a:spcAft>
            </a:pPr>
            <a:r>
              <a:rPr kumimoji="0" lang="fr-CA" altLang="fr-FR" sz="1401" b="1" i="0" u="sng" strike="noStrike" cap="none" normalizeH="0" baseline="0" dirty="0">
                <a:ln>
                  <a:noFill/>
                </a:ln>
                <a:effectLst/>
                <a:latin typeface="Trebuchet MS" panose="020B0703020202090204" pitchFamily="34" charset="0"/>
              </a:rPr>
              <a:t>3. </a:t>
            </a:r>
            <a:r>
              <a:rPr kumimoji="0" lang="fr-CA" altLang="fr-FR" sz="1401" b="0" i="0" u="sng" strike="noStrike" cap="none" normalizeH="0" baseline="0" dirty="0">
                <a:ln>
                  <a:noFill/>
                </a:ln>
                <a:effectLst/>
                <a:latin typeface="Trebuchet MS" panose="020B0703020202090204" pitchFamily="34" charset="0"/>
              </a:rPr>
              <a:t>Les possibilités de collaboration </a:t>
            </a:r>
          </a:p>
          <a:p>
            <a:pPr marL="457206" lvl="1" eaLnBrk="0" fontAlgn="base" hangingPunct="0">
              <a:spcBef>
                <a:spcPct val="0"/>
              </a:spcBef>
              <a:spcAft>
                <a:spcPct val="0"/>
              </a:spcAft>
            </a:pPr>
            <a:r>
              <a:rPr lang="fr-CA" sz="1400" dirty="0">
                <a:solidFill>
                  <a:srgbClr val="9437FF"/>
                </a:solidFill>
                <a:latin typeface="Segoe UI" panose="020B0502040204020203" pitchFamily="34" charset="0"/>
              </a:rPr>
              <a:t>C</a:t>
            </a:r>
            <a:r>
              <a:rPr lang="fr-CA" sz="1400" b="0" i="0" u="none" strike="noStrike" dirty="0">
                <a:solidFill>
                  <a:srgbClr val="9437FF"/>
                </a:solidFill>
                <a:effectLst/>
                <a:latin typeface="Segoe UI" panose="020B0502040204020203" pitchFamily="34" charset="0"/>
              </a:rPr>
              <a:t>inq</a:t>
            </a:r>
            <a:r>
              <a:rPr lang="fr-CA" sz="1400" b="0" i="0" u="none" strike="noStrike" dirty="0">
                <a:solidFill>
                  <a:srgbClr val="1E1E1E"/>
                </a:solidFill>
                <a:effectLst/>
                <a:latin typeface="Segoe UI" panose="020B0502040204020203" pitchFamily="34" charset="0"/>
              </a:rPr>
              <a:t> utilisations courantes des composants Loop: </a:t>
            </a:r>
            <a:endParaRPr kumimoji="0" lang="fr-CA" altLang="fr-FR" sz="1401" b="0" i="0" u="sng" strike="noStrike" cap="none" normalizeH="0" baseline="0" dirty="0">
              <a:ln>
                <a:noFill/>
              </a:ln>
              <a:effectLst/>
              <a:latin typeface="Trebuchet MS" panose="020B0703020202090204" pitchFamily="34" charset="0"/>
            </a:endParaRPr>
          </a:p>
          <a:p>
            <a:pPr marL="457206" lvl="1" eaLnBrk="0" fontAlgn="base" hangingPunct="0">
              <a:spcBef>
                <a:spcPct val="0"/>
              </a:spcBef>
              <a:spcAft>
                <a:spcPct val="0"/>
              </a:spcAft>
            </a:pPr>
            <a:endParaRPr lang="fr-CA" altLang="fr-FR" sz="1401" b="1" u="sng" dirty="0">
              <a:latin typeface="Trebuchet MS" panose="020B0703020202090204" pitchFamily="34" charset="0"/>
            </a:endParaRPr>
          </a:p>
          <a:p>
            <a:pPr marL="457206" lvl="1" eaLnBrk="0" fontAlgn="base" hangingPunct="0">
              <a:spcBef>
                <a:spcPct val="0"/>
              </a:spcBef>
              <a:spcAft>
                <a:spcPct val="0"/>
              </a:spcAft>
            </a:pPr>
            <a:endParaRPr lang="fr-CA" altLang="fr-FR" sz="1401" b="1" u="sng" dirty="0">
              <a:latin typeface="Trebuchet MS" panose="020B0703020202090204" pitchFamily="34" charset="0"/>
            </a:endParaRPr>
          </a:p>
          <a:p>
            <a:pPr marL="457206" lvl="1" eaLnBrk="0" fontAlgn="base" hangingPunct="0">
              <a:spcBef>
                <a:spcPct val="0"/>
              </a:spcBef>
              <a:spcAft>
                <a:spcPct val="0"/>
              </a:spcAft>
            </a:pPr>
            <a:endParaRPr lang="fr-CA" altLang="fr-FR" sz="1401" b="1" u="sng" dirty="0">
              <a:latin typeface="Trebuchet MS" panose="020B0703020202090204" pitchFamily="34" charset="0"/>
            </a:endParaRPr>
          </a:p>
          <a:p>
            <a:pPr marL="457206" lvl="1" eaLnBrk="0" fontAlgn="base" hangingPunct="0">
              <a:spcBef>
                <a:spcPct val="0"/>
              </a:spcBef>
              <a:spcAft>
                <a:spcPct val="0"/>
              </a:spcAft>
            </a:pPr>
            <a:endParaRPr lang="fr-CA" altLang="fr-FR" sz="1401" b="1" u="sng" dirty="0">
              <a:latin typeface="Trebuchet MS" panose="020B0703020202090204" pitchFamily="34" charset="0"/>
            </a:endParaRPr>
          </a:p>
          <a:p>
            <a:pPr marL="457206" lvl="1" eaLnBrk="0" fontAlgn="base" hangingPunct="0">
              <a:spcBef>
                <a:spcPct val="0"/>
              </a:spcBef>
              <a:spcAft>
                <a:spcPct val="0"/>
              </a:spcAft>
            </a:pPr>
            <a:endParaRPr lang="fr-CA" altLang="fr-FR" sz="1401" b="1" u="sng" dirty="0">
              <a:latin typeface="Trebuchet MS" panose="020B0703020202090204" pitchFamily="34" charset="0"/>
            </a:endParaRPr>
          </a:p>
          <a:p>
            <a:pPr marL="457206" lvl="1" eaLnBrk="0" fontAlgn="base" hangingPunct="0">
              <a:spcBef>
                <a:spcPct val="0"/>
              </a:spcBef>
              <a:spcAft>
                <a:spcPct val="0"/>
              </a:spcAft>
            </a:pPr>
            <a:endParaRPr lang="fr-CA" altLang="fr-FR" sz="1401" b="1" u="sng" dirty="0">
              <a:latin typeface="Trebuchet MS" panose="020B0703020202090204" pitchFamily="34" charset="0"/>
            </a:endParaRPr>
          </a:p>
          <a:p>
            <a:pPr marL="457206" lvl="1" eaLnBrk="0" fontAlgn="base" hangingPunct="0">
              <a:spcBef>
                <a:spcPct val="0"/>
              </a:spcBef>
              <a:spcAft>
                <a:spcPct val="0"/>
              </a:spcAft>
            </a:pPr>
            <a:endParaRPr lang="fr-CA" altLang="fr-FR" sz="1401" b="1" u="sng" dirty="0">
              <a:latin typeface="Trebuchet MS" panose="020B0703020202090204" pitchFamily="34" charset="0"/>
            </a:endParaRPr>
          </a:p>
          <a:p>
            <a:pPr marL="457206" lvl="1" eaLnBrk="0" fontAlgn="base" hangingPunct="0">
              <a:spcBef>
                <a:spcPct val="0"/>
              </a:spcBef>
              <a:spcAft>
                <a:spcPct val="0"/>
              </a:spcAft>
            </a:pPr>
            <a:endParaRPr lang="fr-CA" altLang="fr-FR" sz="1401" b="1" u="sng" dirty="0">
              <a:latin typeface="Trebuchet MS" panose="020B0703020202090204" pitchFamily="34" charset="0"/>
            </a:endParaRPr>
          </a:p>
          <a:p>
            <a:pPr marL="457206" lvl="1" eaLnBrk="0" fontAlgn="base" hangingPunct="0">
              <a:spcBef>
                <a:spcPct val="0"/>
              </a:spcBef>
              <a:spcAft>
                <a:spcPct val="0"/>
              </a:spcAft>
            </a:pPr>
            <a:endParaRPr lang="fr-CA" altLang="fr-FR" sz="1401" b="1" u="sng" dirty="0">
              <a:latin typeface="Trebuchet MS" panose="020B0703020202090204" pitchFamily="34" charset="0"/>
            </a:endParaRPr>
          </a:p>
          <a:p>
            <a:pPr marL="457206" lvl="1" eaLnBrk="0" fontAlgn="base" hangingPunct="0">
              <a:spcBef>
                <a:spcPct val="0"/>
              </a:spcBef>
              <a:spcAft>
                <a:spcPct val="0"/>
              </a:spcAft>
            </a:pPr>
            <a:endParaRPr lang="fr-CA" altLang="fr-FR" sz="1401" b="1" u="sng" dirty="0">
              <a:latin typeface="Trebuchet MS" panose="020B0703020202090204" pitchFamily="34" charset="0"/>
            </a:endParaRPr>
          </a:p>
          <a:p>
            <a:pPr marL="457206" lvl="1" eaLnBrk="0" fontAlgn="base" hangingPunct="0">
              <a:spcBef>
                <a:spcPct val="0"/>
              </a:spcBef>
              <a:spcAft>
                <a:spcPct val="0"/>
              </a:spcAft>
            </a:pPr>
            <a:r>
              <a:rPr lang="fr-CA" altLang="fr-FR" sz="1401" b="1" u="sng" dirty="0">
                <a:latin typeface="Trebuchet MS" panose="020B0703020202090204" pitchFamily="34" charset="0"/>
              </a:rPr>
              <a:t>4. Les composants sont facilement partagés et reflètent toujours les dernières modifications</a:t>
            </a:r>
          </a:p>
          <a:p>
            <a:pPr marL="457206" lvl="1" eaLnBrk="0" fontAlgn="base" hangingPunct="0">
              <a:spcBef>
                <a:spcPct val="0"/>
              </a:spcBef>
              <a:spcAft>
                <a:spcPct val="0"/>
              </a:spcAft>
            </a:pPr>
            <a:r>
              <a:rPr kumimoji="0" lang="fr-CA" altLang="fr-FR" sz="1401" b="0" i="0" strike="noStrike" cap="none" normalizeH="0" baseline="0" dirty="0">
                <a:ln>
                  <a:noFill/>
                </a:ln>
                <a:effectLst/>
                <a:latin typeface="Trebuchet MS" panose="020B0703020202090204" pitchFamily="34" charset="0"/>
              </a:rPr>
              <a:t>Vous pouvez démarrer un </a:t>
            </a:r>
            <a:r>
              <a:rPr kumimoji="0" lang="fr-CA" altLang="fr-FR" sz="1401" b="1" i="0" strike="noStrike" cap="none" normalizeH="0" baseline="0" dirty="0">
                <a:ln>
                  <a:noFill/>
                </a:ln>
                <a:effectLst/>
                <a:latin typeface="Trebuchet MS" panose="020B0703020202090204" pitchFamily="34" charset="0"/>
              </a:rPr>
              <a:t>composant Loop dans une conversation</a:t>
            </a:r>
            <a:r>
              <a:rPr kumimoji="0" lang="fr-CA" altLang="fr-FR" sz="1401" b="0" i="0" strike="noStrike" cap="none" normalizeH="0" baseline="0" dirty="0">
                <a:ln>
                  <a:noFill/>
                </a:ln>
                <a:effectLst/>
                <a:latin typeface="Trebuchet MS" panose="020B0703020202090204" pitchFamily="34" charset="0"/>
              </a:rPr>
              <a:t>, puis le partager avec une autre pour inviter d’autres personnes à collaborer. Sélectionnez </a:t>
            </a:r>
            <a:r>
              <a:rPr kumimoji="0" lang="fr-CA" altLang="fr-FR" sz="1401" b="1" i="0" strike="noStrike" cap="none" normalizeH="0" baseline="0" dirty="0">
                <a:ln>
                  <a:noFill/>
                </a:ln>
                <a:effectLst/>
                <a:latin typeface="Trebuchet MS" panose="020B0703020202090204" pitchFamily="34" charset="0"/>
              </a:rPr>
              <a:t>Copier le lien </a:t>
            </a:r>
            <a:r>
              <a:rPr kumimoji="0" lang="fr-CA" altLang="fr-FR" sz="1401" b="0" i="0" strike="noStrike" cap="none" normalizeH="0" baseline="0" dirty="0">
                <a:ln>
                  <a:noFill/>
                </a:ln>
                <a:effectLst/>
                <a:latin typeface="Trebuchet MS" panose="020B0703020202090204" pitchFamily="34" charset="0"/>
              </a:rPr>
              <a:t>dans le coin supérieur droit du composant, puis collez dans la conversation souhaitée. </a:t>
            </a:r>
            <a:r>
              <a:rPr lang="fr-CA" altLang="fr-FR" sz="1401" dirty="0">
                <a:latin typeface="Trebuchet MS" panose="020B0703020202090204" pitchFamily="34" charset="0"/>
              </a:rPr>
              <a:t>L</a:t>
            </a:r>
            <a:r>
              <a:rPr kumimoji="0" lang="fr-CA" altLang="fr-FR" sz="1401" b="0" i="0" strike="noStrike" cap="none" normalizeH="0" baseline="0" dirty="0">
                <a:ln>
                  <a:noFill/>
                </a:ln>
                <a:effectLst/>
                <a:latin typeface="Trebuchet MS" panose="020B0703020202090204" pitchFamily="34" charset="0"/>
              </a:rPr>
              <a:t>e composant affiche toujours les dernières modifications.</a:t>
            </a:r>
            <a:endParaRPr kumimoji="0" lang="fr-CA" altLang="fr-FR" sz="1401" b="1" i="0" u="sng" strike="noStrike" cap="none" normalizeH="0" baseline="0" dirty="0">
              <a:ln>
                <a:noFill/>
              </a:ln>
              <a:effectLst/>
              <a:latin typeface="Trebuchet MS" panose="020B0703020202090204" pitchFamily="34" charset="0"/>
            </a:endParaRPr>
          </a:p>
        </p:txBody>
      </p:sp>
      <p:sp>
        <p:nvSpPr>
          <p:cNvPr id="2" name="ZoneTexte 1">
            <a:extLst>
              <a:ext uri="{FF2B5EF4-FFF2-40B4-BE49-F238E27FC236}">
                <a16:creationId xmlns:a16="http://schemas.microsoft.com/office/drawing/2014/main" id="{1A0BF41F-3142-352A-DE91-9379E12534B4}"/>
              </a:ext>
            </a:extLst>
          </p:cNvPr>
          <p:cNvSpPr txBox="1"/>
          <p:nvPr/>
        </p:nvSpPr>
        <p:spPr>
          <a:xfrm>
            <a:off x="454477" y="1683806"/>
            <a:ext cx="7926197" cy="1015663"/>
          </a:xfrm>
          <a:prstGeom prst="rect">
            <a:avLst/>
          </a:prstGeom>
          <a:ln>
            <a:solidFill>
              <a:srgbClr val="9437FF"/>
            </a:solidFill>
          </a:ln>
        </p:spPr>
        <p:style>
          <a:lnRef idx="1">
            <a:schemeClr val="accent5"/>
          </a:lnRef>
          <a:fillRef idx="2">
            <a:schemeClr val="accent5"/>
          </a:fillRef>
          <a:effectRef idx="1">
            <a:schemeClr val="accent5"/>
          </a:effectRef>
          <a:fontRef idx="minor">
            <a:schemeClr val="dk1"/>
          </a:fontRef>
        </p:style>
        <p:txBody>
          <a:bodyPr wrap="square">
            <a:spAutoFit/>
          </a:bodyPr>
          <a:lstStyle>
            <a:defPPr>
              <a:defRPr lang="fr-FR"/>
            </a:defPPr>
            <a:lvl1pPr>
              <a:defRPr sz="1000" b="0" i="0" u="none" strike="noStrike">
                <a:solidFill>
                  <a:srgbClr val="1E1E1E"/>
                </a:solidFill>
                <a:effectLst/>
                <a:latin typeface="Trebuchet MS" panose="020B0703020202090204" pitchFamily="34" charset="0"/>
              </a:defRPr>
            </a:lvl1pPr>
          </a:lstStyle>
          <a:p>
            <a:r>
              <a:rPr lang="fr-FR" dirty="0"/>
              <a:t>Vous pouvez utiliser un composant comme « mini salle de réunion » pour avoir un endroit pour vous concentrer sur un seul sujet. Cela est particulièrement utile lorsque vous essayez de prendre des décisions. Vous pouvez toujours sélectionner n’importe quel contenu et y pointer brièvement votre curseur pour voir qui a contribué à cette partie de la discussion.</a:t>
            </a:r>
          </a:p>
          <a:p>
            <a:pPr marL="171450" indent="-171450">
              <a:buFont typeface="Arial" panose="020B0604020202020204" pitchFamily="34" charset="0"/>
              <a:buChar char="•"/>
            </a:pPr>
            <a:r>
              <a:rPr lang="fr-CA" b="0" i="0" u="none" strike="noStrike" dirty="0">
                <a:solidFill>
                  <a:srgbClr val="1E1E1E"/>
                </a:solidFill>
                <a:effectLst/>
                <a:latin typeface="Segoe UI" panose="020B0502040204020203" pitchFamily="34" charset="0"/>
              </a:rPr>
              <a:t>Vous pouvez insérer un </a:t>
            </a:r>
            <a:r>
              <a:rPr lang="fr-CA" b="1" i="0" u="none" strike="noStrike" dirty="0">
                <a:solidFill>
                  <a:srgbClr val="1E1E1E"/>
                </a:solidFill>
                <a:effectLst/>
                <a:latin typeface="Segoe UI" panose="020B0502040204020203" pitchFamily="34" charset="0"/>
              </a:rPr>
              <a:t>commentaire.</a:t>
            </a:r>
            <a:r>
              <a:rPr lang="fr-CA" b="0" i="0" u="none" strike="noStrike" dirty="0">
                <a:solidFill>
                  <a:srgbClr val="1E1E1E"/>
                </a:solidFill>
                <a:effectLst/>
                <a:latin typeface="Segoe UI" panose="020B0502040204020203" pitchFamily="34" charset="0"/>
              </a:rPr>
              <a:t> Tapez à l’intérieur du composant, puis sélectionnez </a:t>
            </a:r>
            <a:r>
              <a:rPr lang="fr-CA" b="1" i="0" u="none" strike="noStrike" dirty="0">
                <a:solidFill>
                  <a:srgbClr val="1E1E1E"/>
                </a:solidFill>
                <a:effectLst/>
                <a:latin typeface="Segoe UI" panose="020B0502040204020203" pitchFamily="34" charset="0"/>
              </a:rPr>
              <a:t>Commentaire.</a:t>
            </a:r>
          </a:p>
          <a:p>
            <a:pPr marL="171450" indent="-171450">
              <a:buFont typeface="Arial" panose="020B0604020202020204" pitchFamily="34" charset="0"/>
              <a:buChar char="•"/>
            </a:pPr>
            <a:r>
              <a:rPr lang="fr-CA" b="0" i="0" u="none" strike="noStrike" dirty="0">
                <a:solidFill>
                  <a:srgbClr val="1E1E1E"/>
                </a:solidFill>
                <a:effectLst/>
                <a:latin typeface="Segoe UI" panose="020B0502040204020203" pitchFamily="34" charset="0"/>
              </a:rPr>
              <a:t>Épinglez le message avec votre composant aussi longtemps que votre discussion est active, de sorte qu’il est facile pour tout le monde d’y revenir</a:t>
            </a:r>
            <a:endParaRPr lang="fr-FR" dirty="0"/>
          </a:p>
        </p:txBody>
      </p:sp>
      <p:sp>
        <p:nvSpPr>
          <p:cNvPr id="13" name="ZoneTexte 12">
            <a:extLst>
              <a:ext uri="{FF2B5EF4-FFF2-40B4-BE49-F238E27FC236}">
                <a16:creationId xmlns:a16="http://schemas.microsoft.com/office/drawing/2014/main" id="{BB1D16D6-4ED7-738A-2892-F2633A4DCE3E}"/>
              </a:ext>
            </a:extLst>
          </p:cNvPr>
          <p:cNvSpPr txBox="1"/>
          <p:nvPr/>
        </p:nvSpPr>
        <p:spPr>
          <a:xfrm>
            <a:off x="454478" y="1346278"/>
            <a:ext cx="3107706" cy="338554"/>
          </a:xfrm>
          <a:prstGeom prst="rect">
            <a:avLst/>
          </a:prstGeom>
          <a:noFill/>
          <a:ln>
            <a:solidFill>
              <a:srgbClr val="9437FF"/>
            </a:solidFill>
          </a:ln>
        </p:spPr>
        <p:style>
          <a:lnRef idx="1">
            <a:schemeClr val="accent5"/>
          </a:lnRef>
          <a:fillRef idx="2">
            <a:schemeClr val="accent5"/>
          </a:fillRef>
          <a:effectRef idx="1">
            <a:schemeClr val="accent5"/>
          </a:effectRef>
          <a:fontRef idx="minor">
            <a:schemeClr val="dk1"/>
          </a:fontRef>
        </p:style>
        <p:txBody>
          <a:bodyPr wrap="square">
            <a:spAutoFit/>
          </a:bodyPr>
          <a:lstStyle/>
          <a:p>
            <a:pPr marL="6" eaLnBrk="0" fontAlgn="base" hangingPunct="0">
              <a:spcBef>
                <a:spcPct val="0"/>
              </a:spcBef>
              <a:spcAft>
                <a:spcPct val="0"/>
              </a:spcAft>
            </a:pPr>
            <a:r>
              <a:rPr kumimoji="0" lang="fr-FR" altLang="fr-FR" sz="1600" i="0" u="none" strike="noStrike" cap="none" normalizeH="0" baseline="0" dirty="0">
                <a:ln>
                  <a:noFill/>
                </a:ln>
                <a:solidFill>
                  <a:srgbClr val="9437FF"/>
                </a:solidFill>
                <a:effectLst/>
                <a:latin typeface="Trebuchet MS" panose="020B0703020202090204" pitchFamily="34" charset="0"/>
              </a:rPr>
              <a:t>Mise au point d’une discussion</a:t>
            </a:r>
          </a:p>
        </p:txBody>
      </p:sp>
    </p:spTree>
    <p:extLst>
      <p:ext uri="{BB962C8B-B14F-4D97-AF65-F5344CB8AC3E}">
        <p14:creationId xmlns:p14="http://schemas.microsoft.com/office/powerpoint/2010/main" val="29399477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5573F9-3A1D-2509-DE5B-D8E994B050E2}"/>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42A4CA93-EBF4-0D5E-C903-E753589A10B9}"/>
              </a:ext>
            </a:extLst>
          </p:cNvPr>
          <p:cNvCxnSpPr/>
          <p:nvPr/>
        </p:nvCxnSpPr>
        <p:spPr>
          <a:xfrm>
            <a:off x="13462" y="717755"/>
            <a:ext cx="8532000" cy="0"/>
          </a:xfrm>
          <a:prstGeom prst="line">
            <a:avLst/>
          </a:prstGeom>
          <a:ln w="22225" cmpd="sng">
            <a:solidFill>
              <a:srgbClr val="6600FF"/>
            </a:solidFill>
          </a:ln>
          <a:effectLst/>
        </p:spPr>
        <p:style>
          <a:lnRef idx="2">
            <a:schemeClr val="accent1"/>
          </a:lnRef>
          <a:fillRef idx="0">
            <a:schemeClr val="accent1"/>
          </a:fillRef>
          <a:effectRef idx="1">
            <a:schemeClr val="accent1"/>
          </a:effectRef>
          <a:fontRef idx="minor">
            <a:schemeClr val="tx1"/>
          </a:fontRef>
        </p:style>
      </p:cxnSp>
      <p:sp>
        <p:nvSpPr>
          <p:cNvPr id="11" name="ZoneTexte 10">
            <a:extLst>
              <a:ext uri="{FF2B5EF4-FFF2-40B4-BE49-F238E27FC236}">
                <a16:creationId xmlns:a16="http://schemas.microsoft.com/office/drawing/2014/main" id="{E3264DDA-5C05-0EFF-0BA1-8B348A1375AE}"/>
              </a:ext>
            </a:extLst>
          </p:cNvPr>
          <p:cNvSpPr txBox="1"/>
          <p:nvPr/>
        </p:nvSpPr>
        <p:spPr>
          <a:xfrm>
            <a:off x="-803502" y="210711"/>
            <a:ext cx="9078071" cy="461665"/>
          </a:xfrm>
          <a:prstGeom prst="rect">
            <a:avLst/>
          </a:prstGeom>
          <a:noFill/>
        </p:spPr>
        <p:txBody>
          <a:bodyPr wrap="square" rtlCol="0">
            <a:spAutoFit/>
          </a:bodyPr>
          <a:lstStyle/>
          <a:p>
            <a:r>
              <a:rPr lang="fr-CA" sz="2400" dirty="0">
                <a:solidFill>
                  <a:srgbClr val="6600FF"/>
                </a:solidFill>
                <a:latin typeface="Trebuchet MS" panose="020B0703020202090204" pitchFamily="34" charset="0"/>
                <a:ea typeface="Ayuthaya" pitchFamily="2" charset="-34"/>
                <a:cs typeface="Calibri" panose="020F0502020204030204" pitchFamily="34" charset="0"/>
              </a:rPr>
              <a:t>	Insérer facilement du contenu à partir de votre clavier</a:t>
            </a:r>
          </a:p>
        </p:txBody>
      </p:sp>
      <p:pic>
        <p:nvPicPr>
          <p:cNvPr id="5" name="Image 4">
            <a:extLst>
              <a:ext uri="{FF2B5EF4-FFF2-40B4-BE49-F238E27FC236}">
                <a16:creationId xmlns:a16="http://schemas.microsoft.com/office/drawing/2014/main" id="{55C40264-9626-E9D3-518D-B3BB87011271}"/>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8458199" y="-4212"/>
            <a:ext cx="685800" cy="631209"/>
          </a:xfrm>
          <a:prstGeom prst="roundRect">
            <a:avLst>
              <a:gd name="adj" fmla="val 8594"/>
            </a:avLst>
          </a:prstGeom>
          <a:gradFill>
            <a:gsLst>
              <a:gs pos="100000">
                <a:schemeClr val="bg1">
                  <a:lumMod val="86128"/>
                  <a:lumOff val="13872"/>
                </a:schemeClr>
              </a:gs>
              <a:gs pos="100000">
                <a:schemeClr val="bg1"/>
              </a:gs>
            </a:gsLst>
            <a:lin ang="5400000" scaled="1"/>
          </a:gradFill>
          <a:ln>
            <a:noFill/>
          </a:ln>
          <a:effectLst>
            <a:reflection blurRad="12700" stA="38000" endPos="28000" dist="5000" dir="5400000" sy="-100000" algn="bl" rotWithShape="0"/>
          </a:effectLst>
        </p:spPr>
      </p:pic>
      <p:pic>
        <p:nvPicPr>
          <p:cNvPr id="3" name="Image 2">
            <a:extLst>
              <a:ext uri="{FF2B5EF4-FFF2-40B4-BE49-F238E27FC236}">
                <a16:creationId xmlns:a16="http://schemas.microsoft.com/office/drawing/2014/main" id="{03E318A5-3E28-9EA9-006B-4C6B18F9D68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44133" y="904628"/>
            <a:ext cx="5201329" cy="3850252"/>
          </a:xfrm>
          <a:prstGeom prst="roundRect">
            <a:avLst>
              <a:gd name="adj" fmla="val 4167"/>
            </a:avLst>
          </a:prstGeom>
          <a:solidFill>
            <a:srgbClr val="FFFFFF"/>
          </a:solidFill>
          <a:ln w="12700" cap="sq">
            <a:solidFill>
              <a:srgbClr val="9437FF"/>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2" name="ZoneTexte 1">
            <a:extLst>
              <a:ext uri="{FF2B5EF4-FFF2-40B4-BE49-F238E27FC236}">
                <a16:creationId xmlns:a16="http://schemas.microsoft.com/office/drawing/2014/main" id="{7C848583-7FB9-E42F-FEAC-949ADEED99C9}"/>
              </a:ext>
            </a:extLst>
          </p:cNvPr>
          <p:cNvSpPr txBox="1"/>
          <p:nvPr/>
        </p:nvSpPr>
        <p:spPr>
          <a:xfrm>
            <a:off x="437248" y="1714291"/>
            <a:ext cx="2278864" cy="1323439"/>
          </a:xfrm>
          <a:prstGeom prst="rect">
            <a:avLst/>
          </a:prstGeom>
          <a:ln>
            <a:solidFill>
              <a:srgbClr val="9437FF"/>
            </a:solidFill>
          </a:ln>
        </p:spPr>
        <p:style>
          <a:lnRef idx="1">
            <a:schemeClr val="accent5"/>
          </a:lnRef>
          <a:fillRef idx="2">
            <a:schemeClr val="accent5"/>
          </a:fillRef>
          <a:effectRef idx="1">
            <a:schemeClr val="accent5"/>
          </a:effectRef>
          <a:fontRef idx="minor">
            <a:schemeClr val="dk1"/>
          </a:fontRef>
        </p:style>
        <p:txBody>
          <a:bodyPr wrap="square">
            <a:spAutoFit/>
          </a:bodyPr>
          <a:lstStyle>
            <a:defPPr>
              <a:defRPr lang="fr-FR"/>
            </a:defPPr>
            <a:lvl1pPr>
              <a:defRPr sz="1000" b="0" i="0" u="none" strike="noStrike">
                <a:solidFill>
                  <a:srgbClr val="1E1E1E"/>
                </a:solidFill>
                <a:effectLst/>
                <a:latin typeface="Trebuchet MS" panose="020B0703020202090204" pitchFamily="34" charset="0"/>
              </a:defRPr>
            </a:lvl1pPr>
          </a:lstStyle>
          <a:p>
            <a:r>
              <a:rPr lang="fr-FR" dirty="0"/>
              <a:t>demandez à d’autres personnes de partager leurs idées, que vous recherchiez des noms pour un nouveau produit ou des sujets à discuter lors de votre prochaine réunion d’équipe. Utilisez un composant liste à puces ou numérotée pour rester organisé.</a:t>
            </a:r>
          </a:p>
        </p:txBody>
      </p:sp>
      <p:sp>
        <p:nvSpPr>
          <p:cNvPr id="4" name="ZoneTexte 3">
            <a:extLst>
              <a:ext uri="{FF2B5EF4-FFF2-40B4-BE49-F238E27FC236}">
                <a16:creationId xmlns:a16="http://schemas.microsoft.com/office/drawing/2014/main" id="{35F9DC42-AE5C-3143-7622-C30860112D7A}"/>
              </a:ext>
            </a:extLst>
          </p:cNvPr>
          <p:cNvSpPr txBox="1"/>
          <p:nvPr/>
        </p:nvSpPr>
        <p:spPr>
          <a:xfrm>
            <a:off x="437247" y="1376763"/>
            <a:ext cx="2073605" cy="338554"/>
          </a:xfrm>
          <a:prstGeom prst="rect">
            <a:avLst/>
          </a:prstGeom>
          <a:noFill/>
          <a:ln>
            <a:solidFill>
              <a:srgbClr val="9437FF"/>
            </a:solidFill>
          </a:ln>
        </p:spPr>
        <p:style>
          <a:lnRef idx="1">
            <a:schemeClr val="accent5"/>
          </a:lnRef>
          <a:fillRef idx="2">
            <a:schemeClr val="accent5"/>
          </a:fillRef>
          <a:effectRef idx="1">
            <a:schemeClr val="accent5"/>
          </a:effectRef>
          <a:fontRef idx="minor">
            <a:schemeClr val="dk1"/>
          </a:fontRef>
        </p:style>
        <p:txBody>
          <a:bodyPr wrap="square">
            <a:spAutoFit/>
          </a:bodyPr>
          <a:lstStyle/>
          <a:p>
            <a:pPr marL="6" eaLnBrk="0" fontAlgn="base" hangingPunct="0">
              <a:spcBef>
                <a:spcPct val="0"/>
              </a:spcBef>
              <a:spcAft>
                <a:spcPct val="0"/>
              </a:spcAft>
            </a:pPr>
            <a:r>
              <a:rPr lang="fr-FR" altLang="fr-FR" sz="1600" dirty="0">
                <a:solidFill>
                  <a:srgbClr val="9437FF"/>
                </a:solidFill>
                <a:latin typeface="Trebuchet MS" panose="020B0703020202090204" pitchFamily="34" charset="0"/>
              </a:rPr>
              <a:t>Brainstorming</a:t>
            </a:r>
            <a:endParaRPr kumimoji="0" lang="fr-FR" altLang="fr-FR" sz="1600" i="0" u="none" strike="noStrike" cap="none" normalizeH="0" baseline="0" dirty="0">
              <a:ln>
                <a:noFill/>
              </a:ln>
              <a:solidFill>
                <a:srgbClr val="9437FF"/>
              </a:solidFill>
              <a:effectLst/>
              <a:latin typeface="Trebuchet MS" panose="020B0703020202090204" pitchFamily="34" charset="0"/>
            </a:endParaRPr>
          </a:p>
        </p:txBody>
      </p:sp>
    </p:spTree>
    <p:extLst>
      <p:ext uri="{BB962C8B-B14F-4D97-AF65-F5344CB8AC3E}">
        <p14:creationId xmlns:p14="http://schemas.microsoft.com/office/powerpoint/2010/main" val="33586103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81162-4050-F1D9-1429-4D4FD79E3C64}"/>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DADAEEC1-4488-5A67-93DF-BF25C3C466B0}"/>
              </a:ext>
            </a:extLst>
          </p:cNvPr>
          <p:cNvCxnSpPr/>
          <p:nvPr/>
        </p:nvCxnSpPr>
        <p:spPr>
          <a:xfrm>
            <a:off x="13462" y="717755"/>
            <a:ext cx="8532000" cy="0"/>
          </a:xfrm>
          <a:prstGeom prst="line">
            <a:avLst/>
          </a:prstGeom>
          <a:ln w="22225" cmpd="sng">
            <a:solidFill>
              <a:srgbClr val="6600FF"/>
            </a:solidFill>
          </a:ln>
          <a:effectLst/>
        </p:spPr>
        <p:style>
          <a:lnRef idx="2">
            <a:schemeClr val="accent1"/>
          </a:lnRef>
          <a:fillRef idx="0">
            <a:schemeClr val="accent1"/>
          </a:fillRef>
          <a:effectRef idx="1">
            <a:schemeClr val="accent1"/>
          </a:effectRef>
          <a:fontRef idx="minor">
            <a:schemeClr val="tx1"/>
          </a:fontRef>
        </p:style>
      </p:cxnSp>
      <p:sp>
        <p:nvSpPr>
          <p:cNvPr id="11" name="ZoneTexte 10">
            <a:extLst>
              <a:ext uri="{FF2B5EF4-FFF2-40B4-BE49-F238E27FC236}">
                <a16:creationId xmlns:a16="http://schemas.microsoft.com/office/drawing/2014/main" id="{6EA3B00C-D976-4CCB-3148-C50A96285F82}"/>
              </a:ext>
            </a:extLst>
          </p:cNvPr>
          <p:cNvSpPr txBox="1"/>
          <p:nvPr/>
        </p:nvSpPr>
        <p:spPr>
          <a:xfrm>
            <a:off x="-803501" y="210711"/>
            <a:ext cx="8532000" cy="461665"/>
          </a:xfrm>
          <a:prstGeom prst="rect">
            <a:avLst/>
          </a:prstGeom>
          <a:noFill/>
        </p:spPr>
        <p:txBody>
          <a:bodyPr wrap="square" rtlCol="0">
            <a:spAutoFit/>
          </a:bodyPr>
          <a:lstStyle/>
          <a:p>
            <a:r>
              <a:rPr lang="fr-CA" sz="2400" dirty="0">
                <a:solidFill>
                  <a:srgbClr val="6600FF"/>
                </a:solidFill>
                <a:latin typeface="Trebuchet MS" panose="020B0703020202090204" pitchFamily="34" charset="0"/>
                <a:ea typeface="Ayuthaya" pitchFamily="2" charset="-34"/>
                <a:cs typeface="Calibri" panose="020F0502020204030204" pitchFamily="34" charset="0"/>
              </a:rPr>
              <a:t>	Créer du contenu plus rapidement avec des modèles</a:t>
            </a:r>
          </a:p>
        </p:txBody>
      </p:sp>
      <p:pic>
        <p:nvPicPr>
          <p:cNvPr id="5" name="Image 4">
            <a:extLst>
              <a:ext uri="{FF2B5EF4-FFF2-40B4-BE49-F238E27FC236}">
                <a16:creationId xmlns:a16="http://schemas.microsoft.com/office/drawing/2014/main" id="{B7200A94-0BFD-334D-CB60-D4E068ABBD2E}"/>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8458199" y="-4212"/>
            <a:ext cx="685800" cy="631209"/>
          </a:xfrm>
          <a:prstGeom prst="roundRect">
            <a:avLst>
              <a:gd name="adj" fmla="val 8594"/>
            </a:avLst>
          </a:prstGeom>
          <a:gradFill>
            <a:gsLst>
              <a:gs pos="100000">
                <a:schemeClr val="bg1">
                  <a:lumMod val="86128"/>
                  <a:lumOff val="13872"/>
                </a:schemeClr>
              </a:gs>
              <a:gs pos="100000">
                <a:schemeClr val="bg1"/>
              </a:gs>
            </a:gsLst>
            <a:lin ang="5400000" scaled="1"/>
          </a:gradFill>
          <a:ln>
            <a:noFill/>
          </a:ln>
          <a:effectLst>
            <a:reflection blurRad="12700" stA="38000" endPos="28000" dist="5000" dir="5400000" sy="-100000" algn="bl" rotWithShape="0"/>
          </a:effectLst>
        </p:spPr>
      </p:pic>
      <p:pic>
        <p:nvPicPr>
          <p:cNvPr id="6" name="Image 5">
            <a:extLst>
              <a:ext uri="{FF2B5EF4-FFF2-40B4-BE49-F238E27FC236}">
                <a16:creationId xmlns:a16="http://schemas.microsoft.com/office/drawing/2014/main" id="{500A0F1F-60CE-F5AF-68D7-7F85DCAC4CE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51701" y="898411"/>
            <a:ext cx="5314785" cy="3906811"/>
          </a:xfrm>
          <a:prstGeom prst="roundRect">
            <a:avLst>
              <a:gd name="adj" fmla="val 4167"/>
            </a:avLst>
          </a:prstGeom>
          <a:solidFill>
            <a:srgbClr val="FFFFFF"/>
          </a:solidFill>
          <a:ln w="12700" cap="sq">
            <a:solidFill>
              <a:srgbClr val="9437FF"/>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3" name="ZoneTexte 2">
            <a:extLst>
              <a:ext uri="{FF2B5EF4-FFF2-40B4-BE49-F238E27FC236}">
                <a16:creationId xmlns:a16="http://schemas.microsoft.com/office/drawing/2014/main" id="{3BDC0874-A2A2-DBBD-05F1-D416CD517B8A}"/>
              </a:ext>
            </a:extLst>
          </p:cNvPr>
          <p:cNvSpPr txBox="1"/>
          <p:nvPr/>
        </p:nvSpPr>
        <p:spPr>
          <a:xfrm>
            <a:off x="567980" y="1847149"/>
            <a:ext cx="2731189" cy="923330"/>
          </a:xfrm>
          <a:prstGeom prst="rect">
            <a:avLst/>
          </a:prstGeom>
          <a:noFill/>
        </p:spPr>
        <p:txBody>
          <a:bodyPr wrap="square">
            <a:spAutoFit/>
          </a:bodyPr>
          <a:lstStyle/>
          <a:p>
            <a:pPr algn="ctr"/>
            <a:r>
              <a:rPr lang="fr-FR" dirty="0">
                <a:latin typeface="Trebuchet MS" panose="020B0703020202090204" pitchFamily="34" charset="0"/>
              </a:rPr>
              <a:t>Pensez, planifiez et créez à partir de modèles !</a:t>
            </a:r>
          </a:p>
        </p:txBody>
      </p:sp>
    </p:spTree>
    <p:extLst>
      <p:ext uri="{BB962C8B-B14F-4D97-AF65-F5344CB8AC3E}">
        <p14:creationId xmlns:p14="http://schemas.microsoft.com/office/powerpoint/2010/main" val="25999047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FA845-8E79-0F9E-01D5-91BB5E710C51}"/>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0B755E31-8CC6-DFBA-D2BA-F1D9C2125DA2}"/>
              </a:ext>
            </a:extLst>
          </p:cNvPr>
          <p:cNvCxnSpPr/>
          <p:nvPr/>
        </p:nvCxnSpPr>
        <p:spPr>
          <a:xfrm>
            <a:off x="13462" y="717755"/>
            <a:ext cx="8532000" cy="0"/>
          </a:xfrm>
          <a:prstGeom prst="line">
            <a:avLst/>
          </a:prstGeom>
          <a:ln w="22225" cmpd="sng">
            <a:solidFill>
              <a:srgbClr val="6600FF"/>
            </a:solidFill>
          </a:ln>
          <a:effectLst/>
        </p:spPr>
        <p:style>
          <a:lnRef idx="2">
            <a:schemeClr val="accent1"/>
          </a:lnRef>
          <a:fillRef idx="0">
            <a:schemeClr val="accent1"/>
          </a:fillRef>
          <a:effectRef idx="1">
            <a:schemeClr val="accent1"/>
          </a:effectRef>
          <a:fontRef idx="minor">
            <a:schemeClr val="tx1"/>
          </a:fontRef>
        </p:style>
      </p:cxnSp>
      <p:sp>
        <p:nvSpPr>
          <p:cNvPr id="11" name="ZoneTexte 10">
            <a:extLst>
              <a:ext uri="{FF2B5EF4-FFF2-40B4-BE49-F238E27FC236}">
                <a16:creationId xmlns:a16="http://schemas.microsoft.com/office/drawing/2014/main" id="{0877039E-6B54-25BB-A8CC-A313C99D788A}"/>
              </a:ext>
            </a:extLst>
          </p:cNvPr>
          <p:cNvSpPr txBox="1"/>
          <p:nvPr/>
        </p:nvSpPr>
        <p:spPr>
          <a:xfrm>
            <a:off x="-803501" y="210711"/>
            <a:ext cx="8532000" cy="461665"/>
          </a:xfrm>
          <a:prstGeom prst="rect">
            <a:avLst/>
          </a:prstGeom>
          <a:noFill/>
        </p:spPr>
        <p:txBody>
          <a:bodyPr wrap="square" rtlCol="0">
            <a:spAutoFit/>
          </a:bodyPr>
          <a:lstStyle/>
          <a:p>
            <a:r>
              <a:rPr lang="fr-CA" sz="2400" dirty="0">
                <a:solidFill>
                  <a:srgbClr val="6600FF"/>
                </a:solidFill>
                <a:latin typeface="Trebuchet MS" panose="020B0703020202090204" pitchFamily="34" charset="0"/>
                <a:ea typeface="Ayuthaya" pitchFamily="2" charset="-34"/>
                <a:cs typeface="Calibri" panose="020F0502020204030204" pitchFamily="34" charset="0"/>
              </a:rPr>
              <a:t>	Créer du contenu plus rapidement avec des modèles</a:t>
            </a:r>
          </a:p>
        </p:txBody>
      </p:sp>
      <p:pic>
        <p:nvPicPr>
          <p:cNvPr id="5" name="Image 4">
            <a:extLst>
              <a:ext uri="{FF2B5EF4-FFF2-40B4-BE49-F238E27FC236}">
                <a16:creationId xmlns:a16="http://schemas.microsoft.com/office/drawing/2014/main" id="{433DF1FA-0AA9-D9D9-8793-0509926DAA5A}"/>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8458199" y="-4212"/>
            <a:ext cx="685800" cy="631209"/>
          </a:xfrm>
          <a:prstGeom prst="roundRect">
            <a:avLst>
              <a:gd name="adj" fmla="val 8594"/>
            </a:avLst>
          </a:prstGeom>
          <a:gradFill>
            <a:gsLst>
              <a:gs pos="100000">
                <a:schemeClr val="bg1">
                  <a:lumMod val="86128"/>
                  <a:lumOff val="13872"/>
                </a:schemeClr>
              </a:gs>
              <a:gs pos="100000">
                <a:schemeClr val="bg1"/>
              </a:gs>
            </a:gsLst>
            <a:lin ang="5400000" scaled="1"/>
          </a:gradFill>
          <a:ln>
            <a:noFill/>
          </a:ln>
          <a:effectLst>
            <a:reflection blurRad="12700" stA="38000" endPos="28000" dist="5000" dir="5400000" sy="-100000" algn="bl" rotWithShape="0"/>
          </a:effectLst>
        </p:spPr>
      </p:pic>
      <p:pic>
        <p:nvPicPr>
          <p:cNvPr id="3" name="Image 2">
            <a:extLst>
              <a:ext uri="{FF2B5EF4-FFF2-40B4-BE49-F238E27FC236}">
                <a16:creationId xmlns:a16="http://schemas.microsoft.com/office/drawing/2014/main" id="{0A6909D1-FCCB-964F-8017-A28FE53A5B0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7240" y="818431"/>
            <a:ext cx="7772400" cy="2265581"/>
          </a:xfrm>
          <a:prstGeom prst="roundRect">
            <a:avLst>
              <a:gd name="adj" fmla="val 4167"/>
            </a:avLst>
          </a:prstGeom>
          <a:ln w="22225" cmpd="sng">
            <a:solidFill>
              <a:srgbClr val="6600FF"/>
            </a:solidFill>
          </a:ln>
          <a:effectLst/>
        </p:spPr>
      </p:pic>
      <p:sp>
        <p:nvSpPr>
          <p:cNvPr id="7" name="ZoneTexte 6">
            <a:extLst>
              <a:ext uri="{FF2B5EF4-FFF2-40B4-BE49-F238E27FC236}">
                <a16:creationId xmlns:a16="http://schemas.microsoft.com/office/drawing/2014/main" id="{CCE0A041-0459-7E96-8326-91BD536D4A13}"/>
              </a:ext>
            </a:extLst>
          </p:cNvPr>
          <p:cNvSpPr txBox="1"/>
          <p:nvPr/>
        </p:nvSpPr>
        <p:spPr>
          <a:xfrm>
            <a:off x="758952" y="763670"/>
            <a:ext cx="6030468" cy="369332"/>
          </a:xfrm>
          <a:prstGeom prst="rect">
            <a:avLst/>
          </a:prstGeom>
          <a:noFill/>
        </p:spPr>
        <p:txBody>
          <a:bodyPr wrap="square">
            <a:spAutoFit/>
          </a:bodyPr>
          <a:lstStyle/>
          <a:p>
            <a:r>
              <a:rPr lang="fr-FR" b="1" i="1" dirty="0">
                <a:solidFill>
                  <a:srgbClr val="0432FF"/>
                </a:solidFill>
              </a:rPr>
              <a:t>https://</a:t>
            </a:r>
            <a:r>
              <a:rPr lang="fr-FR" b="1" i="1" dirty="0" err="1">
                <a:solidFill>
                  <a:srgbClr val="0432FF"/>
                </a:solidFill>
              </a:rPr>
              <a:t>create.microsoft.com</a:t>
            </a:r>
            <a:r>
              <a:rPr lang="fr-FR" b="1" i="1" dirty="0">
                <a:solidFill>
                  <a:srgbClr val="0432FF"/>
                </a:solidFill>
              </a:rPr>
              <a:t>/en-us/</a:t>
            </a:r>
            <a:r>
              <a:rPr lang="fr-FR" b="1" i="1" dirty="0" err="1">
                <a:solidFill>
                  <a:srgbClr val="0432FF"/>
                </a:solidFill>
              </a:rPr>
              <a:t>loop-templates</a:t>
            </a:r>
            <a:endParaRPr lang="fr-FR" b="1" i="1" dirty="0">
              <a:solidFill>
                <a:srgbClr val="0432FF"/>
              </a:solidFill>
            </a:endParaRPr>
          </a:p>
        </p:txBody>
      </p:sp>
      <p:cxnSp>
        <p:nvCxnSpPr>
          <p:cNvPr id="9" name="Connecteur droit avec flèche 8">
            <a:extLst>
              <a:ext uri="{FF2B5EF4-FFF2-40B4-BE49-F238E27FC236}">
                <a16:creationId xmlns:a16="http://schemas.microsoft.com/office/drawing/2014/main" id="{0ABC2553-C97D-5C9D-8747-D1DA9209B7F3}"/>
              </a:ext>
            </a:extLst>
          </p:cNvPr>
          <p:cNvCxnSpPr/>
          <p:nvPr/>
        </p:nvCxnSpPr>
        <p:spPr>
          <a:xfrm flipV="1">
            <a:off x="183675" y="1032380"/>
            <a:ext cx="649224" cy="365760"/>
          </a:xfrm>
          <a:prstGeom prst="straightConnector1">
            <a:avLst/>
          </a:prstGeom>
          <a:ln w="28575">
            <a:solidFill>
              <a:srgbClr val="0432FF"/>
            </a:solidFill>
            <a:headEnd type="none" w="med" len="med"/>
            <a:tailEnd type="arrow" w="med" len="med"/>
          </a:ln>
        </p:spPr>
        <p:style>
          <a:lnRef idx="3">
            <a:schemeClr val="accent5"/>
          </a:lnRef>
          <a:fillRef idx="0">
            <a:schemeClr val="accent5"/>
          </a:fillRef>
          <a:effectRef idx="2">
            <a:schemeClr val="accent5"/>
          </a:effectRef>
          <a:fontRef idx="minor">
            <a:schemeClr val="tx1"/>
          </a:fontRef>
        </p:style>
      </p:cxnSp>
      <p:pic>
        <p:nvPicPr>
          <p:cNvPr id="13" name="Image 12">
            <a:extLst>
              <a:ext uri="{FF2B5EF4-FFF2-40B4-BE49-F238E27FC236}">
                <a16:creationId xmlns:a16="http://schemas.microsoft.com/office/drawing/2014/main" id="{20E22025-156F-EF45-1532-293080571543}"/>
              </a:ext>
            </a:extLst>
          </p:cNvPr>
          <p:cNvPicPr>
            <a:picLocks noChangeAspect="1"/>
          </p:cNvPicPr>
          <p:nvPr/>
        </p:nvPicPr>
        <p:blipFill>
          <a:blip r:embed="rId6" cstate="print">
            <a:extLst>
              <a:ext uri="{28A0092B-C50C-407E-A947-70E740481C1C}">
                <a14:useLocalDpi xmlns:a14="http://schemas.microsoft.com/office/drawing/2010/main" val="0"/>
              </a:ext>
            </a:extLst>
          </a:blip>
          <a:srcRect b="47867"/>
          <a:stretch/>
        </p:blipFill>
        <p:spPr>
          <a:xfrm>
            <a:off x="1051560" y="2859531"/>
            <a:ext cx="7223760" cy="1958606"/>
          </a:xfrm>
          <a:prstGeom prst="roundRect">
            <a:avLst>
              <a:gd name="adj" fmla="val 4167"/>
            </a:avLst>
          </a:prstGeom>
          <a:ln w="22225" cmpd="sng">
            <a:solidFill>
              <a:srgbClr val="6600FF"/>
            </a:solidFill>
          </a:ln>
          <a:effectLst/>
        </p:spPr>
      </p:pic>
    </p:spTree>
    <p:extLst>
      <p:ext uri="{BB962C8B-B14F-4D97-AF65-F5344CB8AC3E}">
        <p14:creationId xmlns:p14="http://schemas.microsoft.com/office/powerpoint/2010/main" val="9985472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592BC-D324-CD1C-C3BA-021C5C38AC9E}"/>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70F8DFE9-12CE-3FD0-2712-1E86D6038BA2}"/>
              </a:ext>
            </a:extLst>
          </p:cNvPr>
          <p:cNvCxnSpPr/>
          <p:nvPr/>
        </p:nvCxnSpPr>
        <p:spPr>
          <a:xfrm>
            <a:off x="13462" y="717755"/>
            <a:ext cx="8532000" cy="0"/>
          </a:xfrm>
          <a:prstGeom prst="line">
            <a:avLst/>
          </a:prstGeom>
          <a:ln w="22225" cmpd="sng">
            <a:solidFill>
              <a:srgbClr val="6600FF"/>
            </a:solidFill>
          </a:ln>
          <a:effectLst/>
        </p:spPr>
        <p:style>
          <a:lnRef idx="2">
            <a:schemeClr val="accent1"/>
          </a:lnRef>
          <a:fillRef idx="0">
            <a:schemeClr val="accent1"/>
          </a:fillRef>
          <a:effectRef idx="1">
            <a:schemeClr val="accent1"/>
          </a:effectRef>
          <a:fontRef idx="minor">
            <a:schemeClr val="tx1"/>
          </a:fontRef>
        </p:style>
      </p:cxnSp>
      <p:sp>
        <p:nvSpPr>
          <p:cNvPr id="11" name="ZoneTexte 10">
            <a:extLst>
              <a:ext uri="{FF2B5EF4-FFF2-40B4-BE49-F238E27FC236}">
                <a16:creationId xmlns:a16="http://schemas.microsoft.com/office/drawing/2014/main" id="{14B0C299-E903-9D4E-B707-AD96CC9182C8}"/>
              </a:ext>
            </a:extLst>
          </p:cNvPr>
          <p:cNvSpPr txBox="1"/>
          <p:nvPr/>
        </p:nvSpPr>
        <p:spPr>
          <a:xfrm>
            <a:off x="-742015" y="180731"/>
            <a:ext cx="8125713" cy="461665"/>
          </a:xfrm>
          <a:prstGeom prst="rect">
            <a:avLst/>
          </a:prstGeom>
          <a:noFill/>
        </p:spPr>
        <p:txBody>
          <a:bodyPr wrap="square" rtlCol="0">
            <a:spAutoFit/>
          </a:bodyPr>
          <a:lstStyle/>
          <a:p>
            <a:r>
              <a:rPr lang="fr-CA" sz="2400" dirty="0">
                <a:solidFill>
                  <a:srgbClr val="6600FF"/>
                </a:solidFill>
                <a:latin typeface="Trebuchet MS" panose="020B0703020202090204" pitchFamily="34" charset="0"/>
                <a:ea typeface="Ayuthaya" pitchFamily="2" charset="-34"/>
                <a:cs typeface="Calibri" panose="020F0502020204030204" pitchFamily="34" charset="0"/>
              </a:rPr>
              <a:t>	Collaborez où et quand vous le voulez</a:t>
            </a:r>
          </a:p>
        </p:txBody>
      </p:sp>
      <p:pic>
        <p:nvPicPr>
          <p:cNvPr id="5" name="Image 4">
            <a:extLst>
              <a:ext uri="{FF2B5EF4-FFF2-40B4-BE49-F238E27FC236}">
                <a16:creationId xmlns:a16="http://schemas.microsoft.com/office/drawing/2014/main" id="{01EECF12-DBE3-A82A-4714-C31A7BD9B950}"/>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8458199" y="-4212"/>
            <a:ext cx="685800" cy="631209"/>
          </a:xfrm>
          <a:prstGeom prst="roundRect">
            <a:avLst>
              <a:gd name="adj" fmla="val 8594"/>
            </a:avLst>
          </a:prstGeom>
          <a:gradFill>
            <a:gsLst>
              <a:gs pos="100000">
                <a:schemeClr val="bg1">
                  <a:lumMod val="86128"/>
                  <a:lumOff val="13872"/>
                </a:schemeClr>
              </a:gs>
              <a:gs pos="100000">
                <a:schemeClr val="bg1"/>
              </a:gs>
            </a:gsLst>
            <a:lin ang="5400000" scaled="1"/>
          </a:gradFill>
          <a:ln>
            <a:noFill/>
          </a:ln>
          <a:effectLst>
            <a:reflection blurRad="12700" stA="38000" endPos="28000" dist="5000" dir="5400000" sy="-100000" algn="bl" rotWithShape="0"/>
          </a:effectLst>
        </p:spPr>
      </p:pic>
      <p:sp>
        <p:nvSpPr>
          <p:cNvPr id="2" name="ZoneTexte 1">
            <a:extLst>
              <a:ext uri="{FF2B5EF4-FFF2-40B4-BE49-F238E27FC236}">
                <a16:creationId xmlns:a16="http://schemas.microsoft.com/office/drawing/2014/main" id="{F343EDC3-E63F-B6B0-2E0C-871F30EAD22E}"/>
              </a:ext>
            </a:extLst>
          </p:cNvPr>
          <p:cNvSpPr txBox="1"/>
          <p:nvPr/>
        </p:nvSpPr>
        <p:spPr>
          <a:xfrm>
            <a:off x="356780" y="927419"/>
            <a:ext cx="4042370" cy="2031325"/>
          </a:xfrm>
          <a:prstGeom prst="rect">
            <a:avLst/>
          </a:prstGeom>
          <a:noFill/>
        </p:spPr>
        <p:txBody>
          <a:bodyPr wrap="square">
            <a:spAutoFit/>
          </a:bodyPr>
          <a:lstStyle/>
          <a:p>
            <a:pPr algn="ctr"/>
            <a:r>
              <a:rPr lang="fr-FR" dirty="0">
                <a:latin typeface="Trebuchet MS" panose="020B0703020202090204" pitchFamily="34" charset="0"/>
              </a:rPr>
              <a:t>Ne laissez pas les fuseaux horaires, les trajets domicile-travail ou les préférences de style de travail arrêter la collaboration. Communiquez vos idées de manière asynchrone et restez en contact pendant vos déplacements.</a:t>
            </a:r>
          </a:p>
        </p:txBody>
      </p:sp>
      <p:pic>
        <p:nvPicPr>
          <p:cNvPr id="6" name="Image 5">
            <a:extLst>
              <a:ext uri="{FF2B5EF4-FFF2-40B4-BE49-F238E27FC236}">
                <a16:creationId xmlns:a16="http://schemas.microsoft.com/office/drawing/2014/main" id="{636444E3-69A0-096E-EFC5-2E7E6FBC7089}"/>
              </a:ext>
            </a:extLst>
          </p:cNvPr>
          <p:cNvPicPr>
            <a:picLocks noChangeAspect="1"/>
          </p:cNvPicPr>
          <p:nvPr/>
        </p:nvPicPr>
        <p:blipFill>
          <a:blip r:embed="rId5" cstate="print">
            <a:alphaModFix amt="82000"/>
            <a:extLst>
              <a:ext uri="{28A0092B-C50C-407E-A947-70E740481C1C}">
                <a14:useLocalDpi xmlns:a14="http://schemas.microsoft.com/office/drawing/2010/main" val="0"/>
              </a:ext>
            </a:extLst>
          </a:blip>
          <a:srcRect r="52653" b="58968"/>
          <a:stretch/>
        </p:blipFill>
        <p:spPr>
          <a:xfrm>
            <a:off x="4999681" y="855896"/>
            <a:ext cx="1618023" cy="1829773"/>
          </a:xfrm>
          <a:prstGeom prst="roundRect">
            <a:avLst>
              <a:gd name="adj" fmla="val 4167"/>
            </a:avLst>
          </a:prstGeom>
          <a:solidFill>
            <a:srgbClr val="FFFFFF"/>
          </a:solidFill>
          <a:ln w="19050" cap="sq">
            <a:solidFill>
              <a:srgbClr val="9437FF"/>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7" name="Image 6">
            <a:extLst>
              <a:ext uri="{FF2B5EF4-FFF2-40B4-BE49-F238E27FC236}">
                <a16:creationId xmlns:a16="http://schemas.microsoft.com/office/drawing/2014/main" id="{68A475BD-FBE3-5755-A82F-5FAEE5CADE2C}"/>
              </a:ext>
            </a:extLst>
          </p:cNvPr>
          <p:cNvPicPr>
            <a:picLocks noChangeAspect="1"/>
          </p:cNvPicPr>
          <p:nvPr/>
        </p:nvPicPr>
        <p:blipFill>
          <a:blip r:embed="rId6" cstate="print">
            <a:alphaModFix amt="67000"/>
            <a:extLst>
              <a:ext uri="{28A0092B-C50C-407E-A947-70E740481C1C}">
                <a14:useLocalDpi xmlns:a14="http://schemas.microsoft.com/office/drawing/2010/main" val="0"/>
              </a:ext>
            </a:extLst>
          </a:blip>
          <a:srcRect l="1826" t="46433" r="54091" b="12619"/>
          <a:stretch/>
        </p:blipFill>
        <p:spPr>
          <a:xfrm>
            <a:off x="4996389" y="2939303"/>
            <a:ext cx="1618023" cy="1961194"/>
          </a:xfrm>
          <a:prstGeom prst="roundRect">
            <a:avLst>
              <a:gd name="adj" fmla="val 4167"/>
            </a:avLst>
          </a:prstGeom>
          <a:solidFill>
            <a:srgbClr val="FFFFFF"/>
          </a:solidFill>
          <a:ln w="19050" cap="sq">
            <a:solidFill>
              <a:srgbClr val="9437FF"/>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8" name="Image 7">
            <a:extLst>
              <a:ext uri="{FF2B5EF4-FFF2-40B4-BE49-F238E27FC236}">
                <a16:creationId xmlns:a16="http://schemas.microsoft.com/office/drawing/2014/main" id="{64D53B69-7ADE-481E-3F57-49ABFEB3AD52}"/>
              </a:ext>
            </a:extLst>
          </p:cNvPr>
          <p:cNvPicPr>
            <a:picLocks noChangeAspect="1"/>
          </p:cNvPicPr>
          <p:nvPr/>
        </p:nvPicPr>
        <p:blipFill>
          <a:blip r:embed="rId5" cstate="print">
            <a:alphaModFix amt="83000"/>
            <a:extLst>
              <a:ext uri="{28A0092B-C50C-407E-A947-70E740481C1C}">
                <a14:useLocalDpi xmlns:a14="http://schemas.microsoft.com/office/drawing/2010/main" val="0"/>
              </a:ext>
            </a:extLst>
          </a:blip>
          <a:srcRect l="52653" t="11411" b="47557"/>
          <a:stretch/>
        </p:blipFill>
        <p:spPr>
          <a:xfrm>
            <a:off x="6840176" y="867049"/>
            <a:ext cx="1618023" cy="1829773"/>
          </a:xfrm>
          <a:prstGeom prst="roundRect">
            <a:avLst>
              <a:gd name="adj" fmla="val 4167"/>
            </a:avLst>
          </a:prstGeom>
          <a:solidFill>
            <a:srgbClr val="FFFFFF"/>
          </a:solidFill>
          <a:ln w="19050" cap="sq">
            <a:solidFill>
              <a:srgbClr val="9437FF"/>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9" name="Image 8">
            <a:extLst>
              <a:ext uri="{FF2B5EF4-FFF2-40B4-BE49-F238E27FC236}">
                <a16:creationId xmlns:a16="http://schemas.microsoft.com/office/drawing/2014/main" id="{0E9F9416-CEB4-E99F-436E-873EC324FE38}"/>
              </a:ext>
            </a:extLst>
          </p:cNvPr>
          <p:cNvPicPr>
            <a:picLocks noChangeAspect="1"/>
          </p:cNvPicPr>
          <p:nvPr/>
        </p:nvPicPr>
        <p:blipFill>
          <a:blip r:embed="rId5" cstate="print">
            <a:alphaModFix amt="73000"/>
            <a:extLst>
              <a:ext uri="{28A0092B-C50C-407E-A947-70E740481C1C}">
                <a14:useLocalDpi xmlns:a14="http://schemas.microsoft.com/office/drawing/2010/main" val="0"/>
              </a:ext>
            </a:extLst>
          </a:blip>
          <a:srcRect l="52575" t="56439" r="928" b="878"/>
          <a:stretch/>
        </p:blipFill>
        <p:spPr>
          <a:xfrm>
            <a:off x="6956505" y="2936875"/>
            <a:ext cx="1588957" cy="1903409"/>
          </a:xfrm>
          <a:prstGeom prst="roundRect">
            <a:avLst>
              <a:gd name="adj" fmla="val 4167"/>
            </a:avLst>
          </a:prstGeom>
          <a:solidFill>
            <a:srgbClr val="FFFFFF"/>
          </a:solidFill>
          <a:ln w="19050" cap="sq">
            <a:solidFill>
              <a:srgbClr val="9437FF"/>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5092420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6CCFAC-1503-8114-A429-C389DAA16806}"/>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6B0E4B44-7A1E-96EB-EE3F-7B78F7619C4A}"/>
              </a:ext>
            </a:extLst>
          </p:cNvPr>
          <p:cNvCxnSpPr/>
          <p:nvPr/>
        </p:nvCxnSpPr>
        <p:spPr>
          <a:xfrm>
            <a:off x="13462" y="717755"/>
            <a:ext cx="8532000" cy="0"/>
          </a:xfrm>
          <a:prstGeom prst="line">
            <a:avLst/>
          </a:prstGeom>
          <a:ln w="22225" cmpd="sng">
            <a:solidFill>
              <a:srgbClr val="6600FF"/>
            </a:solidFill>
          </a:ln>
          <a:effectLst/>
        </p:spPr>
        <p:style>
          <a:lnRef idx="2">
            <a:schemeClr val="accent1"/>
          </a:lnRef>
          <a:fillRef idx="0">
            <a:schemeClr val="accent1"/>
          </a:fillRef>
          <a:effectRef idx="1">
            <a:schemeClr val="accent1"/>
          </a:effectRef>
          <a:fontRef idx="minor">
            <a:schemeClr val="tx1"/>
          </a:fontRef>
        </p:style>
      </p:cxnSp>
      <p:sp>
        <p:nvSpPr>
          <p:cNvPr id="11" name="ZoneTexte 10">
            <a:extLst>
              <a:ext uri="{FF2B5EF4-FFF2-40B4-BE49-F238E27FC236}">
                <a16:creationId xmlns:a16="http://schemas.microsoft.com/office/drawing/2014/main" id="{E6E39F95-6924-11ED-FEAB-F26E8B4B8678}"/>
              </a:ext>
            </a:extLst>
          </p:cNvPr>
          <p:cNvSpPr txBox="1"/>
          <p:nvPr/>
        </p:nvSpPr>
        <p:spPr>
          <a:xfrm>
            <a:off x="-914400" y="210711"/>
            <a:ext cx="8125713" cy="461665"/>
          </a:xfrm>
          <a:prstGeom prst="rect">
            <a:avLst/>
          </a:prstGeom>
          <a:noFill/>
        </p:spPr>
        <p:txBody>
          <a:bodyPr wrap="square" rtlCol="0">
            <a:spAutoFit/>
          </a:bodyPr>
          <a:lstStyle/>
          <a:p>
            <a:r>
              <a:rPr lang="fr-CA" sz="2400" dirty="0">
                <a:solidFill>
                  <a:srgbClr val="6600FF"/>
                </a:solidFill>
                <a:latin typeface="Trebuchet MS" panose="020B0703020202090204" pitchFamily="34" charset="0"/>
                <a:ea typeface="Ayuthaya" pitchFamily="2" charset="-34"/>
                <a:cs typeface="Calibri" panose="020F0502020204030204" pitchFamily="34" charset="0"/>
              </a:rPr>
              <a:t>	Progresser ensemble ou séparément</a:t>
            </a:r>
          </a:p>
        </p:txBody>
      </p:sp>
      <p:pic>
        <p:nvPicPr>
          <p:cNvPr id="5" name="Image 4">
            <a:extLst>
              <a:ext uri="{FF2B5EF4-FFF2-40B4-BE49-F238E27FC236}">
                <a16:creationId xmlns:a16="http://schemas.microsoft.com/office/drawing/2014/main" id="{2DD53CE9-41A3-A81F-E04E-BA09CE7E9D14}"/>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8458199" y="-4212"/>
            <a:ext cx="685800" cy="631209"/>
          </a:xfrm>
          <a:prstGeom prst="roundRect">
            <a:avLst>
              <a:gd name="adj" fmla="val 8594"/>
            </a:avLst>
          </a:prstGeom>
          <a:gradFill>
            <a:gsLst>
              <a:gs pos="100000">
                <a:schemeClr val="bg1">
                  <a:lumMod val="86128"/>
                  <a:lumOff val="13872"/>
                </a:schemeClr>
              </a:gs>
              <a:gs pos="100000">
                <a:schemeClr val="bg1"/>
              </a:gs>
            </a:gsLst>
            <a:lin ang="5400000" scaled="1"/>
          </a:gradFill>
          <a:ln>
            <a:noFill/>
          </a:ln>
          <a:effectLst>
            <a:reflection blurRad="12700" stA="38000" endPos="28000" dist="5000" dir="5400000" sy="-100000" algn="bl" rotWithShape="0"/>
          </a:effectLst>
        </p:spPr>
      </p:pic>
      <p:sp>
        <p:nvSpPr>
          <p:cNvPr id="2" name="ZoneTexte 1">
            <a:extLst>
              <a:ext uri="{FF2B5EF4-FFF2-40B4-BE49-F238E27FC236}">
                <a16:creationId xmlns:a16="http://schemas.microsoft.com/office/drawing/2014/main" id="{54F7CF66-7F4A-6EBB-F377-D40A25BB5431}"/>
              </a:ext>
            </a:extLst>
          </p:cNvPr>
          <p:cNvSpPr txBox="1"/>
          <p:nvPr/>
        </p:nvSpPr>
        <p:spPr>
          <a:xfrm>
            <a:off x="-122900" y="912429"/>
            <a:ext cx="2731189" cy="1754326"/>
          </a:xfrm>
          <a:prstGeom prst="rect">
            <a:avLst/>
          </a:prstGeom>
          <a:noFill/>
        </p:spPr>
        <p:txBody>
          <a:bodyPr wrap="square">
            <a:spAutoFit/>
          </a:bodyPr>
          <a:lstStyle/>
          <a:p>
            <a:pPr algn="ctr"/>
            <a:r>
              <a:rPr lang="fr-FR" dirty="0">
                <a:latin typeface="Trebuchet MS" panose="020B0703020202090204" pitchFamily="34" charset="0"/>
              </a:rPr>
              <a:t>Hiérarchiser, communiquer et prendre des décisions comme si vous vous trouviez tous dans la même pièce.</a:t>
            </a:r>
          </a:p>
        </p:txBody>
      </p:sp>
      <p:pic>
        <p:nvPicPr>
          <p:cNvPr id="4" name="Image 3">
            <a:extLst>
              <a:ext uri="{FF2B5EF4-FFF2-40B4-BE49-F238E27FC236}">
                <a16:creationId xmlns:a16="http://schemas.microsoft.com/office/drawing/2014/main" id="{CAC21850-8CD2-50F3-B6DF-99522D297D14}"/>
              </a:ext>
            </a:extLst>
          </p:cNvPr>
          <p:cNvPicPr>
            <a:picLocks noChangeAspect="1"/>
          </p:cNvPicPr>
          <p:nvPr/>
        </p:nvPicPr>
        <p:blipFill>
          <a:blip r:embed="rId5">
            <a:extLst>
              <a:ext uri="{28A0092B-C50C-407E-A947-70E740481C1C}">
                <a14:useLocalDpi xmlns:a14="http://schemas.microsoft.com/office/drawing/2010/main" val="0"/>
              </a:ext>
            </a:extLst>
          </a:blip>
          <a:srcRect l="5997"/>
          <a:stretch/>
        </p:blipFill>
        <p:spPr>
          <a:xfrm>
            <a:off x="2608289" y="907772"/>
            <a:ext cx="6273383" cy="3869795"/>
          </a:xfrm>
          <a:prstGeom prst="roundRect">
            <a:avLst>
              <a:gd name="adj" fmla="val 4167"/>
            </a:avLst>
          </a:prstGeom>
          <a:solidFill>
            <a:srgbClr val="FFFFFF"/>
          </a:solidFill>
          <a:ln w="12700" cap="sq">
            <a:solidFill>
              <a:srgbClr val="9437FF"/>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2296211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C6E22-45FD-EF7C-BA82-6247881A0981}"/>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27A09334-E3E9-870F-B4F9-44193EA5B787}"/>
              </a:ext>
            </a:extLst>
          </p:cNvPr>
          <p:cNvCxnSpPr/>
          <p:nvPr/>
        </p:nvCxnSpPr>
        <p:spPr>
          <a:xfrm>
            <a:off x="-16518" y="725250"/>
            <a:ext cx="8568000" cy="0"/>
          </a:xfrm>
          <a:prstGeom prst="line">
            <a:avLst/>
          </a:prstGeom>
          <a:ln w="22225" cmpd="sng">
            <a:solidFill>
              <a:srgbClr val="6600FF"/>
            </a:solidFill>
          </a:ln>
          <a:effectLst/>
        </p:spPr>
        <p:style>
          <a:lnRef idx="2">
            <a:schemeClr val="accent1"/>
          </a:lnRef>
          <a:fillRef idx="0">
            <a:schemeClr val="accent1"/>
          </a:fillRef>
          <a:effectRef idx="1">
            <a:schemeClr val="accent1"/>
          </a:effectRef>
          <a:fontRef idx="minor">
            <a:schemeClr val="tx1"/>
          </a:fontRef>
        </p:style>
      </p:cxnSp>
      <p:sp>
        <p:nvSpPr>
          <p:cNvPr id="11" name="ZoneTexte 10">
            <a:extLst>
              <a:ext uri="{FF2B5EF4-FFF2-40B4-BE49-F238E27FC236}">
                <a16:creationId xmlns:a16="http://schemas.microsoft.com/office/drawing/2014/main" id="{A15B9F23-3A22-8FB2-B044-087AA89A4D39}"/>
              </a:ext>
            </a:extLst>
          </p:cNvPr>
          <p:cNvSpPr txBox="1"/>
          <p:nvPr/>
        </p:nvSpPr>
        <p:spPr>
          <a:xfrm>
            <a:off x="-87169" y="77312"/>
            <a:ext cx="8921352" cy="584775"/>
          </a:xfrm>
          <a:prstGeom prst="rect">
            <a:avLst/>
          </a:prstGeom>
          <a:noFill/>
        </p:spPr>
        <p:txBody>
          <a:bodyPr wrap="square" rtlCol="0">
            <a:spAutoFit/>
          </a:bodyPr>
          <a:lstStyle/>
          <a:p>
            <a:r>
              <a:rPr lang="fr-CA" sz="3200" dirty="0">
                <a:solidFill>
                  <a:srgbClr val="6600FF"/>
                </a:solidFill>
                <a:latin typeface="Trebuchet MS" panose="020B0703020202090204" pitchFamily="34" charset="0"/>
                <a:ea typeface="Ayuthaya" pitchFamily="2" charset="-34"/>
                <a:cs typeface="Calibri" panose="020F0502020204030204" pitchFamily="34" charset="0"/>
              </a:rPr>
              <a:t> </a:t>
            </a:r>
            <a:r>
              <a:rPr lang="fr-CA" sz="2800" dirty="0">
                <a:solidFill>
                  <a:srgbClr val="6600FF"/>
                </a:solidFill>
                <a:latin typeface="Trebuchet MS" panose="020B0703020202090204" pitchFamily="34" charset="0"/>
                <a:ea typeface="Ayuthaya" pitchFamily="2" charset="-34"/>
                <a:cs typeface="Calibri" panose="020F0502020204030204" pitchFamily="34" charset="0"/>
              </a:rPr>
              <a:t>Utiliser des composants de boucle dans OneNote (1)</a:t>
            </a:r>
          </a:p>
        </p:txBody>
      </p:sp>
      <p:pic>
        <p:nvPicPr>
          <p:cNvPr id="5" name="Image 4">
            <a:extLst>
              <a:ext uri="{FF2B5EF4-FFF2-40B4-BE49-F238E27FC236}">
                <a16:creationId xmlns:a16="http://schemas.microsoft.com/office/drawing/2014/main" id="{7B9D93AE-35DE-320C-9CF8-5E270FBBE18D}"/>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8458199" y="-4212"/>
            <a:ext cx="685800" cy="631209"/>
          </a:xfrm>
          <a:prstGeom prst="roundRect">
            <a:avLst>
              <a:gd name="adj" fmla="val 8594"/>
            </a:avLst>
          </a:prstGeom>
          <a:gradFill>
            <a:gsLst>
              <a:gs pos="100000">
                <a:schemeClr val="bg1">
                  <a:lumMod val="86128"/>
                  <a:lumOff val="13872"/>
                </a:schemeClr>
              </a:gs>
              <a:gs pos="100000">
                <a:schemeClr val="bg1"/>
              </a:gs>
            </a:gsLst>
            <a:lin ang="5400000" scaled="1"/>
          </a:gradFill>
          <a:ln>
            <a:noFill/>
          </a:ln>
          <a:effectLst>
            <a:reflection blurRad="12700" stA="38000" endPos="28000" dist="5000" dir="5400000" sy="-100000" algn="bl" rotWithShape="0"/>
          </a:effectLst>
        </p:spPr>
      </p:pic>
      <p:sp>
        <p:nvSpPr>
          <p:cNvPr id="6" name="Rectangle 3">
            <a:extLst>
              <a:ext uri="{FF2B5EF4-FFF2-40B4-BE49-F238E27FC236}">
                <a16:creationId xmlns:a16="http://schemas.microsoft.com/office/drawing/2014/main" id="{C33153A1-0555-7EC9-29FD-C079454197AA}"/>
              </a:ext>
            </a:extLst>
          </p:cNvPr>
          <p:cNvSpPr>
            <a:spLocks noChangeArrowheads="1"/>
          </p:cNvSpPr>
          <p:nvPr/>
        </p:nvSpPr>
        <p:spPr bwMode="auto">
          <a:xfrm>
            <a:off x="-77154" y="769442"/>
            <a:ext cx="8921352" cy="954622"/>
          </a:xfrm>
          <a:prstGeom prst="rect">
            <a:avLst/>
          </a:prstGeom>
          <a:noFill/>
          <a:ln w="127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1" rIns="91440" bIns="45721" numCol="1" anchor="ctr" anchorCtr="0" compatLnSpc="1">
            <a:prstTxWarp prst="textNoShape">
              <a:avLst/>
            </a:prstTxWarp>
            <a:spAutoFit/>
          </a:bodyPr>
          <a:lstStyle/>
          <a:p>
            <a:pPr marL="742956" lvl="1" indent="-285750" eaLnBrk="0" fontAlgn="base" hangingPunct="0">
              <a:spcBef>
                <a:spcPct val="0"/>
              </a:spcBef>
              <a:spcAft>
                <a:spcPct val="0"/>
              </a:spcAft>
              <a:buFont typeface="Arial" panose="020B0604020202020204" pitchFamily="34" charset="0"/>
              <a:buChar char="•"/>
            </a:pPr>
            <a:r>
              <a:rPr kumimoji="0" lang="fr-CA" altLang="fr-FR" sz="1401" b="0" i="0" strike="noStrike" cap="none" normalizeH="0" baseline="0" dirty="0">
                <a:ln>
                  <a:noFill/>
                </a:ln>
                <a:effectLst/>
                <a:latin typeface="Trebuchet MS" panose="020B0703020202090204" pitchFamily="34" charset="0"/>
              </a:rPr>
              <a:t>Lorsque vous travaillez dans un bloc-notes OneNote, vous pouvez créer un composant Loop ou coller un composant existant directement dans le canevas OneNote. </a:t>
            </a:r>
          </a:p>
          <a:p>
            <a:pPr marL="742956" lvl="1" indent="-285750" eaLnBrk="0" fontAlgn="base" hangingPunct="0">
              <a:spcBef>
                <a:spcPct val="0"/>
              </a:spcBef>
              <a:spcAft>
                <a:spcPct val="0"/>
              </a:spcAft>
              <a:buFont typeface="Arial" panose="020B0604020202020204" pitchFamily="34" charset="0"/>
              <a:buChar char="•"/>
            </a:pPr>
            <a:r>
              <a:rPr kumimoji="0" lang="fr-CA" altLang="fr-FR" sz="1401" b="0" i="0" strike="noStrike" cap="none" normalizeH="0" baseline="0" dirty="0">
                <a:ln>
                  <a:noFill/>
                </a:ln>
                <a:effectLst/>
                <a:latin typeface="Trebuchet MS" panose="020B0703020202090204" pitchFamily="34" charset="0"/>
              </a:rPr>
              <a:t>Tous les membres de votre organisation ayant accès au notebook peuvent modifier ces composants et voir ces modifications. </a:t>
            </a:r>
            <a:endParaRPr lang="fr-CA" altLang="fr-FR" sz="1401" b="1" u="sng" dirty="0">
              <a:latin typeface="Trebuchet MS" panose="020B0703020202090204" pitchFamily="34" charset="0"/>
            </a:endParaRPr>
          </a:p>
        </p:txBody>
      </p:sp>
      <p:sp>
        <p:nvSpPr>
          <p:cNvPr id="3" name="ZoneTexte 2">
            <a:extLst>
              <a:ext uri="{FF2B5EF4-FFF2-40B4-BE49-F238E27FC236}">
                <a16:creationId xmlns:a16="http://schemas.microsoft.com/office/drawing/2014/main" id="{A1FBF0B4-61A3-1481-6C99-4C793B5B2A14}"/>
              </a:ext>
            </a:extLst>
          </p:cNvPr>
          <p:cNvSpPr txBox="1"/>
          <p:nvPr/>
        </p:nvSpPr>
        <p:spPr>
          <a:xfrm>
            <a:off x="271948" y="1869881"/>
            <a:ext cx="8279534" cy="584775"/>
          </a:xfrm>
          <a:prstGeom prst="rect">
            <a:avLst/>
          </a:prstGeom>
          <a:noFill/>
        </p:spPr>
        <p:txBody>
          <a:bodyPr wrap="square" lIns="90000">
            <a:spAutoFit/>
          </a:bodyPr>
          <a:lstStyle/>
          <a:p>
            <a:r>
              <a:rPr lang="fr-FR" sz="1600" b="1" u="sng" dirty="0">
                <a:latin typeface="Trebuchet MS" panose="020B0703020202090204" pitchFamily="34" charset="0"/>
              </a:rPr>
              <a:t>Les composants sont facilement partagés et reflètent toujours les dernières modifications</a:t>
            </a:r>
          </a:p>
        </p:txBody>
      </p:sp>
      <p:sp>
        <p:nvSpPr>
          <p:cNvPr id="9" name="ZoneTexte 8">
            <a:extLst>
              <a:ext uri="{FF2B5EF4-FFF2-40B4-BE49-F238E27FC236}">
                <a16:creationId xmlns:a16="http://schemas.microsoft.com/office/drawing/2014/main" id="{99266DFB-8FF8-B0C0-4C82-2919BED973FF}"/>
              </a:ext>
            </a:extLst>
          </p:cNvPr>
          <p:cNvSpPr txBox="1"/>
          <p:nvPr/>
        </p:nvSpPr>
        <p:spPr>
          <a:xfrm>
            <a:off x="271947" y="2454656"/>
            <a:ext cx="8669685" cy="738664"/>
          </a:xfrm>
          <a:prstGeom prst="rect">
            <a:avLst/>
          </a:prstGeom>
          <a:noFill/>
        </p:spPr>
        <p:txBody>
          <a:bodyPr wrap="square">
            <a:spAutoFit/>
          </a:bodyPr>
          <a:lstStyle/>
          <a:p>
            <a:pPr marL="285750" indent="-285750">
              <a:buFont typeface="Arial" panose="020B0604020202020204" pitchFamily="34" charset="0"/>
              <a:buChar char="•"/>
            </a:pPr>
            <a:r>
              <a:rPr lang="fr-FR" sz="1400" dirty="0">
                <a:latin typeface="Trebuchet MS" panose="020B0703020202090204" pitchFamily="34" charset="0"/>
              </a:rPr>
              <a:t>Dans le menu du ruban Insérer un groupe, choisissez Composants de boucle.</a:t>
            </a:r>
          </a:p>
          <a:p>
            <a:pPr marL="285750" indent="-285750">
              <a:buFont typeface="Arial" panose="020B0604020202020204" pitchFamily="34" charset="0"/>
              <a:buChar char="•"/>
            </a:pPr>
            <a:r>
              <a:rPr lang="fr-FR" sz="1400" dirty="0">
                <a:latin typeface="Trebuchet MS" panose="020B0703020202090204" pitchFamily="34" charset="0"/>
              </a:rPr>
              <a:t>Utilisez la liste déroulante pour sélectionner le type de composant Loop que vous souhaitez insérer.</a:t>
            </a:r>
          </a:p>
          <a:p>
            <a:pPr marL="285750" indent="-285750">
              <a:buFont typeface="Arial" panose="020B0604020202020204" pitchFamily="34" charset="0"/>
              <a:buChar char="•"/>
            </a:pPr>
            <a:r>
              <a:rPr lang="fr-FR" sz="1400" dirty="0">
                <a:latin typeface="Trebuchet MS" panose="020B0703020202090204" pitchFamily="34" charset="0"/>
              </a:rPr>
              <a:t>Entrez du contenu dans le nouveau composant.</a:t>
            </a:r>
          </a:p>
        </p:txBody>
      </p:sp>
      <p:pic>
        <p:nvPicPr>
          <p:cNvPr id="13" name="Image 12">
            <a:extLst>
              <a:ext uri="{FF2B5EF4-FFF2-40B4-BE49-F238E27FC236}">
                <a16:creationId xmlns:a16="http://schemas.microsoft.com/office/drawing/2014/main" id="{D01B1062-6EBD-DDA7-2BF6-7D7228D046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97808" y="3308147"/>
            <a:ext cx="6139348" cy="1455448"/>
          </a:xfrm>
          <a:prstGeom prst="roundRect">
            <a:avLst>
              <a:gd name="adj" fmla="val 4167"/>
            </a:avLst>
          </a:prstGeom>
          <a:solidFill>
            <a:srgbClr val="FFFFFF"/>
          </a:solidFill>
          <a:ln w="12700" cap="sq">
            <a:solidFill>
              <a:srgbClr val="9437FF"/>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6765986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7A4E3-F1AB-72A1-F633-F412E4177D9E}"/>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93B7F106-4D1E-896D-2E64-40B100D5D644}"/>
              </a:ext>
            </a:extLst>
          </p:cNvPr>
          <p:cNvSpPr/>
          <p:nvPr/>
        </p:nvSpPr>
        <p:spPr>
          <a:xfrm>
            <a:off x="3301141" y="4580987"/>
            <a:ext cx="6464300" cy="523222"/>
          </a:xfrm>
          <a:prstGeom prst="rect">
            <a:avLst/>
          </a:prstGeom>
          <a:noFill/>
        </p:spPr>
        <p:txBody>
          <a:bodyPr wrap="square" lIns="72000" tIns="45721" rIns="72000" bIns="45721">
            <a:spAutoFit/>
          </a:bodyPr>
          <a:lstStyle/>
          <a:p>
            <a:pPr algn="ctr" defTabSz="914411">
              <a:defRPr/>
            </a:pPr>
            <a:r>
              <a:rPr lang="fr-FR" sz="2800" b="1" dirty="0" err="1">
                <a:ln w="6600">
                  <a:solidFill>
                    <a:srgbClr val="59A5DA"/>
                  </a:solidFill>
                  <a:prstDash val="solid"/>
                </a:ln>
                <a:solidFill>
                  <a:srgbClr val="FFFFFF"/>
                </a:solidFill>
                <a:effectLst>
                  <a:outerShdw dist="38100" dir="2700000" algn="tl" rotWithShape="0">
                    <a:srgbClr val="59A5DA"/>
                  </a:outerShdw>
                  <a:reflection blurRad="6350" stA="60000" endA="900" endPos="60000" dist="29997" dir="5400000" sy="-100000" algn="bl" rotWithShape="0"/>
                </a:effectLst>
                <a:latin typeface="Arial"/>
              </a:rPr>
              <a:t>www.formation-cad.com</a:t>
            </a:r>
            <a:endParaRPr lang="fr-FR" sz="2800" b="1" dirty="0">
              <a:ln w="6600">
                <a:solidFill>
                  <a:srgbClr val="59A5DA"/>
                </a:solidFill>
                <a:prstDash val="solid"/>
              </a:ln>
              <a:solidFill>
                <a:srgbClr val="FFFFFF"/>
              </a:solidFill>
              <a:effectLst>
                <a:outerShdw dist="38100" dir="2700000" algn="tl" rotWithShape="0">
                  <a:srgbClr val="59A5DA"/>
                </a:outerShdw>
                <a:reflection blurRad="6350" stA="60000" endA="900" endPos="60000" dist="29997" dir="5400000" sy="-100000" algn="bl" rotWithShape="0"/>
              </a:effectLst>
              <a:latin typeface="Arial"/>
            </a:endParaRPr>
          </a:p>
        </p:txBody>
      </p:sp>
      <p:cxnSp>
        <p:nvCxnSpPr>
          <p:cNvPr id="10" name="Connecteur droit 9">
            <a:extLst>
              <a:ext uri="{FF2B5EF4-FFF2-40B4-BE49-F238E27FC236}">
                <a16:creationId xmlns:a16="http://schemas.microsoft.com/office/drawing/2014/main" id="{F2C42DA5-3A6C-3D72-3496-509D1EFB6980}"/>
              </a:ext>
            </a:extLst>
          </p:cNvPr>
          <p:cNvCxnSpPr/>
          <p:nvPr/>
        </p:nvCxnSpPr>
        <p:spPr>
          <a:xfrm>
            <a:off x="245808" y="717755"/>
            <a:ext cx="8077845" cy="0"/>
          </a:xfrm>
          <a:prstGeom prst="line">
            <a:avLst/>
          </a:prstGeom>
          <a:ln w="22225" cmpd="sng">
            <a:solidFill>
              <a:srgbClr val="6600FF"/>
            </a:solidFill>
          </a:ln>
          <a:effectLst/>
        </p:spPr>
        <p:style>
          <a:lnRef idx="2">
            <a:schemeClr val="accent1"/>
          </a:lnRef>
          <a:fillRef idx="0">
            <a:schemeClr val="accent1"/>
          </a:fillRef>
          <a:effectRef idx="1">
            <a:schemeClr val="accent1"/>
          </a:effectRef>
          <a:fontRef idx="minor">
            <a:schemeClr val="tx1"/>
          </a:fontRef>
        </p:style>
      </p:cxnSp>
      <p:sp>
        <p:nvSpPr>
          <p:cNvPr id="11" name="ZoneTexte 10">
            <a:extLst>
              <a:ext uri="{FF2B5EF4-FFF2-40B4-BE49-F238E27FC236}">
                <a16:creationId xmlns:a16="http://schemas.microsoft.com/office/drawing/2014/main" id="{74A54AD2-7AF2-428C-F611-919243B05A9F}"/>
              </a:ext>
            </a:extLst>
          </p:cNvPr>
          <p:cNvSpPr txBox="1"/>
          <p:nvPr/>
        </p:nvSpPr>
        <p:spPr>
          <a:xfrm>
            <a:off x="334299" y="77312"/>
            <a:ext cx="7266037" cy="707886"/>
          </a:xfrm>
          <a:prstGeom prst="rect">
            <a:avLst/>
          </a:prstGeom>
          <a:noFill/>
        </p:spPr>
        <p:txBody>
          <a:bodyPr wrap="square" rtlCol="0">
            <a:spAutoFit/>
          </a:bodyPr>
          <a:lstStyle/>
          <a:p>
            <a:r>
              <a:rPr lang="fr-CA" sz="3200" dirty="0">
                <a:solidFill>
                  <a:srgbClr val="6600FF"/>
                </a:solidFill>
                <a:latin typeface="Trebuchet MS" panose="020B0703020202090204" pitchFamily="34" charset="0"/>
                <a:ea typeface="Ayuthaya" pitchFamily="2" charset="-34"/>
                <a:cs typeface="Calibri" panose="020F0502020204030204" pitchFamily="34" charset="0"/>
              </a:rPr>
              <a:t> </a:t>
            </a:r>
            <a:r>
              <a:rPr lang="fr-CA" sz="4000" dirty="0">
                <a:solidFill>
                  <a:srgbClr val="6600FF"/>
                </a:solidFill>
                <a:latin typeface="Trebuchet MS" panose="020B0703020202090204" pitchFamily="34" charset="0"/>
                <a:ea typeface="Ayuthaya" pitchFamily="2" charset="-34"/>
                <a:cs typeface="Calibri" panose="020F0502020204030204" pitchFamily="34" charset="0"/>
              </a:rPr>
              <a:t>Plan du jour</a:t>
            </a:r>
            <a:endParaRPr lang="fr-FR" sz="4000" dirty="0">
              <a:solidFill>
                <a:srgbClr val="6600FF"/>
              </a:solidFill>
              <a:latin typeface="Trebuchet MS" panose="020B0703020202090204" pitchFamily="34" charset="0"/>
              <a:ea typeface="Ayuthaya" pitchFamily="2" charset="-34"/>
              <a:cs typeface="Calibri" panose="020F0502020204030204" pitchFamily="34" charset="0"/>
            </a:endParaRPr>
          </a:p>
        </p:txBody>
      </p:sp>
      <p:sp>
        <p:nvSpPr>
          <p:cNvPr id="12" name="Rectangle 3">
            <a:extLst>
              <a:ext uri="{FF2B5EF4-FFF2-40B4-BE49-F238E27FC236}">
                <a16:creationId xmlns:a16="http://schemas.microsoft.com/office/drawing/2014/main" id="{DE272066-E855-D994-CA60-6B6EF5DBDEA7}"/>
              </a:ext>
            </a:extLst>
          </p:cNvPr>
          <p:cNvSpPr>
            <a:spLocks noChangeArrowheads="1"/>
          </p:cNvSpPr>
          <p:nvPr/>
        </p:nvSpPr>
        <p:spPr bwMode="auto">
          <a:xfrm>
            <a:off x="271437" y="670426"/>
            <a:ext cx="4630894" cy="1258745"/>
          </a:xfrm>
          <a:prstGeom prst="rect">
            <a:avLst/>
          </a:prstGeom>
          <a:noFill/>
          <a:ln w="127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1" rIns="91440" bIns="45721" numCol="1" anchor="ctr" anchorCtr="0" compatLnSpc="1">
            <a:prstTxWarp prst="textNoShape">
              <a:avLst/>
            </a:prstTxWarp>
            <a:spAutoFit/>
          </a:bodyPr>
          <a:lstStyle/>
          <a:p>
            <a:pPr eaLnBrk="0" fontAlgn="base" hangingPunct="0">
              <a:lnSpc>
                <a:spcPct val="150000"/>
              </a:lnSpc>
              <a:spcBef>
                <a:spcPct val="0"/>
              </a:spcBef>
              <a:spcAft>
                <a:spcPct val="0"/>
              </a:spcAft>
            </a:pPr>
            <a:r>
              <a:rPr lang="en-US" altLang="fr-FR" sz="1600" b="1" u="sng" dirty="0">
                <a:solidFill>
                  <a:srgbClr val="6600FF"/>
                </a:solidFill>
                <a:latin typeface="Trebuchet MS" panose="020B0703020202090204" pitchFamily="34" charset="0"/>
                <a:ea typeface="Calibri" panose="020F0502020204030204" pitchFamily="34" charset="0"/>
                <a:cs typeface="Times New Roman" panose="02020603050405020304" pitchFamily="18" charset="0"/>
              </a:rPr>
              <a:t>1. Une Introduction à Microsoft Loop</a:t>
            </a:r>
          </a:p>
          <a:p>
            <a:pPr marL="742959" lvl="1" indent="-285753" eaLnBrk="0" fontAlgn="base" hangingPunct="0">
              <a:lnSpc>
                <a:spcPct val="150000"/>
              </a:lnSpc>
              <a:spcBef>
                <a:spcPct val="0"/>
              </a:spcBef>
              <a:spcAft>
                <a:spcPct val="0"/>
              </a:spcAft>
              <a:buFont typeface="Wingdings" pitchFamily="2" charset="2"/>
              <a:buChar char="Ø"/>
            </a:pPr>
            <a:r>
              <a:rPr lang="fr-CA" sz="1200" dirty="0">
                <a:latin typeface="Trebuchet MS" panose="020B0703020202090204" pitchFamily="34" charset="0"/>
              </a:rPr>
              <a:t>Définition; Navigation dans l’interface </a:t>
            </a:r>
          </a:p>
          <a:p>
            <a:pPr marL="742959" lvl="1" indent="-285753" eaLnBrk="0" fontAlgn="base" hangingPunct="0">
              <a:lnSpc>
                <a:spcPct val="150000"/>
              </a:lnSpc>
              <a:spcBef>
                <a:spcPct val="0"/>
              </a:spcBef>
              <a:spcAft>
                <a:spcPct val="0"/>
              </a:spcAft>
              <a:buFont typeface="Wingdings" pitchFamily="2" charset="2"/>
              <a:buChar char="Ø"/>
            </a:pPr>
            <a:r>
              <a:rPr lang="fr-CA" sz="1200" dirty="0">
                <a:latin typeface="Trebuchet MS" panose="020B0703020202090204" pitchFamily="34" charset="0"/>
              </a:rPr>
              <a:t>Présentation des principales sections : </a:t>
            </a:r>
          </a:p>
          <a:p>
            <a:pPr marL="457206" lvl="1" eaLnBrk="0" fontAlgn="base" hangingPunct="0">
              <a:lnSpc>
                <a:spcPct val="150000"/>
              </a:lnSpc>
              <a:spcBef>
                <a:spcPct val="0"/>
              </a:spcBef>
              <a:spcAft>
                <a:spcPct val="0"/>
              </a:spcAft>
            </a:pPr>
            <a:r>
              <a:rPr lang="fr-CA" sz="1200" dirty="0">
                <a:latin typeface="Trebuchet MS" panose="020B0703020202090204" pitchFamily="34" charset="0"/>
              </a:rPr>
              <a:t>Pages, Composants, Espaces de travail  </a:t>
            </a:r>
          </a:p>
        </p:txBody>
      </p:sp>
      <p:sp>
        <p:nvSpPr>
          <p:cNvPr id="17" name="Rectangle 3">
            <a:extLst>
              <a:ext uri="{FF2B5EF4-FFF2-40B4-BE49-F238E27FC236}">
                <a16:creationId xmlns:a16="http://schemas.microsoft.com/office/drawing/2014/main" id="{A8F8B920-4D06-DFBD-094B-428706CBD7A3}"/>
              </a:ext>
            </a:extLst>
          </p:cNvPr>
          <p:cNvSpPr>
            <a:spLocks noChangeArrowheads="1"/>
          </p:cNvSpPr>
          <p:nvPr/>
        </p:nvSpPr>
        <p:spPr bwMode="auto">
          <a:xfrm>
            <a:off x="271437" y="1849359"/>
            <a:ext cx="4813774" cy="1812742"/>
          </a:xfrm>
          <a:prstGeom prst="rect">
            <a:avLst/>
          </a:prstGeom>
          <a:noFill/>
          <a:ln w="127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1" rIns="91440" bIns="45721" numCol="1" anchor="ctr" anchorCtr="0" compatLnSpc="1">
            <a:prstTxWarp prst="textNoShape">
              <a:avLst/>
            </a:prstTxWarp>
            <a:spAutoFit/>
          </a:bodyPr>
          <a:lstStyle/>
          <a:p>
            <a:pPr eaLnBrk="0" fontAlgn="base" hangingPunct="0">
              <a:lnSpc>
                <a:spcPct val="150000"/>
              </a:lnSpc>
              <a:spcBef>
                <a:spcPct val="0"/>
              </a:spcBef>
              <a:spcAft>
                <a:spcPct val="0"/>
              </a:spcAft>
            </a:pPr>
            <a:r>
              <a:rPr lang="en-US" altLang="fr-FR" sz="1600" b="1" u="sng" dirty="0">
                <a:solidFill>
                  <a:srgbClr val="6600FF"/>
                </a:solidFill>
                <a:latin typeface="Trebuchet MS" panose="020B0703020202090204" pitchFamily="34" charset="0"/>
                <a:ea typeface="Calibri" panose="020F0502020204030204" pitchFamily="34" charset="0"/>
                <a:cs typeface="Times New Roman" panose="02020603050405020304" pitchFamily="18" charset="0"/>
              </a:rPr>
              <a:t>2. </a:t>
            </a:r>
            <a:r>
              <a:rPr lang="en-US" altLang="fr-FR" sz="1600" b="1" u="sng" dirty="0" err="1">
                <a:solidFill>
                  <a:srgbClr val="6600FF"/>
                </a:solidFill>
                <a:latin typeface="Trebuchet MS" panose="020B0703020202090204" pitchFamily="34" charset="0"/>
                <a:ea typeface="Calibri" panose="020F0502020204030204" pitchFamily="34" charset="0"/>
                <a:cs typeface="Times New Roman" panose="02020603050405020304" pitchFamily="18" charset="0"/>
              </a:rPr>
              <a:t>Débuter</a:t>
            </a:r>
            <a:r>
              <a:rPr lang="en-US" altLang="fr-FR" sz="1600" b="1" u="sng" dirty="0">
                <a:solidFill>
                  <a:srgbClr val="6600FF"/>
                </a:solidFill>
                <a:latin typeface="Trebuchet MS" panose="020B0703020202090204" pitchFamily="34" charset="0"/>
                <a:ea typeface="Calibri" panose="020F0502020204030204" pitchFamily="34" charset="0"/>
                <a:cs typeface="Times New Roman" panose="02020603050405020304" pitchFamily="18" charset="0"/>
              </a:rPr>
              <a:t> dans Microsoft Loop</a:t>
            </a:r>
          </a:p>
          <a:p>
            <a:pPr marL="742959" lvl="1" indent="-285753" eaLnBrk="0" fontAlgn="base" hangingPunct="0">
              <a:lnSpc>
                <a:spcPct val="150000"/>
              </a:lnSpc>
              <a:spcBef>
                <a:spcPct val="0"/>
              </a:spcBef>
              <a:spcAft>
                <a:spcPct val="0"/>
              </a:spcAft>
              <a:buFont typeface="Wingdings" pitchFamily="2" charset="2"/>
              <a:buChar char="Ø"/>
            </a:pPr>
            <a:r>
              <a:rPr lang="fr-CA" sz="1200" dirty="0">
                <a:latin typeface="Trebuchet MS" panose="020B0703020202090204" pitchFamily="34" charset="0"/>
              </a:rPr>
              <a:t>Créer un espace de travail Loop et faire </a:t>
            </a:r>
          </a:p>
          <a:p>
            <a:pPr marL="457206" lvl="1" eaLnBrk="0" fontAlgn="base" hangingPunct="0">
              <a:lnSpc>
                <a:spcPct val="150000"/>
              </a:lnSpc>
              <a:spcBef>
                <a:spcPct val="0"/>
              </a:spcBef>
              <a:spcAft>
                <a:spcPct val="0"/>
              </a:spcAft>
            </a:pPr>
            <a:r>
              <a:rPr lang="fr-CA" sz="1200" dirty="0">
                <a:latin typeface="Trebuchet MS" panose="020B0703020202090204" pitchFamily="34" charset="0"/>
              </a:rPr>
              <a:t>la différence avec une page</a:t>
            </a:r>
          </a:p>
          <a:p>
            <a:pPr marL="742959" lvl="1" indent="-285753" eaLnBrk="0" fontAlgn="base" hangingPunct="0">
              <a:lnSpc>
                <a:spcPct val="150000"/>
              </a:lnSpc>
              <a:spcBef>
                <a:spcPct val="0"/>
              </a:spcBef>
              <a:spcAft>
                <a:spcPct val="0"/>
              </a:spcAft>
              <a:buFont typeface="Wingdings" pitchFamily="2" charset="2"/>
              <a:buChar char="Ø"/>
            </a:pPr>
            <a:r>
              <a:rPr lang="fr-CA" sz="1200" dirty="0">
                <a:latin typeface="Trebuchet MS" panose="020B0703020202090204" pitchFamily="34" charset="0"/>
              </a:rPr>
              <a:t>Explorer les modèles d’une page</a:t>
            </a:r>
          </a:p>
          <a:p>
            <a:pPr marL="742959" lvl="1" indent="-285753" eaLnBrk="0" fontAlgn="base" hangingPunct="0">
              <a:lnSpc>
                <a:spcPct val="150000"/>
              </a:lnSpc>
              <a:spcBef>
                <a:spcPct val="0"/>
              </a:spcBef>
              <a:spcAft>
                <a:spcPct val="0"/>
              </a:spcAft>
              <a:buFont typeface="Wingdings" pitchFamily="2" charset="2"/>
              <a:buChar char="Ø"/>
            </a:pPr>
            <a:r>
              <a:rPr lang="fr-CA" sz="1200" dirty="0">
                <a:latin typeface="Trebuchet MS" panose="020B0703020202090204" pitchFamily="34" charset="0"/>
              </a:rPr>
              <a:t>Partager un espace de travail et collaborer</a:t>
            </a:r>
          </a:p>
          <a:p>
            <a:pPr marL="742959" lvl="1" indent="-285753" eaLnBrk="0" fontAlgn="base" hangingPunct="0">
              <a:lnSpc>
                <a:spcPct val="150000"/>
              </a:lnSpc>
              <a:spcBef>
                <a:spcPct val="0"/>
              </a:spcBef>
              <a:spcAft>
                <a:spcPct val="0"/>
              </a:spcAft>
              <a:buFont typeface="Wingdings" pitchFamily="2" charset="2"/>
              <a:buChar char="Ø"/>
            </a:pPr>
            <a:r>
              <a:rPr lang="fr-CA" sz="1200" dirty="0">
                <a:latin typeface="Trebuchet MS" panose="020B0703020202090204" pitchFamily="34" charset="0"/>
              </a:rPr>
              <a:t>Manipuler des données dans des blocs de textes</a:t>
            </a:r>
          </a:p>
        </p:txBody>
      </p:sp>
      <p:pic>
        <p:nvPicPr>
          <p:cNvPr id="4" name="Image 3">
            <a:extLst>
              <a:ext uri="{FF2B5EF4-FFF2-40B4-BE49-F238E27FC236}">
                <a16:creationId xmlns:a16="http://schemas.microsoft.com/office/drawing/2014/main" id="{51312E9E-656C-C4A6-8841-F0CA7FB4F5CF}"/>
              </a:ext>
            </a:extLst>
          </p:cNvPr>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18249" y="9838"/>
            <a:ext cx="11756052" cy="5094371"/>
          </a:xfrm>
          <a:prstGeom prst="rect">
            <a:avLst/>
          </a:prstGeom>
        </p:spPr>
      </p:pic>
      <p:pic>
        <p:nvPicPr>
          <p:cNvPr id="5" name="Image 4">
            <a:extLst>
              <a:ext uri="{FF2B5EF4-FFF2-40B4-BE49-F238E27FC236}">
                <a16:creationId xmlns:a16="http://schemas.microsoft.com/office/drawing/2014/main" id="{00ABCA0C-C848-5704-CBA4-02579558A12F}"/>
              </a:ext>
            </a:extLst>
          </p:cNvPr>
          <p:cNvPicPr>
            <a:picLocks noChangeAspect="1"/>
          </p:cNvPicPr>
          <p:nvPr/>
        </p:nvPicPr>
        <p:blipFill>
          <a:blip r:embed="rId4" cstate="print">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tretch>
            <a:fillRect/>
          </a:stretch>
        </p:blipFill>
        <p:spPr>
          <a:xfrm>
            <a:off x="8458199" y="-4212"/>
            <a:ext cx="685800" cy="631209"/>
          </a:xfrm>
          <a:prstGeom prst="roundRect">
            <a:avLst>
              <a:gd name="adj" fmla="val 8594"/>
            </a:avLst>
          </a:prstGeom>
          <a:gradFill>
            <a:gsLst>
              <a:gs pos="100000">
                <a:schemeClr val="bg1">
                  <a:lumMod val="86128"/>
                  <a:lumOff val="13872"/>
                </a:schemeClr>
              </a:gs>
              <a:gs pos="100000">
                <a:schemeClr val="bg1"/>
              </a:gs>
            </a:gsLst>
            <a:lin ang="5400000" scaled="1"/>
          </a:gradFill>
          <a:ln>
            <a:noFill/>
          </a:ln>
          <a:effectLst>
            <a:reflection blurRad="12700" stA="38000" endPos="28000" dist="5000" dir="5400000" sy="-100000" algn="bl" rotWithShape="0"/>
          </a:effectLst>
        </p:spPr>
      </p:pic>
      <p:sp>
        <p:nvSpPr>
          <p:cNvPr id="3" name="Rectangle 3">
            <a:extLst>
              <a:ext uri="{FF2B5EF4-FFF2-40B4-BE49-F238E27FC236}">
                <a16:creationId xmlns:a16="http://schemas.microsoft.com/office/drawing/2014/main" id="{B552161B-FF5F-79EF-ECDC-2E36961A3C63}"/>
              </a:ext>
            </a:extLst>
          </p:cNvPr>
          <p:cNvSpPr>
            <a:spLocks noChangeArrowheads="1"/>
          </p:cNvSpPr>
          <p:nvPr/>
        </p:nvSpPr>
        <p:spPr bwMode="auto">
          <a:xfrm>
            <a:off x="334299" y="3655981"/>
            <a:ext cx="4195406" cy="1258745"/>
          </a:xfrm>
          <a:prstGeom prst="rect">
            <a:avLst/>
          </a:prstGeom>
          <a:noFill/>
          <a:ln w="127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1" rIns="91440" bIns="45721" numCol="1" anchor="ctr" anchorCtr="0" compatLnSpc="1">
            <a:prstTxWarp prst="textNoShape">
              <a:avLst/>
            </a:prstTxWarp>
            <a:spAutoFit/>
          </a:bodyPr>
          <a:lstStyle/>
          <a:p>
            <a:pPr eaLnBrk="0" fontAlgn="base" hangingPunct="0">
              <a:lnSpc>
                <a:spcPct val="150000"/>
              </a:lnSpc>
              <a:spcBef>
                <a:spcPct val="0"/>
              </a:spcBef>
              <a:spcAft>
                <a:spcPct val="0"/>
              </a:spcAft>
            </a:pPr>
            <a:r>
              <a:rPr lang="en-US" altLang="fr-FR" sz="1600" b="1" u="sng" dirty="0">
                <a:solidFill>
                  <a:srgbClr val="6600FF"/>
                </a:solidFill>
                <a:latin typeface="Trebuchet MS" panose="020B0703020202090204" pitchFamily="34" charset="0"/>
                <a:ea typeface="Calibri" panose="020F0502020204030204" pitchFamily="34" charset="0"/>
                <a:cs typeface="Times New Roman" panose="02020603050405020304" pitchFamily="18" charset="0"/>
              </a:rPr>
              <a:t>3. </a:t>
            </a:r>
            <a:r>
              <a:rPr lang="en-US" altLang="fr-FR" sz="1600" b="1" u="sng" dirty="0" err="1">
                <a:solidFill>
                  <a:srgbClr val="6600FF"/>
                </a:solidFill>
                <a:latin typeface="Trebuchet MS" panose="020B0703020202090204" pitchFamily="34" charset="0"/>
                <a:ea typeface="Calibri" panose="020F0502020204030204" pitchFamily="34" charset="0"/>
                <a:cs typeface="Times New Roman" panose="02020603050405020304" pitchFamily="18" charset="0"/>
              </a:rPr>
              <a:t>Fonctionnement</a:t>
            </a:r>
            <a:r>
              <a:rPr lang="en-US" altLang="fr-FR" sz="1600" b="1" u="sng" dirty="0">
                <a:solidFill>
                  <a:srgbClr val="6600FF"/>
                </a:solidFill>
                <a:latin typeface="Trebuchet MS" panose="020B0703020202090204" pitchFamily="34" charset="0"/>
                <a:ea typeface="Calibri" panose="020F0502020204030204" pitchFamily="34" charset="0"/>
                <a:cs typeface="Times New Roman" panose="02020603050405020304" pitchFamily="18" charset="0"/>
              </a:rPr>
              <a:t> des blocs</a:t>
            </a:r>
          </a:p>
          <a:p>
            <a:pPr marL="742959" lvl="1" indent="-285753" eaLnBrk="0" fontAlgn="base" hangingPunct="0">
              <a:lnSpc>
                <a:spcPct val="150000"/>
              </a:lnSpc>
              <a:spcBef>
                <a:spcPct val="0"/>
              </a:spcBef>
              <a:spcAft>
                <a:spcPct val="0"/>
              </a:spcAft>
              <a:buFont typeface="Wingdings" pitchFamily="2" charset="2"/>
              <a:buChar char="Ø"/>
            </a:pPr>
            <a:r>
              <a:rPr lang="fr-CA" sz="1200" dirty="0">
                <a:latin typeface="Trebuchet MS" panose="020B0703020202090204" pitchFamily="34" charset="0"/>
              </a:rPr>
              <a:t>Créer des listes et des séparateurs</a:t>
            </a:r>
          </a:p>
          <a:p>
            <a:pPr marL="742959" lvl="1" indent="-285753" eaLnBrk="0" fontAlgn="base" hangingPunct="0">
              <a:lnSpc>
                <a:spcPct val="150000"/>
              </a:lnSpc>
              <a:spcBef>
                <a:spcPct val="0"/>
              </a:spcBef>
              <a:spcAft>
                <a:spcPct val="0"/>
              </a:spcAft>
              <a:buFont typeface="Wingdings" pitchFamily="2" charset="2"/>
              <a:buChar char="Ø"/>
            </a:pPr>
            <a:r>
              <a:rPr lang="fr-CA" sz="1200" dirty="0">
                <a:latin typeface="Trebuchet MS" panose="020B0703020202090204" pitchFamily="34" charset="0"/>
              </a:rPr>
              <a:t>Créer des tableaux </a:t>
            </a:r>
          </a:p>
          <a:p>
            <a:pPr marL="742959" lvl="1" indent="-285753" eaLnBrk="0" fontAlgn="base" hangingPunct="0">
              <a:lnSpc>
                <a:spcPct val="150000"/>
              </a:lnSpc>
              <a:spcBef>
                <a:spcPct val="0"/>
              </a:spcBef>
              <a:spcAft>
                <a:spcPct val="0"/>
              </a:spcAft>
              <a:buFont typeface="Wingdings" pitchFamily="2" charset="2"/>
              <a:buChar char="Ø"/>
            </a:pPr>
            <a:r>
              <a:rPr lang="fr-CA" sz="1200" dirty="0">
                <a:latin typeface="Trebuchet MS" panose="020B0703020202090204" pitchFamily="34" charset="0"/>
              </a:rPr>
              <a:t>Utiliser les options de collaboration</a:t>
            </a:r>
          </a:p>
        </p:txBody>
      </p:sp>
      <p:sp>
        <p:nvSpPr>
          <p:cNvPr id="6" name="Rectangle 3">
            <a:extLst>
              <a:ext uri="{FF2B5EF4-FFF2-40B4-BE49-F238E27FC236}">
                <a16:creationId xmlns:a16="http://schemas.microsoft.com/office/drawing/2014/main" id="{88BA5DA5-0D89-EDF3-0022-1868A736AF68}"/>
              </a:ext>
            </a:extLst>
          </p:cNvPr>
          <p:cNvSpPr>
            <a:spLocks noChangeArrowheads="1"/>
          </p:cNvSpPr>
          <p:nvPr/>
        </p:nvSpPr>
        <p:spPr bwMode="auto">
          <a:xfrm>
            <a:off x="4418345" y="658499"/>
            <a:ext cx="4195406" cy="1535743"/>
          </a:xfrm>
          <a:prstGeom prst="rect">
            <a:avLst/>
          </a:prstGeom>
          <a:noFill/>
          <a:ln w="127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1" rIns="91440" bIns="45721" numCol="1" anchor="ctr" anchorCtr="0" compatLnSpc="1">
            <a:prstTxWarp prst="textNoShape">
              <a:avLst/>
            </a:prstTxWarp>
            <a:spAutoFit/>
          </a:bodyPr>
          <a:lstStyle/>
          <a:p>
            <a:pPr eaLnBrk="0" fontAlgn="base" hangingPunct="0">
              <a:lnSpc>
                <a:spcPct val="150000"/>
              </a:lnSpc>
              <a:spcBef>
                <a:spcPct val="0"/>
              </a:spcBef>
              <a:spcAft>
                <a:spcPct val="0"/>
              </a:spcAft>
            </a:pPr>
            <a:r>
              <a:rPr lang="en-US" altLang="fr-FR" sz="1600" b="1" u="sng" dirty="0">
                <a:solidFill>
                  <a:srgbClr val="6600FF"/>
                </a:solidFill>
                <a:latin typeface="Trebuchet MS" panose="020B0703020202090204" pitchFamily="34" charset="0"/>
                <a:ea typeface="Calibri" panose="020F0502020204030204" pitchFamily="34" charset="0"/>
                <a:cs typeface="Times New Roman" panose="02020603050405020304" pitchFamily="18" charset="0"/>
              </a:rPr>
              <a:t>4. Explorer et </a:t>
            </a:r>
            <a:r>
              <a:rPr lang="en-US" altLang="fr-FR" sz="1600" b="1" u="sng" dirty="0" err="1">
                <a:solidFill>
                  <a:srgbClr val="6600FF"/>
                </a:solidFill>
                <a:latin typeface="Trebuchet MS" panose="020B0703020202090204" pitchFamily="34" charset="0"/>
                <a:ea typeface="Calibri" panose="020F0502020204030204" pitchFamily="34" charset="0"/>
                <a:cs typeface="Times New Roman" panose="02020603050405020304" pitchFamily="18" charset="0"/>
              </a:rPr>
              <a:t>utiliser</a:t>
            </a:r>
            <a:r>
              <a:rPr lang="en-US" altLang="fr-FR" sz="1600" b="1" u="sng" dirty="0">
                <a:solidFill>
                  <a:srgbClr val="6600FF"/>
                </a:solidFill>
                <a:latin typeface="Trebuchet MS" panose="020B0703020202090204" pitchFamily="34" charset="0"/>
                <a:ea typeface="Calibri" panose="020F0502020204030204" pitchFamily="34" charset="0"/>
                <a:cs typeface="Times New Roman" panose="02020603050405020304" pitchFamily="18" charset="0"/>
              </a:rPr>
              <a:t> les </a:t>
            </a:r>
            <a:r>
              <a:rPr lang="en-US" altLang="fr-FR" sz="1600" b="1" u="sng" dirty="0" err="1">
                <a:solidFill>
                  <a:srgbClr val="6600FF"/>
                </a:solidFill>
                <a:latin typeface="Trebuchet MS" panose="020B0703020202090204" pitchFamily="34" charset="0"/>
                <a:ea typeface="Calibri" panose="020F0502020204030204" pitchFamily="34" charset="0"/>
                <a:cs typeface="Times New Roman" panose="02020603050405020304" pitchFamily="18" charset="0"/>
              </a:rPr>
              <a:t>composants</a:t>
            </a:r>
            <a:endParaRPr lang="en-US" altLang="fr-FR" sz="1600" b="1" u="sng" dirty="0">
              <a:solidFill>
                <a:srgbClr val="6600FF"/>
              </a:solidFill>
              <a:latin typeface="Trebuchet MS" panose="020B0703020202090204" pitchFamily="34" charset="0"/>
              <a:ea typeface="Calibri" panose="020F0502020204030204" pitchFamily="34" charset="0"/>
              <a:cs typeface="Times New Roman" panose="02020603050405020304" pitchFamily="18" charset="0"/>
            </a:endParaRPr>
          </a:p>
          <a:p>
            <a:pPr marL="628650" lvl="1" indent="-171450" eaLnBrk="0" fontAlgn="base" hangingPunct="0">
              <a:lnSpc>
                <a:spcPct val="150000"/>
              </a:lnSpc>
              <a:spcBef>
                <a:spcPct val="0"/>
              </a:spcBef>
              <a:spcAft>
                <a:spcPct val="0"/>
              </a:spcAft>
              <a:buFont typeface="Wingdings" pitchFamily="2" charset="2"/>
              <a:buChar char="Ø"/>
            </a:pPr>
            <a:r>
              <a:rPr lang="fr-CA" sz="1200" dirty="0">
                <a:latin typeface="Trebuchet MS" panose="020B0703020202090204" pitchFamily="34" charset="0"/>
              </a:rPr>
              <a:t>Qu’est-ce qu’un composant Loop ? </a:t>
            </a:r>
          </a:p>
          <a:p>
            <a:pPr marL="628650" lvl="1" indent="-171450" eaLnBrk="0" fontAlgn="base" hangingPunct="0">
              <a:lnSpc>
                <a:spcPct val="150000"/>
              </a:lnSpc>
              <a:spcBef>
                <a:spcPct val="0"/>
              </a:spcBef>
              <a:spcAft>
                <a:spcPct val="0"/>
              </a:spcAft>
              <a:buFont typeface="Wingdings" pitchFamily="2" charset="2"/>
              <a:buChar char="Ø"/>
            </a:pPr>
            <a:r>
              <a:rPr lang="fr-CA" sz="1200" dirty="0">
                <a:latin typeface="Trebuchet MS" panose="020B0703020202090204" pitchFamily="34" charset="0"/>
              </a:rPr>
              <a:t>Insertion de composants dans d’autres applications : Teams, Outlook, Word, etc.</a:t>
            </a:r>
          </a:p>
          <a:p>
            <a:pPr marL="628650" lvl="1" indent="-171450" eaLnBrk="0" fontAlgn="base" hangingPunct="0">
              <a:lnSpc>
                <a:spcPct val="150000"/>
              </a:lnSpc>
              <a:spcBef>
                <a:spcPct val="0"/>
              </a:spcBef>
              <a:spcAft>
                <a:spcPct val="0"/>
              </a:spcAft>
              <a:buFont typeface="Wingdings" pitchFamily="2" charset="2"/>
              <a:buChar char="Ø"/>
            </a:pPr>
            <a:r>
              <a:rPr lang="fr-CA" sz="1200" dirty="0">
                <a:latin typeface="Trebuchet MS" panose="020B0703020202090204" pitchFamily="34" charset="0"/>
              </a:rPr>
              <a:t>Synchronisation et collaboration en temps réel </a:t>
            </a:r>
          </a:p>
        </p:txBody>
      </p:sp>
      <p:sp>
        <p:nvSpPr>
          <p:cNvPr id="14" name="Rectangle 3">
            <a:extLst>
              <a:ext uri="{FF2B5EF4-FFF2-40B4-BE49-F238E27FC236}">
                <a16:creationId xmlns:a16="http://schemas.microsoft.com/office/drawing/2014/main" id="{87600414-DF99-74A5-5A21-C7E326E58E28}"/>
              </a:ext>
            </a:extLst>
          </p:cNvPr>
          <p:cNvSpPr>
            <a:spLocks noChangeArrowheads="1"/>
          </p:cNvSpPr>
          <p:nvPr/>
        </p:nvSpPr>
        <p:spPr bwMode="auto">
          <a:xfrm>
            <a:off x="4503372" y="2217534"/>
            <a:ext cx="4195406" cy="1258745"/>
          </a:xfrm>
          <a:prstGeom prst="rect">
            <a:avLst/>
          </a:prstGeom>
          <a:noFill/>
          <a:ln w="127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1" rIns="91440" bIns="45721" numCol="1" anchor="ctr" anchorCtr="0" compatLnSpc="1">
            <a:prstTxWarp prst="textNoShape">
              <a:avLst/>
            </a:prstTxWarp>
            <a:spAutoFit/>
          </a:bodyPr>
          <a:lstStyle/>
          <a:p>
            <a:pPr eaLnBrk="0" fontAlgn="base" hangingPunct="0">
              <a:lnSpc>
                <a:spcPct val="150000"/>
              </a:lnSpc>
              <a:spcBef>
                <a:spcPct val="0"/>
              </a:spcBef>
              <a:spcAft>
                <a:spcPct val="0"/>
              </a:spcAft>
            </a:pPr>
            <a:r>
              <a:rPr lang="en-US" altLang="fr-FR" sz="1600" b="1" u="sng" dirty="0">
                <a:solidFill>
                  <a:srgbClr val="6600FF"/>
                </a:solidFill>
                <a:latin typeface="Trebuchet MS" panose="020B0703020202090204" pitchFamily="34" charset="0"/>
                <a:ea typeface="Calibri" panose="020F0502020204030204" pitchFamily="34" charset="0"/>
                <a:cs typeface="Times New Roman" panose="02020603050405020304" pitchFamily="18" charset="0"/>
              </a:rPr>
              <a:t>5. Gestion des </a:t>
            </a:r>
            <a:r>
              <a:rPr lang="en-US" altLang="fr-FR" sz="1600" b="1" u="sng" dirty="0" err="1">
                <a:solidFill>
                  <a:srgbClr val="6600FF"/>
                </a:solidFill>
                <a:latin typeface="Trebuchet MS" panose="020B0703020202090204" pitchFamily="34" charset="0"/>
                <a:ea typeface="Calibri" panose="020F0502020204030204" pitchFamily="34" charset="0"/>
                <a:cs typeface="Times New Roman" panose="02020603050405020304" pitchFamily="18" charset="0"/>
              </a:rPr>
              <a:t>tâches</a:t>
            </a:r>
            <a:r>
              <a:rPr lang="en-US" altLang="fr-FR" sz="1600" b="1" u="sng" dirty="0">
                <a:solidFill>
                  <a:srgbClr val="6600FF"/>
                </a:solidFill>
                <a:latin typeface="Trebuchet MS" panose="020B0703020202090204" pitchFamily="34" charset="0"/>
                <a:ea typeface="Calibri" panose="020F0502020204030204" pitchFamily="34" charset="0"/>
                <a:cs typeface="Times New Roman" panose="02020603050405020304" pitchFamily="18" charset="0"/>
              </a:rPr>
              <a:t> et des </a:t>
            </a:r>
            <a:r>
              <a:rPr lang="en-US" altLang="fr-FR" sz="1600" b="1" u="sng" dirty="0" err="1">
                <a:solidFill>
                  <a:srgbClr val="6600FF"/>
                </a:solidFill>
                <a:latin typeface="Trebuchet MS" panose="020B0703020202090204" pitchFamily="34" charset="0"/>
                <a:ea typeface="Calibri" panose="020F0502020204030204" pitchFamily="34" charset="0"/>
                <a:cs typeface="Times New Roman" panose="02020603050405020304" pitchFamily="18" charset="0"/>
              </a:rPr>
              <a:t>projets</a:t>
            </a:r>
            <a:endParaRPr lang="en-US" altLang="fr-FR" sz="1600" b="1" u="sng" dirty="0">
              <a:solidFill>
                <a:srgbClr val="6600FF"/>
              </a:solidFill>
              <a:latin typeface="Trebuchet MS" panose="020B0703020202090204" pitchFamily="34" charset="0"/>
              <a:ea typeface="Calibri" panose="020F0502020204030204" pitchFamily="34" charset="0"/>
              <a:cs typeface="Times New Roman" panose="02020603050405020304" pitchFamily="18" charset="0"/>
            </a:endParaRPr>
          </a:p>
          <a:p>
            <a:pPr marL="628650" lvl="1" indent="-171450" eaLnBrk="0" fontAlgn="base" hangingPunct="0">
              <a:lnSpc>
                <a:spcPct val="150000"/>
              </a:lnSpc>
              <a:spcBef>
                <a:spcPct val="0"/>
              </a:spcBef>
              <a:spcAft>
                <a:spcPct val="0"/>
              </a:spcAft>
              <a:buFont typeface="Wingdings" pitchFamily="2" charset="2"/>
              <a:buChar char="Ø"/>
            </a:pPr>
            <a:r>
              <a:rPr lang="fr-CA" sz="1200" dirty="0">
                <a:latin typeface="Trebuchet MS" panose="020B0703020202090204" pitchFamily="34" charset="0"/>
              </a:rPr>
              <a:t>Création et suivi des tâches </a:t>
            </a:r>
          </a:p>
          <a:p>
            <a:pPr marL="628650" lvl="1" indent="-171450" eaLnBrk="0" fontAlgn="base" hangingPunct="0">
              <a:lnSpc>
                <a:spcPct val="150000"/>
              </a:lnSpc>
              <a:spcBef>
                <a:spcPct val="0"/>
              </a:spcBef>
              <a:spcAft>
                <a:spcPct val="0"/>
              </a:spcAft>
              <a:buFont typeface="Wingdings" pitchFamily="2" charset="2"/>
              <a:buChar char="Ø"/>
            </a:pPr>
            <a:r>
              <a:rPr lang="fr-CA" sz="1200" dirty="0">
                <a:latin typeface="Trebuchet MS" panose="020B0703020202090204" pitchFamily="34" charset="0"/>
              </a:rPr>
              <a:t>Planification et gestion de projets </a:t>
            </a:r>
          </a:p>
          <a:p>
            <a:pPr marL="628650" lvl="1" indent="-171450" eaLnBrk="0" fontAlgn="base" hangingPunct="0">
              <a:lnSpc>
                <a:spcPct val="150000"/>
              </a:lnSpc>
              <a:spcBef>
                <a:spcPct val="0"/>
              </a:spcBef>
              <a:spcAft>
                <a:spcPct val="0"/>
              </a:spcAft>
              <a:buFont typeface="Wingdings" pitchFamily="2" charset="2"/>
              <a:buChar char="Ø"/>
            </a:pPr>
            <a:r>
              <a:rPr lang="fr-CA" sz="1200" dirty="0">
                <a:latin typeface="Trebuchet MS" panose="020B0703020202090204" pitchFamily="34" charset="0"/>
              </a:rPr>
              <a:t>Suivi des échéances </a:t>
            </a:r>
          </a:p>
        </p:txBody>
      </p:sp>
      <p:sp>
        <p:nvSpPr>
          <p:cNvPr id="15" name="Rectangle 3">
            <a:extLst>
              <a:ext uri="{FF2B5EF4-FFF2-40B4-BE49-F238E27FC236}">
                <a16:creationId xmlns:a16="http://schemas.microsoft.com/office/drawing/2014/main" id="{2F294C8C-766A-AB40-1EBD-8A6E7C2F2197}"/>
              </a:ext>
            </a:extLst>
          </p:cNvPr>
          <p:cNvSpPr>
            <a:spLocks noChangeArrowheads="1"/>
          </p:cNvSpPr>
          <p:nvPr/>
        </p:nvSpPr>
        <p:spPr bwMode="auto">
          <a:xfrm>
            <a:off x="4614297" y="3393441"/>
            <a:ext cx="4195406" cy="2263122"/>
          </a:xfrm>
          <a:prstGeom prst="rect">
            <a:avLst/>
          </a:prstGeom>
          <a:noFill/>
          <a:ln w="127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1" rIns="91440" bIns="45721" numCol="1" anchor="ctr" anchorCtr="0" compatLnSpc="1">
            <a:prstTxWarp prst="textNoShape">
              <a:avLst/>
            </a:prstTxWarp>
            <a:spAutoFit/>
          </a:bodyPr>
          <a:lstStyle/>
          <a:p>
            <a:pPr eaLnBrk="0" fontAlgn="base" hangingPunct="0">
              <a:lnSpc>
                <a:spcPct val="150000"/>
              </a:lnSpc>
              <a:spcBef>
                <a:spcPct val="0"/>
              </a:spcBef>
              <a:spcAft>
                <a:spcPct val="0"/>
              </a:spcAft>
            </a:pPr>
            <a:r>
              <a:rPr lang="en-US" altLang="fr-FR" sz="1600" b="1" u="sng" dirty="0">
                <a:solidFill>
                  <a:srgbClr val="6600FF"/>
                </a:solidFill>
                <a:latin typeface="Trebuchet MS" panose="020B0703020202090204" pitchFamily="34" charset="0"/>
                <a:ea typeface="Calibri" panose="020F0502020204030204" pitchFamily="34" charset="0"/>
                <a:cs typeface="Times New Roman" panose="02020603050405020304" pitchFamily="18" charset="0"/>
              </a:rPr>
              <a:t>6. Loop et Copilot</a:t>
            </a:r>
          </a:p>
          <a:p>
            <a:pPr eaLnBrk="0" fontAlgn="base" hangingPunct="0">
              <a:lnSpc>
                <a:spcPct val="150000"/>
              </a:lnSpc>
              <a:spcBef>
                <a:spcPct val="0"/>
              </a:spcBef>
              <a:spcAft>
                <a:spcPct val="0"/>
              </a:spcAft>
            </a:pPr>
            <a:r>
              <a:rPr lang="en-US" altLang="fr-FR" sz="1600" b="1" u="sng" dirty="0">
                <a:solidFill>
                  <a:srgbClr val="6600FF"/>
                </a:solidFill>
                <a:latin typeface="Trebuchet MS" panose="020B0703020202090204" pitchFamily="34" charset="0"/>
                <a:ea typeface="Calibri" panose="020F0502020204030204" pitchFamily="34" charset="0"/>
                <a:cs typeface="Times New Roman" panose="02020603050405020304" pitchFamily="18" charset="0"/>
              </a:rPr>
              <a:t>7. </a:t>
            </a:r>
            <a:r>
              <a:rPr lang="en-US" altLang="fr-FR" sz="1600" b="1" u="sng" dirty="0" err="1">
                <a:solidFill>
                  <a:srgbClr val="6600FF"/>
                </a:solidFill>
                <a:latin typeface="Trebuchet MS" panose="020B0703020202090204" pitchFamily="34" charset="0"/>
                <a:ea typeface="Calibri" panose="020F0502020204030204" pitchFamily="34" charset="0"/>
                <a:cs typeface="Times New Roman" panose="02020603050405020304" pitchFamily="18" charset="0"/>
              </a:rPr>
              <a:t>Création</a:t>
            </a:r>
            <a:r>
              <a:rPr lang="en-US" altLang="fr-FR" sz="1600" b="1" u="sng" dirty="0">
                <a:solidFill>
                  <a:srgbClr val="6600FF"/>
                </a:solidFill>
                <a:latin typeface="Trebuchet MS" panose="020B0703020202090204" pitchFamily="34" charset="0"/>
                <a:ea typeface="Calibri" panose="020F0502020204030204" pitchFamily="34" charset="0"/>
                <a:cs typeface="Times New Roman" panose="02020603050405020304" pitchFamily="18" charset="0"/>
              </a:rPr>
              <a:t> d’un </a:t>
            </a:r>
            <a:r>
              <a:rPr lang="en-US" altLang="fr-FR" sz="1600" b="1" u="sng" dirty="0" err="1">
                <a:solidFill>
                  <a:srgbClr val="6600FF"/>
                </a:solidFill>
                <a:latin typeface="Trebuchet MS" panose="020B0703020202090204" pitchFamily="34" charset="0"/>
                <a:ea typeface="Calibri" panose="020F0502020204030204" pitchFamily="34" charset="0"/>
                <a:cs typeface="Times New Roman" panose="02020603050405020304" pitchFamily="18" charset="0"/>
              </a:rPr>
              <a:t>modèle</a:t>
            </a:r>
            <a:endParaRPr lang="en-US" altLang="fr-FR" sz="1600" b="1" u="sng" dirty="0">
              <a:solidFill>
                <a:srgbClr val="6600FF"/>
              </a:solidFill>
              <a:latin typeface="Trebuchet MS" panose="020B0703020202090204" pitchFamily="34" charset="0"/>
              <a:ea typeface="Calibri" panose="020F0502020204030204" pitchFamily="34" charset="0"/>
              <a:cs typeface="Times New Roman" panose="02020603050405020304" pitchFamily="18" charset="0"/>
            </a:endParaRPr>
          </a:p>
          <a:p>
            <a:pPr eaLnBrk="0" fontAlgn="base" hangingPunct="0">
              <a:lnSpc>
                <a:spcPct val="150000"/>
              </a:lnSpc>
              <a:spcBef>
                <a:spcPct val="0"/>
              </a:spcBef>
              <a:spcAft>
                <a:spcPct val="0"/>
              </a:spcAft>
            </a:pPr>
            <a:r>
              <a:rPr lang="en-US" altLang="fr-FR" sz="1600" b="1" u="sng" dirty="0">
                <a:solidFill>
                  <a:srgbClr val="6600FF"/>
                </a:solidFill>
                <a:latin typeface="Trebuchet MS" panose="020B0703020202090204" pitchFamily="34" charset="0"/>
                <a:ea typeface="Calibri" panose="020F0502020204030204" pitchFamily="34" charset="0"/>
                <a:cs typeface="Times New Roman" panose="02020603050405020304" pitchFamily="18" charset="0"/>
              </a:rPr>
              <a:t>8.Choisir le bon </a:t>
            </a:r>
            <a:r>
              <a:rPr lang="en-US" altLang="fr-FR" sz="1600" b="1" u="sng" dirty="0" err="1">
                <a:solidFill>
                  <a:srgbClr val="6600FF"/>
                </a:solidFill>
                <a:latin typeface="Trebuchet MS" panose="020B0703020202090204" pitchFamily="34" charset="0"/>
                <a:ea typeface="Calibri" panose="020F0502020204030204" pitchFamily="34" charset="0"/>
                <a:cs typeface="Times New Roman" panose="02020603050405020304" pitchFamily="18" charset="0"/>
              </a:rPr>
              <a:t>outil</a:t>
            </a:r>
            <a:endParaRPr lang="en-US" altLang="fr-FR" sz="1600" b="1" u="sng" dirty="0">
              <a:solidFill>
                <a:srgbClr val="6600FF"/>
              </a:solidFill>
              <a:latin typeface="Trebuchet MS" panose="020B0703020202090204" pitchFamily="34" charset="0"/>
              <a:ea typeface="Calibri" panose="020F0502020204030204" pitchFamily="34" charset="0"/>
              <a:cs typeface="Times New Roman" panose="02020603050405020304" pitchFamily="18" charset="0"/>
            </a:endParaRPr>
          </a:p>
          <a:p>
            <a:pPr eaLnBrk="0" fontAlgn="base" hangingPunct="0">
              <a:lnSpc>
                <a:spcPct val="150000"/>
              </a:lnSpc>
              <a:spcBef>
                <a:spcPct val="0"/>
              </a:spcBef>
              <a:spcAft>
                <a:spcPct val="0"/>
              </a:spcAft>
            </a:pPr>
            <a:endParaRPr lang="en-US" altLang="fr-FR" sz="1600" b="1" u="sng" dirty="0">
              <a:solidFill>
                <a:srgbClr val="6600FF"/>
              </a:solidFill>
              <a:latin typeface="Trebuchet MS" panose="020B0703020202090204" pitchFamily="34" charset="0"/>
              <a:ea typeface="Calibri" panose="020F0502020204030204" pitchFamily="34" charset="0"/>
              <a:cs typeface="Times New Roman" panose="02020603050405020304" pitchFamily="18" charset="0"/>
            </a:endParaRPr>
          </a:p>
          <a:p>
            <a:pPr eaLnBrk="0" fontAlgn="base" hangingPunct="0">
              <a:lnSpc>
                <a:spcPct val="150000"/>
              </a:lnSpc>
              <a:spcBef>
                <a:spcPct val="0"/>
              </a:spcBef>
              <a:spcAft>
                <a:spcPct val="0"/>
              </a:spcAft>
            </a:pPr>
            <a:endParaRPr lang="en-US" altLang="fr-FR" sz="1600" b="1" u="sng" dirty="0">
              <a:solidFill>
                <a:srgbClr val="6600FF"/>
              </a:solidFill>
              <a:latin typeface="Trebuchet MS" panose="020B0703020202090204" pitchFamily="34" charset="0"/>
              <a:ea typeface="Calibri" panose="020F0502020204030204" pitchFamily="34" charset="0"/>
              <a:cs typeface="Times New Roman" panose="02020603050405020304" pitchFamily="18" charset="0"/>
            </a:endParaRPr>
          </a:p>
          <a:p>
            <a:pPr eaLnBrk="0" fontAlgn="base" hangingPunct="0">
              <a:lnSpc>
                <a:spcPct val="150000"/>
              </a:lnSpc>
              <a:spcBef>
                <a:spcPct val="0"/>
              </a:spcBef>
              <a:spcAft>
                <a:spcPct val="0"/>
              </a:spcAft>
            </a:pPr>
            <a:endParaRPr lang="en-US" altLang="fr-FR" sz="1600" b="1" u="sng" dirty="0">
              <a:solidFill>
                <a:srgbClr val="6600FF"/>
              </a:solidFill>
              <a:latin typeface="Trebuchet MS" panose="020B070302020209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52462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BD64C-7F13-0954-FC7B-BE3597B3D5BB}"/>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F9A16D3C-B893-99C9-27E1-4A348E06FB19}"/>
              </a:ext>
            </a:extLst>
          </p:cNvPr>
          <p:cNvCxnSpPr>
            <a:cxnSpLocks/>
          </p:cNvCxnSpPr>
          <p:nvPr/>
        </p:nvCxnSpPr>
        <p:spPr>
          <a:xfrm>
            <a:off x="-16518" y="725250"/>
            <a:ext cx="8568000" cy="0"/>
          </a:xfrm>
          <a:prstGeom prst="line">
            <a:avLst/>
          </a:prstGeom>
          <a:ln w="22225" cmpd="sng">
            <a:solidFill>
              <a:srgbClr val="6600FF"/>
            </a:solidFill>
          </a:ln>
          <a:effectLst/>
        </p:spPr>
        <p:style>
          <a:lnRef idx="2">
            <a:schemeClr val="accent1"/>
          </a:lnRef>
          <a:fillRef idx="0">
            <a:schemeClr val="accent1"/>
          </a:fillRef>
          <a:effectRef idx="1">
            <a:schemeClr val="accent1"/>
          </a:effectRef>
          <a:fontRef idx="minor">
            <a:schemeClr val="tx1"/>
          </a:fontRef>
        </p:style>
      </p:cxnSp>
      <p:pic>
        <p:nvPicPr>
          <p:cNvPr id="5" name="Image 4">
            <a:extLst>
              <a:ext uri="{FF2B5EF4-FFF2-40B4-BE49-F238E27FC236}">
                <a16:creationId xmlns:a16="http://schemas.microsoft.com/office/drawing/2014/main" id="{2CA7F33A-6A6A-80A8-8FDA-3A62153C4567}"/>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8458199" y="-4212"/>
            <a:ext cx="685800" cy="631209"/>
          </a:xfrm>
          <a:prstGeom prst="roundRect">
            <a:avLst>
              <a:gd name="adj" fmla="val 8594"/>
            </a:avLst>
          </a:prstGeom>
          <a:gradFill>
            <a:gsLst>
              <a:gs pos="100000">
                <a:schemeClr val="bg1">
                  <a:lumMod val="86128"/>
                  <a:lumOff val="13872"/>
                </a:schemeClr>
              </a:gs>
              <a:gs pos="100000">
                <a:schemeClr val="bg1"/>
              </a:gs>
            </a:gsLst>
            <a:lin ang="5400000" scaled="1"/>
          </a:gradFill>
          <a:ln>
            <a:noFill/>
          </a:ln>
          <a:effectLst>
            <a:reflection blurRad="12700" stA="38000" endPos="28000" dist="5000" dir="5400000" sy="-100000" algn="bl" rotWithShape="0"/>
          </a:effectLst>
        </p:spPr>
      </p:pic>
      <p:sp>
        <p:nvSpPr>
          <p:cNvPr id="3" name="ZoneTexte 2">
            <a:extLst>
              <a:ext uri="{FF2B5EF4-FFF2-40B4-BE49-F238E27FC236}">
                <a16:creationId xmlns:a16="http://schemas.microsoft.com/office/drawing/2014/main" id="{457E526E-EA21-4A62-548F-12B0FACC6AFD}"/>
              </a:ext>
            </a:extLst>
          </p:cNvPr>
          <p:cNvSpPr txBox="1"/>
          <p:nvPr/>
        </p:nvSpPr>
        <p:spPr>
          <a:xfrm>
            <a:off x="271948" y="795992"/>
            <a:ext cx="4398375" cy="338554"/>
          </a:xfrm>
          <a:prstGeom prst="rect">
            <a:avLst/>
          </a:prstGeom>
          <a:noFill/>
        </p:spPr>
        <p:txBody>
          <a:bodyPr wrap="square" lIns="90000">
            <a:spAutoFit/>
          </a:bodyPr>
          <a:lstStyle/>
          <a:p>
            <a:r>
              <a:rPr lang="fr-FR" sz="1600" b="1" u="sng" dirty="0">
                <a:latin typeface="Trebuchet MS" panose="020B0703020202090204" pitchFamily="34" charset="0"/>
              </a:rPr>
              <a:t>Partager un composant de boucle</a:t>
            </a:r>
          </a:p>
        </p:txBody>
      </p:sp>
      <p:sp>
        <p:nvSpPr>
          <p:cNvPr id="9" name="ZoneTexte 8">
            <a:extLst>
              <a:ext uri="{FF2B5EF4-FFF2-40B4-BE49-F238E27FC236}">
                <a16:creationId xmlns:a16="http://schemas.microsoft.com/office/drawing/2014/main" id="{5D24BDF4-F7E3-BF89-148C-3BAB56305260}"/>
              </a:ext>
            </a:extLst>
          </p:cNvPr>
          <p:cNvSpPr txBox="1"/>
          <p:nvPr/>
        </p:nvSpPr>
        <p:spPr>
          <a:xfrm>
            <a:off x="266010" y="1205287"/>
            <a:ext cx="8339666" cy="954107"/>
          </a:xfrm>
          <a:prstGeom prst="rect">
            <a:avLst/>
          </a:prstGeom>
          <a:noFill/>
        </p:spPr>
        <p:txBody>
          <a:bodyPr wrap="square">
            <a:spAutoFit/>
          </a:bodyPr>
          <a:lstStyle/>
          <a:p>
            <a:pPr marL="285750" indent="-285750">
              <a:buFont typeface="Arial" panose="020B0604020202020204" pitchFamily="34" charset="0"/>
              <a:buChar char="•"/>
            </a:pPr>
            <a:r>
              <a:rPr lang="fr-FR" sz="1400" dirty="0">
                <a:latin typeface="Trebuchet MS" panose="020B0703020202090204" pitchFamily="34" charset="0"/>
              </a:rPr>
              <a:t>Si vous </a:t>
            </a:r>
            <a:r>
              <a:rPr lang="fr-FR" sz="1400" dirty="0">
                <a:solidFill>
                  <a:srgbClr val="9437FF"/>
                </a:solidFill>
                <a:latin typeface="Trebuchet MS" panose="020B0703020202090204" pitchFamily="34" charset="0"/>
              </a:rPr>
              <a:t>@mention </a:t>
            </a:r>
            <a:r>
              <a:rPr lang="fr-FR" sz="1400" dirty="0">
                <a:latin typeface="Trebuchet MS" panose="020B0703020202090204" pitchFamily="34" charset="0"/>
              </a:rPr>
              <a:t>une personne au sein d’un composant Loop, elle recevra une notification par e-mail avec un lien vers le composant Boucle. </a:t>
            </a:r>
          </a:p>
          <a:p>
            <a:pPr marL="285750" indent="-285750">
              <a:buFont typeface="Arial" panose="020B0604020202020204" pitchFamily="34" charset="0"/>
              <a:buChar char="•"/>
            </a:pPr>
            <a:r>
              <a:rPr lang="fr-FR" sz="1400" dirty="0">
                <a:latin typeface="Trebuchet MS" panose="020B0703020202090204" pitchFamily="34" charset="0"/>
              </a:rPr>
              <a:t>Vous pouvez également envoyer un lien vers le composant Loop via ces étapes : </a:t>
            </a:r>
          </a:p>
          <a:p>
            <a:pPr marL="285750" indent="-285750">
              <a:buFont typeface="Arial" panose="020B0604020202020204" pitchFamily="34" charset="0"/>
              <a:buChar char="•"/>
            </a:pPr>
            <a:r>
              <a:rPr lang="fr-CA" sz="1400" b="0" i="0" u="none" strike="noStrike" dirty="0">
                <a:solidFill>
                  <a:srgbClr val="1E1E1E"/>
                </a:solidFill>
                <a:effectLst/>
                <a:latin typeface="Trebuchet MS" panose="020B0703020202090204" pitchFamily="34" charset="0"/>
              </a:rPr>
              <a:t>Sélectionnez l’icône </a:t>
            </a:r>
            <a:r>
              <a:rPr lang="fr-CA" sz="1400" b="1" i="0" u="none" strike="noStrike" dirty="0">
                <a:solidFill>
                  <a:srgbClr val="1E1E1E"/>
                </a:solidFill>
                <a:effectLst/>
                <a:latin typeface="Trebuchet MS" panose="020B0703020202090204" pitchFamily="34" charset="0"/>
              </a:rPr>
              <a:t>Copier le lien</a:t>
            </a:r>
            <a:endParaRPr lang="fr-FR" sz="1400" dirty="0">
              <a:latin typeface="Trebuchet MS" panose="020B0703020202090204" pitchFamily="34" charset="0"/>
            </a:endParaRPr>
          </a:p>
        </p:txBody>
      </p:sp>
      <p:sp>
        <p:nvSpPr>
          <p:cNvPr id="2" name="ZoneTexte 1">
            <a:extLst>
              <a:ext uri="{FF2B5EF4-FFF2-40B4-BE49-F238E27FC236}">
                <a16:creationId xmlns:a16="http://schemas.microsoft.com/office/drawing/2014/main" id="{BF253E56-B6C6-87BA-F799-B88D1F84DA64}"/>
              </a:ext>
            </a:extLst>
          </p:cNvPr>
          <p:cNvSpPr txBox="1"/>
          <p:nvPr/>
        </p:nvSpPr>
        <p:spPr>
          <a:xfrm>
            <a:off x="-134679" y="77312"/>
            <a:ext cx="8686161" cy="584775"/>
          </a:xfrm>
          <a:prstGeom prst="rect">
            <a:avLst/>
          </a:prstGeom>
          <a:noFill/>
        </p:spPr>
        <p:txBody>
          <a:bodyPr wrap="square" rtlCol="0">
            <a:spAutoFit/>
          </a:bodyPr>
          <a:lstStyle/>
          <a:p>
            <a:r>
              <a:rPr lang="fr-CA" sz="3200" dirty="0">
                <a:solidFill>
                  <a:srgbClr val="6600FF"/>
                </a:solidFill>
                <a:latin typeface="Trebuchet MS" panose="020B0703020202090204" pitchFamily="34" charset="0"/>
                <a:ea typeface="Ayuthaya" pitchFamily="2" charset="-34"/>
                <a:cs typeface="Calibri" panose="020F0502020204030204" pitchFamily="34" charset="0"/>
              </a:rPr>
              <a:t> </a:t>
            </a:r>
            <a:r>
              <a:rPr lang="fr-CA" sz="2800" dirty="0">
                <a:solidFill>
                  <a:srgbClr val="6600FF"/>
                </a:solidFill>
                <a:latin typeface="Trebuchet MS" panose="020B0703020202090204" pitchFamily="34" charset="0"/>
                <a:ea typeface="Ayuthaya" pitchFamily="2" charset="-34"/>
                <a:cs typeface="Calibri" panose="020F0502020204030204" pitchFamily="34" charset="0"/>
              </a:rPr>
              <a:t>Utiliser des composants de boucle dans OneNote (2)</a:t>
            </a:r>
          </a:p>
        </p:txBody>
      </p:sp>
      <p:sp>
        <p:nvSpPr>
          <p:cNvPr id="8" name="ZoneTexte 7">
            <a:extLst>
              <a:ext uri="{FF2B5EF4-FFF2-40B4-BE49-F238E27FC236}">
                <a16:creationId xmlns:a16="http://schemas.microsoft.com/office/drawing/2014/main" id="{E54B770F-4816-1365-7B98-3B17E13AE64B}"/>
              </a:ext>
            </a:extLst>
          </p:cNvPr>
          <p:cNvSpPr txBox="1"/>
          <p:nvPr/>
        </p:nvSpPr>
        <p:spPr>
          <a:xfrm>
            <a:off x="266010" y="2233196"/>
            <a:ext cx="8017906" cy="338554"/>
          </a:xfrm>
          <a:prstGeom prst="rect">
            <a:avLst/>
          </a:prstGeom>
          <a:noFill/>
        </p:spPr>
        <p:txBody>
          <a:bodyPr wrap="square" lIns="90000">
            <a:spAutoFit/>
          </a:bodyPr>
          <a:lstStyle/>
          <a:p>
            <a:r>
              <a:rPr lang="fr-FR" sz="1600" b="1" u="sng" dirty="0">
                <a:latin typeface="Trebuchet MS" panose="020B0703020202090204" pitchFamily="34" charset="0"/>
              </a:rPr>
              <a:t>Insérer un composant </a:t>
            </a:r>
            <a:r>
              <a:rPr lang="fr-FR" sz="1600" b="1" u="sng" dirty="0" err="1">
                <a:latin typeface="Trebuchet MS" panose="020B0703020202090204" pitchFamily="34" charset="0"/>
              </a:rPr>
              <a:t>loop</a:t>
            </a:r>
            <a:r>
              <a:rPr lang="fr-FR" sz="1600" b="1" u="sng" dirty="0">
                <a:latin typeface="Trebuchet MS" panose="020B0703020202090204" pitchFamily="34" charset="0"/>
              </a:rPr>
              <a:t> existant dans le bloc-notes OneNote</a:t>
            </a:r>
          </a:p>
        </p:txBody>
      </p:sp>
      <p:sp>
        <p:nvSpPr>
          <p:cNvPr id="12" name="ZoneTexte 11">
            <a:extLst>
              <a:ext uri="{FF2B5EF4-FFF2-40B4-BE49-F238E27FC236}">
                <a16:creationId xmlns:a16="http://schemas.microsoft.com/office/drawing/2014/main" id="{8EFB4949-6F1E-001D-5A2B-931FF3E8D400}"/>
              </a:ext>
            </a:extLst>
          </p:cNvPr>
          <p:cNvSpPr txBox="1"/>
          <p:nvPr/>
        </p:nvSpPr>
        <p:spPr>
          <a:xfrm>
            <a:off x="260071" y="2642491"/>
            <a:ext cx="8567999" cy="738664"/>
          </a:xfrm>
          <a:prstGeom prst="rect">
            <a:avLst/>
          </a:prstGeom>
          <a:noFill/>
        </p:spPr>
        <p:txBody>
          <a:bodyPr wrap="square">
            <a:spAutoFit/>
          </a:bodyPr>
          <a:lstStyle/>
          <a:p>
            <a:pPr marL="285750" indent="-285750">
              <a:buFont typeface="Arial" panose="020B0604020202020204" pitchFamily="34" charset="0"/>
              <a:buChar char="•"/>
            </a:pPr>
            <a:r>
              <a:rPr lang="fr-FR" sz="1400" dirty="0">
                <a:latin typeface="Trebuchet MS" panose="020B0703020202090204" pitchFamily="34" charset="0"/>
              </a:rPr>
              <a:t>Le collage d’un lien de </a:t>
            </a:r>
            <a:r>
              <a:rPr lang="fr-FR" sz="1400" b="1" dirty="0">
                <a:latin typeface="Trebuchet MS" panose="020B0703020202090204" pitchFamily="34" charset="0"/>
              </a:rPr>
              <a:t>composant Loop </a:t>
            </a:r>
            <a:r>
              <a:rPr lang="fr-FR" sz="1400" dirty="0">
                <a:latin typeface="Trebuchet MS" panose="020B0703020202090204" pitchFamily="34" charset="0"/>
              </a:rPr>
              <a:t>affiche automatiquement le contenu du composant Loop. </a:t>
            </a:r>
          </a:p>
          <a:p>
            <a:pPr marL="285750" indent="-285750">
              <a:buFont typeface="Arial" panose="020B0604020202020204" pitchFamily="34" charset="0"/>
              <a:buChar char="•"/>
            </a:pPr>
            <a:r>
              <a:rPr lang="fr-FR" sz="1400" dirty="0">
                <a:latin typeface="Trebuchet MS" panose="020B0703020202090204" pitchFamily="34" charset="0"/>
              </a:rPr>
              <a:t>Dans le coin supérieur droit du composant Loop, sélectionnez l’icône </a:t>
            </a:r>
            <a:r>
              <a:rPr lang="fr-FR" sz="1400" b="1" dirty="0">
                <a:latin typeface="Trebuchet MS" panose="020B0703020202090204" pitchFamily="34" charset="0"/>
              </a:rPr>
              <a:t>Copier le lien</a:t>
            </a:r>
          </a:p>
          <a:p>
            <a:pPr marL="285750" indent="-285750">
              <a:buFont typeface="Arial" panose="020B0604020202020204" pitchFamily="34" charset="0"/>
              <a:buChar char="•"/>
            </a:pPr>
            <a:r>
              <a:rPr lang="fr-FR" sz="1400" dirty="0">
                <a:latin typeface="Trebuchet MS" panose="020B0703020202090204" pitchFamily="34" charset="0"/>
              </a:rPr>
              <a:t>Copier-là</a:t>
            </a:r>
            <a:r>
              <a:rPr lang="fr-CA" sz="1400" b="0" i="0" u="none" strike="noStrike" dirty="0">
                <a:solidFill>
                  <a:srgbClr val="1E1E1E"/>
                </a:solidFill>
                <a:effectLst/>
                <a:latin typeface="Trebuchet MS" panose="020B0703020202090204" pitchFamily="34" charset="0"/>
              </a:rPr>
              <a:t>, sélectionnez </a:t>
            </a:r>
            <a:r>
              <a:rPr lang="fr-CA" sz="1400" b="1" i="0" u="none" strike="noStrike" dirty="0">
                <a:solidFill>
                  <a:srgbClr val="1E1E1E"/>
                </a:solidFill>
                <a:effectLst/>
                <a:latin typeface="Trebuchet MS" panose="020B0703020202090204" pitchFamily="34" charset="0"/>
              </a:rPr>
              <a:t>Insérer un lien</a:t>
            </a:r>
            <a:r>
              <a:rPr lang="fr-CA" sz="1400" b="0" i="0" u="none" strike="noStrike" dirty="0">
                <a:solidFill>
                  <a:srgbClr val="1E1E1E"/>
                </a:solidFill>
                <a:effectLst/>
                <a:latin typeface="Trebuchet MS" panose="020B0703020202090204" pitchFamily="34" charset="0"/>
              </a:rPr>
              <a:t> sous l’onglet </a:t>
            </a:r>
            <a:r>
              <a:rPr lang="fr-CA" sz="1400" b="1" i="0" u="none" strike="noStrike" dirty="0">
                <a:solidFill>
                  <a:srgbClr val="1E1E1E"/>
                </a:solidFill>
                <a:effectLst/>
                <a:latin typeface="Trebuchet MS" panose="020B0703020202090204" pitchFamily="34" charset="0"/>
              </a:rPr>
              <a:t>Insertion </a:t>
            </a:r>
            <a:r>
              <a:rPr lang="fr-CA" sz="1400" b="0" i="0" u="none" strike="noStrike" dirty="0">
                <a:solidFill>
                  <a:srgbClr val="1E1E1E"/>
                </a:solidFill>
                <a:effectLst/>
                <a:latin typeface="Trebuchet MS" panose="020B0703020202090204" pitchFamily="34" charset="0"/>
              </a:rPr>
              <a:t>.</a:t>
            </a:r>
          </a:p>
        </p:txBody>
      </p:sp>
      <p:sp>
        <p:nvSpPr>
          <p:cNvPr id="14" name="ZoneTexte 13">
            <a:extLst>
              <a:ext uri="{FF2B5EF4-FFF2-40B4-BE49-F238E27FC236}">
                <a16:creationId xmlns:a16="http://schemas.microsoft.com/office/drawing/2014/main" id="{8263D06A-2148-E486-C93A-32B1589210DA}"/>
              </a:ext>
            </a:extLst>
          </p:cNvPr>
          <p:cNvSpPr txBox="1"/>
          <p:nvPr/>
        </p:nvSpPr>
        <p:spPr>
          <a:xfrm>
            <a:off x="269553" y="3491388"/>
            <a:ext cx="8017906" cy="338554"/>
          </a:xfrm>
          <a:prstGeom prst="rect">
            <a:avLst/>
          </a:prstGeom>
          <a:noFill/>
        </p:spPr>
        <p:txBody>
          <a:bodyPr wrap="square" lIns="90000">
            <a:spAutoFit/>
          </a:bodyPr>
          <a:lstStyle/>
          <a:p>
            <a:r>
              <a:rPr lang="fr-FR" sz="1600" b="1" u="sng" dirty="0">
                <a:latin typeface="Trebuchet MS" panose="020B0703020202090204" pitchFamily="34" charset="0"/>
              </a:rPr>
              <a:t>Modifier un composant de boucle </a:t>
            </a:r>
          </a:p>
        </p:txBody>
      </p:sp>
      <p:sp>
        <p:nvSpPr>
          <p:cNvPr id="15" name="ZoneTexte 14">
            <a:extLst>
              <a:ext uri="{FF2B5EF4-FFF2-40B4-BE49-F238E27FC236}">
                <a16:creationId xmlns:a16="http://schemas.microsoft.com/office/drawing/2014/main" id="{6A773E99-F1CF-0E16-D098-F4422B32A383}"/>
              </a:ext>
            </a:extLst>
          </p:cNvPr>
          <p:cNvSpPr txBox="1"/>
          <p:nvPr/>
        </p:nvSpPr>
        <p:spPr>
          <a:xfrm>
            <a:off x="263615" y="3900683"/>
            <a:ext cx="8339666" cy="738664"/>
          </a:xfrm>
          <a:prstGeom prst="rect">
            <a:avLst/>
          </a:prstGeom>
          <a:noFill/>
        </p:spPr>
        <p:txBody>
          <a:bodyPr wrap="square">
            <a:spAutoFit/>
          </a:bodyPr>
          <a:lstStyle/>
          <a:p>
            <a:pPr marL="285750" indent="-285750">
              <a:buFont typeface="Arial" panose="020B0604020202020204" pitchFamily="34" charset="0"/>
              <a:buChar char="•"/>
            </a:pPr>
            <a:r>
              <a:rPr lang="fr-FR" sz="1400" dirty="0">
                <a:latin typeface="Trebuchet MS" panose="020B0703020202090204" pitchFamily="34" charset="0"/>
              </a:rPr>
              <a:t>Vous pouvez le partager avec d’autres personnes pour activer la collaboration. Quel que soit l’endroit où les modifications sont apportées, le composant affiche toujours les dernières modifications.  </a:t>
            </a:r>
            <a:endParaRPr lang="fr-CA" sz="1400" b="0" i="0" u="none" strike="noStrike" dirty="0">
              <a:solidFill>
                <a:srgbClr val="1E1E1E"/>
              </a:solidFill>
              <a:effectLst/>
              <a:latin typeface="Trebuchet MS" panose="020B0703020202090204" pitchFamily="34" charset="0"/>
            </a:endParaRPr>
          </a:p>
        </p:txBody>
      </p:sp>
    </p:spTree>
    <p:extLst>
      <p:ext uri="{BB962C8B-B14F-4D97-AF65-F5344CB8AC3E}">
        <p14:creationId xmlns:p14="http://schemas.microsoft.com/office/powerpoint/2010/main" val="30026832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3CE885-F92A-FC8F-E732-ED385042B45F}"/>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9CC1B589-93B0-DA7A-2259-CD0499C74688}"/>
              </a:ext>
            </a:extLst>
          </p:cNvPr>
          <p:cNvCxnSpPr>
            <a:cxnSpLocks/>
          </p:cNvCxnSpPr>
          <p:nvPr/>
        </p:nvCxnSpPr>
        <p:spPr>
          <a:xfrm>
            <a:off x="-16518" y="725250"/>
            <a:ext cx="8568000" cy="0"/>
          </a:xfrm>
          <a:prstGeom prst="line">
            <a:avLst/>
          </a:prstGeom>
          <a:ln w="22225" cmpd="sng">
            <a:solidFill>
              <a:srgbClr val="6600FF"/>
            </a:solidFill>
          </a:ln>
          <a:effectLst/>
        </p:spPr>
        <p:style>
          <a:lnRef idx="2">
            <a:schemeClr val="accent1"/>
          </a:lnRef>
          <a:fillRef idx="0">
            <a:schemeClr val="accent1"/>
          </a:fillRef>
          <a:effectRef idx="1">
            <a:schemeClr val="accent1"/>
          </a:effectRef>
          <a:fontRef idx="minor">
            <a:schemeClr val="tx1"/>
          </a:fontRef>
        </p:style>
      </p:cxnSp>
      <p:pic>
        <p:nvPicPr>
          <p:cNvPr id="5" name="Image 4">
            <a:extLst>
              <a:ext uri="{FF2B5EF4-FFF2-40B4-BE49-F238E27FC236}">
                <a16:creationId xmlns:a16="http://schemas.microsoft.com/office/drawing/2014/main" id="{70EE1025-C070-1398-BA1D-CA433DE362F3}"/>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8458199" y="-4212"/>
            <a:ext cx="685800" cy="631209"/>
          </a:xfrm>
          <a:prstGeom prst="roundRect">
            <a:avLst>
              <a:gd name="adj" fmla="val 8594"/>
            </a:avLst>
          </a:prstGeom>
          <a:gradFill>
            <a:gsLst>
              <a:gs pos="100000">
                <a:schemeClr val="bg1">
                  <a:lumMod val="86128"/>
                  <a:lumOff val="13872"/>
                </a:schemeClr>
              </a:gs>
              <a:gs pos="100000">
                <a:schemeClr val="bg1"/>
              </a:gs>
            </a:gsLst>
            <a:lin ang="5400000" scaled="1"/>
          </a:gradFill>
          <a:ln>
            <a:noFill/>
          </a:ln>
          <a:effectLst>
            <a:reflection blurRad="12700" stA="38000" endPos="28000" dist="5000" dir="5400000" sy="-100000" algn="bl" rotWithShape="0"/>
          </a:effectLst>
        </p:spPr>
      </p:pic>
      <p:sp>
        <p:nvSpPr>
          <p:cNvPr id="2" name="ZoneTexte 1">
            <a:extLst>
              <a:ext uri="{FF2B5EF4-FFF2-40B4-BE49-F238E27FC236}">
                <a16:creationId xmlns:a16="http://schemas.microsoft.com/office/drawing/2014/main" id="{DD12C3E9-9360-83D1-0DBB-5DB8DDC5090F}"/>
              </a:ext>
            </a:extLst>
          </p:cNvPr>
          <p:cNvSpPr txBox="1"/>
          <p:nvPr/>
        </p:nvSpPr>
        <p:spPr>
          <a:xfrm>
            <a:off x="-104147" y="77592"/>
            <a:ext cx="8853632" cy="584775"/>
          </a:xfrm>
          <a:prstGeom prst="rect">
            <a:avLst/>
          </a:prstGeom>
          <a:noFill/>
        </p:spPr>
        <p:txBody>
          <a:bodyPr wrap="square" rtlCol="0">
            <a:spAutoFit/>
          </a:bodyPr>
          <a:lstStyle/>
          <a:p>
            <a:r>
              <a:rPr lang="fr-CA" sz="3200" dirty="0">
                <a:solidFill>
                  <a:srgbClr val="6600FF"/>
                </a:solidFill>
                <a:latin typeface="Trebuchet MS" panose="020B0703020202090204" pitchFamily="34" charset="0"/>
                <a:ea typeface="Ayuthaya" pitchFamily="2" charset="-34"/>
                <a:cs typeface="Calibri" panose="020F0502020204030204" pitchFamily="34" charset="0"/>
              </a:rPr>
              <a:t> </a:t>
            </a:r>
            <a:r>
              <a:rPr lang="fr-CA" sz="2800" dirty="0">
                <a:solidFill>
                  <a:srgbClr val="6600FF"/>
                </a:solidFill>
                <a:latin typeface="Trebuchet MS" panose="020B0703020202090204" pitchFamily="34" charset="0"/>
                <a:ea typeface="Ayuthaya" pitchFamily="2" charset="-34"/>
                <a:cs typeface="Calibri" panose="020F0502020204030204" pitchFamily="34" charset="0"/>
              </a:rPr>
              <a:t>Utiliser des composants de boucle dans OneNote (3)</a:t>
            </a:r>
          </a:p>
        </p:txBody>
      </p:sp>
      <p:sp>
        <p:nvSpPr>
          <p:cNvPr id="14" name="ZoneTexte 13">
            <a:extLst>
              <a:ext uri="{FF2B5EF4-FFF2-40B4-BE49-F238E27FC236}">
                <a16:creationId xmlns:a16="http://schemas.microsoft.com/office/drawing/2014/main" id="{67E48EF2-F67F-47A4-042E-9DAB3DE762DA}"/>
              </a:ext>
            </a:extLst>
          </p:cNvPr>
          <p:cNvSpPr txBox="1"/>
          <p:nvPr/>
        </p:nvSpPr>
        <p:spPr>
          <a:xfrm>
            <a:off x="217754" y="744171"/>
            <a:ext cx="8017906" cy="338554"/>
          </a:xfrm>
          <a:prstGeom prst="rect">
            <a:avLst/>
          </a:prstGeom>
          <a:noFill/>
        </p:spPr>
        <p:txBody>
          <a:bodyPr wrap="square" lIns="90000">
            <a:spAutoFit/>
          </a:bodyPr>
          <a:lstStyle/>
          <a:p>
            <a:r>
              <a:rPr lang="fr-FR" sz="1600" b="1" u="sng" dirty="0">
                <a:latin typeface="Trebuchet MS" panose="020B0703020202090204" pitchFamily="34" charset="0"/>
              </a:rPr>
              <a:t>Modifier un composant de boucle </a:t>
            </a:r>
          </a:p>
        </p:txBody>
      </p:sp>
      <p:sp>
        <p:nvSpPr>
          <p:cNvPr id="15" name="ZoneTexte 14">
            <a:extLst>
              <a:ext uri="{FF2B5EF4-FFF2-40B4-BE49-F238E27FC236}">
                <a16:creationId xmlns:a16="http://schemas.microsoft.com/office/drawing/2014/main" id="{9AC45915-E885-A224-28F9-DECD0CF1E467}"/>
              </a:ext>
            </a:extLst>
          </p:cNvPr>
          <p:cNvSpPr txBox="1"/>
          <p:nvPr/>
        </p:nvSpPr>
        <p:spPr>
          <a:xfrm>
            <a:off x="211816" y="1101645"/>
            <a:ext cx="8339666" cy="1815882"/>
          </a:xfrm>
          <a:prstGeom prst="rect">
            <a:avLst/>
          </a:prstGeom>
          <a:noFill/>
        </p:spPr>
        <p:txBody>
          <a:bodyPr wrap="square">
            <a:spAutoFit/>
          </a:bodyPr>
          <a:lstStyle/>
          <a:p>
            <a:pPr algn="just"/>
            <a:r>
              <a:rPr lang="fr-FR" sz="1400" dirty="0">
                <a:latin typeface="Trebuchet MS" panose="020B0703020202090204" pitchFamily="34" charset="0"/>
              </a:rPr>
              <a:t>En tant que collaborateur, vous pouvez fournir des modifications et des commentaires comme suit : </a:t>
            </a:r>
          </a:p>
          <a:p>
            <a:pPr marL="285750" indent="-285750" algn="just">
              <a:buFont typeface="Wingdings" pitchFamily="2" charset="2"/>
              <a:buChar char="§"/>
            </a:pPr>
            <a:r>
              <a:rPr lang="fr-FR" sz="1400" dirty="0">
                <a:latin typeface="Trebuchet MS" panose="020B0703020202090204" pitchFamily="34" charset="0"/>
              </a:rPr>
              <a:t>Dans un </a:t>
            </a:r>
            <a:r>
              <a:rPr lang="fr-FR" sz="1400" b="1" dirty="0">
                <a:latin typeface="Trebuchet MS" panose="020B0703020202090204" pitchFamily="34" charset="0"/>
              </a:rPr>
              <a:t>composant Loop</a:t>
            </a:r>
            <a:r>
              <a:rPr lang="fr-FR" sz="1400" dirty="0">
                <a:latin typeface="Trebuchet MS" panose="020B0703020202090204" pitchFamily="34" charset="0"/>
              </a:rPr>
              <a:t> existant, sélectionnez l’emplacement où vous </a:t>
            </a:r>
            <a:r>
              <a:rPr lang="fr-FR" sz="1400" b="1" dirty="0">
                <a:latin typeface="Trebuchet MS" panose="020B0703020202090204" pitchFamily="34" charset="0"/>
              </a:rPr>
              <a:t>envisagez d’ajouter </a:t>
            </a:r>
            <a:r>
              <a:rPr lang="fr-FR" sz="1400" dirty="0">
                <a:latin typeface="Trebuchet MS" panose="020B0703020202090204" pitchFamily="34" charset="0"/>
              </a:rPr>
              <a:t>ou de </a:t>
            </a:r>
            <a:r>
              <a:rPr lang="fr-FR" sz="1400" b="1" dirty="0">
                <a:latin typeface="Trebuchet MS" panose="020B0703020202090204" pitchFamily="34" charset="0"/>
              </a:rPr>
              <a:t>modifier</a:t>
            </a:r>
            <a:r>
              <a:rPr lang="fr-FR" sz="1400" dirty="0">
                <a:latin typeface="Trebuchet MS" panose="020B0703020202090204" pitchFamily="34" charset="0"/>
              </a:rPr>
              <a:t> du contenu.</a:t>
            </a:r>
          </a:p>
          <a:p>
            <a:pPr marL="285750" indent="-285750" algn="just">
              <a:buFont typeface="Wingdings" pitchFamily="2" charset="2"/>
              <a:buChar char="§"/>
            </a:pPr>
            <a:r>
              <a:rPr lang="fr-FR" sz="1400" dirty="0">
                <a:latin typeface="Trebuchet MS" panose="020B0703020202090204" pitchFamily="34" charset="0"/>
              </a:rPr>
              <a:t>Passez à la </a:t>
            </a:r>
            <a:r>
              <a:rPr lang="fr-FR" sz="1400" b="1" dirty="0">
                <a:latin typeface="Trebuchet MS" panose="020B0703020202090204" pitchFamily="34" charset="0"/>
              </a:rPr>
              <a:t>saisie</a:t>
            </a:r>
            <a:r>
              <a:rPr lang="fr-FR" sz="1400" dirty="0">
                <a:latin typeface="Trebuchet MS" panose="020B0703020202090204" pitchFamily="34" charset="0"/>
              </a:rPr>
              <a:t> et à la </a:t>
            </a:r>
            <a:r>
              <a:rPr lang="fr-FR" sz="1400" b="1" dirty="0">
                <a:latin typeface="Trebuchet MS" panose="020B0703020202090204" pitchFamily="34" charset="0"/>
              </a:rPr>
              <a:t>modification</a:t>
            </a:r>
            <a:r>
              <a:rPr lang="fr-FR" sz="1400" dirty="0">
                <a:latin typeface="Trebuchet MS" panose="020B0703020202090204" pitchFamily="34" charset="0"/>
              </a:rPr>
              <a:t>.</a:t>
            </a:r>
          </a:p>
          <a:p>
            <a:pPr marL="285750" indent="-285750" algn="just">
              <a:buFont typeface="Wingdings" pitchFamily="2" charset="2"/>
              <a:buChar char="§"/>
            </a:pPr>
            <a:r>
              <a:rPr lang="fr-FR" sz="1400" dirty="0">
                <a:latin typeface="Trebuchet MS" panose="020B0703020202090204" pitchFamily="34" charset="0"/>
              </a:rPr>
              <a:t>Si vous le souhaitez, </a:t>
            </a:r>
            <a:r>
              <a:rPr lang="fr-FR" sz="1400" b="1" dirty="0">
                <a:solidFill>
                  <a:srgbClr val="9437FF"/>
                </a:solidFill>
                <a:latin typeface="Trebuchet MS" panose="020B0703020202090204" pitchFamily="34" charset="0"/>
              </a:rPr>
              <a:t>entrez une barre oblique (/) </a:t>
            </a:r>
            <a:r>
              <a:rPr lang="fr-FR" sz="1400" b="1" dirty="0">
                <a:latin typeface="Trebuchet MS" panose="020B0703020202090204" pitchFamily="34" charset="0"/>
              </a:rPr>
              <a:t>pour insérer des éléments tels que @mentions ou des dates</a:t>
            </a:r>
            <a:r>
              <a:rPr lang="fr-FR" sz="1400" dirty="0">
                <a:latin typeface="Trebuchet MS" panose="020B0703020202090204" pitchFamily="34" charset="0"/>
              </a:rPr>
              <a:t>. </a:t>
            </a:r>
          </a:p>
          <a:p>
            <a:pPr marL="285750" indent="-285750" algn="just">
              <a:buFont typeface="Wingdings" pitchFamily="2" charset="2"/>
              <a:buChar char="§"/>
            </a:pPr>
            <a:r>
              <a:rPr lang="fr-FR" sz="1400" dirty="0">
                <a:latin typeface="Trebuchet MS" panose="020B0703020202090204" pitchFamily="34" charset="0"/>
              </a:rPr>
              <a:t>Entrez </a:t>
            </a:r>
            <a:r>
              <a:rPr lang="fr-FR" sz="1400" b="1" dirty="0">
                <a:latin typeface="Trebuchet MS" panose="020B0703020202090204" pitchFamily="34" charset="0"/>
              </a:rPr>
              <a:t>deux barres obliques </a:t>
            </a:r>
            <a:r>
              <a:rPr lang="fr-FR" sz="1400" dirty="0">
                <a:latin typeface="Trebuchet MS" panose="020B0703020202090204" pitchFamily="34" charset="0"/>
              </a:rPr>
              <a:t>() dans le texte existant pour ajouter un commentaire, qui vous sera attribué.</a:t>
            </a:r>
          </a:p>
        </p:txBody>
      </p:sp>
      <p:sp>
        <p:nvSpPr>
          <p:cNvPr id="4" name="ZoneTexte 3">
            <a:extLst>
              <a:ext uri="{FF2B5EF4-FFF2-40B4-BE49-F238E27FC236}">
                <a16:creationId xmlns:a16="http://schemas.microsoft.com/office/drawing/2014/main" id="{B5581F6F-8EEE-904B-A3D8-18E153ACAD0A}"/>
              </a:ext>
            </a:extLst>
          </p:cNvPr>
          <p:cNvSpPr txBox="1"/>
          <p:nvPr/>
        </p:nvSpPr>
        <p:spPr>
          <a:xfrm>
            <a:off x="211816" y="2910250"/>
            <a:ext cx="3917974" cy="338554"/>
          </a:xfrm>
          <a:prstGeom prst="rect">
            <a:avLst/>
          </a:prstGeom>
          <a:noFill/>
        </p:spPr>
        <p:txBody>
          <a:bodyPr wrap="square" lIns="90000">
            <a:spAutoFit/>
          </a:bodyPr>
          <a:lstStyle/>
          <a:p>
            <a:r>
              <a:rPr lang="fr-FR" sz="1600" b="1" u="sng" dirty="0">
                <a:latin typeface="Trebuchet MS" panose="020B0703020202090204" pitchFamily="34" charset="0"/>
              </a:rPr>
              <a:t>Afficher l’activité et l’accès </a:t>
            </a:r>
          </a:p>
        </p:txBody>
      </p:sp>
      <p:pic>
        <p:nvPicPr>
          <p:cNvPr id="7" name="Image 6">
            <a:extLst>
              <a:ext uri="{FF2B5EF4-FFF2-40B4-BE49-F238E27FC236}">
                <a16:creationId xmlns:a16="http://schemas.microsoft.com/office/drawing/2014/main" id="{50AB63B4-99E6-35AF-CC04-88BE7CF9C63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74169" y="3446140"/>
            <a:ext cx="3798054" cy="1333315"/>
          </a:xfrm>
          <a:prstGeom prst="roundRect">
            <a:avLst>
              <a:gd name="adj" fmla="val 4167"/>
            </a:avLst>
          </a:prstGeom>
          <a:solidFill>
            <a:srgbClr val="FFFFFF"/>
          </a:solidFill>
          <a:ln w="12700" cap="sq">
            <a:solidFill>
              <a:srgbClr val="9437FF"/>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11" name="ZoneTexte 10">
            <a:extLst>
              <a:ext uri="{FF2B5EF4-FFF2-40B4-BE49-F238E27FC236}">
                <a16:creationId xmlns:a16="http://schemas.microsoft.com/office/drawing/2014/main" id="{C6A3B403-5A7F-0674-428E-AF08087F5209}"/>
              </a:ext>
            </a:extLst>
          </p:cNvPr>
          <p:cNvSpPr txBox="1"/>
          <p:nvPr/>
        </p:nvSpPr>
        <p:spPr>
          <a:xfrm>
            <a:off x="211816" y="3248804"/>
            <a:ext cx="4802394" cy="954107"/>
          </a:xfrm>
          <a:prstGeom prst="rect">
            <a:avLst/>
          </a:prstGeom>
          <a:noFill/>
        </p:spPr>
        <p:txBody>
          <a:bodyPr wrap="square">
            <a:spAutoFit/>
          </a:bodyPr>
          <a:lstStyle/>
          <a:p>
            <a:r>
              <a:rPr lang="fr-FR" sz="1400" dirty="0">
                <a:latin typeface="Trebuchet MS" panose="020B0703020202090204" pitchFamily="34" charset="0"/>
              </a:rPr>
              <a:t>Si d’autres personnes modifient pendant que vous affichez le composant, vous verrez des curseurs de couleur différents. Vous pouvez également voir le texte en cours de modification en temps réel. </a:t>
            </a:r>
          </a:p>
        </p:txBody>
      </p:sp>
      <p:pic>
        <p:nvPicPr>
          <p:cNvPr id="16" name="Graphique 15" descr="Lightbulb avec un remplissage uni">
            <a:extLst>
              <a:ext uri="{FF2B5EF4-FFF2-40B4-BE49-F238E27FC236}">
                <a16:creationId xmlns:a16="http://schemas.microsoft.com/office/drawing/2014/main" id="{3215EB24-CED7-820D-BE0F-B684BC8CD99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38647" y="4418250"/>
            <a:ext cx="307882" cy="307882"/>
          </a:xfrm>
          <a:prstGeom prst="rect">
            <a:avLst/>
          </a:prstGeom>
          <a:effectLst>
            <a:outerShdw blurRad="50800" dist="50800" dir="5400000" algn="ctr" rotWithShape="0">
              <a:srgbClr val="FFFF00"/>
            </a:outerShdw>
          </a:effectLst>
        </p:spPr>
      </p:pic>
      <p:sp>
        <p:nvSpPr>
          <p:cNvPr id="17" name="ZoneTexte 16">
            <a:extLst>
              <a:ext uri="{FF2B5EF4-FFF2-40B4-BE49-F238E27FC236}">
                <a16:creationId xmlns:a16="http://schemas.microsoft.com/office/drawing/2014/main" id="{CA4A836E-6343-D784-FEE8-3529620F3FE8}"/>
              </a:ext>
            </a:extLst>
          </p:cNvPr>
          <p:cNvSpPr txBox="1"/>
          <p:nvPr/>
        </p:nvSpPr>
        <p:spPr>
          <a:xfrm>
            <a:off x="646008" y="4310581"/>
            <a:ext cx="3580699" cy="461665"/>
          </a:xfrm>
          <a:prstGeom prst="rect">
            <a:avLst/>
          </a:prstGeom>
          <a:noFill/>
          <a:ln>
            <a:solidFill>
              <a:srgbClr val="9437FF"/>
            </a:solidFill>
          </a:ln>
        </p:spPr>
        <p:txBody>
          <a:bodyPr wrap="square">
            <a:spAutoFit/>
          </a:bodyPr>
          <a:lstStyle/>
          <a:p>
            <a:r>
              <a:rPr lang="fr-FR" sz="1200" b="1" dirty="0">
                <a:latin typeface="Trebuchet MS" panose="020B0703020202090204" pitchFamily="34" charset="0"/>
              </a:rPr>
              <a:t>Les composants de boucle sont enregistrés automatiquement dans votre OneDrive.</a:t>
            </a:r>
          </a:p>
        </p:txBody>
      </p:sp>
    </p:spTree>
    <p:extLst>
      <p:ext uri="{BB962C8B-B14F-4D97-AF65-F5344CB8AC3E}">
        <p14:creationId xmlns:p14="http://schemas.microsoft.com/office/powerpoint/2010/main" val="16488585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B57A3E-9BEA-B050-7A12-BC8F8D1C1B8B}"/>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3ED42474-8169-BA83-1A3D-D1620ECF35BD}"/>
              </a:ext>
            </a:extLst>
          </p:cNvPr>
          <p:cNvCxnSpPr/>
          <p:nvPr/>
        </p:nvCxnSpPr>
        <p:spPr>
          <a:xfrm>
            <a:off x="-16518" y="725250"/>
            <a:ext cx="8568000" cy="0"/>
          </a:xfrm>
          <a:prstGeom prst="line">
            <a:avLst/>
          </a:prstGeom>
          <a:ln w="22225" cmpd="sng">
            <a:solidFill>
              <a:srgbClr val="6600FF"/>
            </a:solidFill>
          </a:ln>
          <a:effectLst/>
        </p:spPr>
        <p:style>
          <a:lnRef idx="2">
            <a:schemeClr val="accent1"/>
          </a:lnRef>
          <a:fillRef idx="0">
            <a:schemeClr val="accent1"/>
          </a:fillRef>
          <a:effectRef idx="1">
            <a:schemeClr val="accent1"/>
          </a:effectRef>
          <a:fontRef idx="minor">
            <a:schemeClr val="tx1"/>
          </a:fontRef>
        </p:style>
      </p:cxnSp>
      <p:sp>
        <p:nvSpPr>
          <p:cNvPr id="11" name="ZoneTexte 10">
            <a:extLst>
              <a:ext uri="{FF2B5EF4-FFF2-40B4-BE49-F238E27FC236}">
                <a16:creationId xmlns:a16="http://schemas.microsoft.com/office/drawing/2014/main" id="{38DDDF39-3C9B-22AB-A0AC-E39E68362FC1}"/>
              </a:ext>
            </a:extLst>
          </p:cNvPr>
          <p:cNvSpPr txBox="1"/>
          <p:nvPr/>
        </p:nvSpPr>
        <p:spPr>
          <a:xfrm>
            <a:off x="54591" y="77312"/>
            <a:ext cx="8496891" cy="584775"/>
          </a:xfrm>
          <a:prstGeom prst="rect">
            <a:avLst/>
          </a:prstGeom>
          <a:noFill/>
        </p:spPr>
        <p:txBody>
          <a:bodyPr wrap="square" rtlCol="0">
            <a:spAutoFit/>
          </a:bodyPr>
          <a:lstStyle/>
          <a:p>
            <a:r>
              <a:rPr lang="fr-CA" sz="3200" dirty="0">
                <a:solidFill>
                  <a:srgbClr val="6600FF"/>
                </a:solidFill>
                <a:latin typeface="Trebuchet MS" panose="020B0703020202090204" pitchFamily="34" charset="0"/>
                <a:ea typeface="Ayuthaya" pitchFamily="2" charset="-34"/>
                <a:cs typeface="Calibri" panose="020F0502020204030204" pitchFamily="34" charset="0"/>
              </a:rPr>
              <a:t> Composants Loop dans Outlook (1)</a:t>
            </a:r>
          </a:p>
        </p:txBody>
      </p:sp>
      <p:pic>
        <p:nvPicPr>
          <p:cNvPr id="5" name="Image 4">
            <a:extLst>
              <a:ext uri="{FF2B5EF4-FFF2-40B4-BE49-F238E27FC236}">
                <a16:creationId xmlns:a16="http://schemas.microsoft.com/office/drawing/2014/main" id="{4A88152D-AD8B-86CA-009F-C7AA1543DCBE}"/>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8458199" y="-4212"/>
            <a:ext cx="685800" cy="631209"/>
          </a:xfrm>
          <a:prstGeom prst="roundRect">
            <a:avLst>
              <a:gd name="adj" fmla="val 8594"/>
            </a:avLst>
          </a:prstGeom>
          <a:gradFill>
            <a:gsLst>
              <a:gs pos="100000">
                <a:schemeClr val="bg1">
                  <a:lumMod val="86128"/>
                  <a:lumOff val="13872"/>
                </a:schemeClr>
              </a:gs>
              <a:gs pos="100000">
                <a:schemeClr val="bg1"/>
              </a:gs>
            </a:gsLst>
            <a:lin ang="5400000" scaled="1"/>
          </a:gradFill>
          <a:ln>
            <a:noFill/>
          </a:ln>
          <a:effectLst>
            <a:reflection blurRad="12700" stA="38000" endPos="28000" dist="5000" dir="5400000" sy="-100000" algn="bl" rotWithShape="0"/>
          </a:effectLst>
        </p:spPr>
      </p:pic>
      <p:sp>
        <p:nvSpPr>
          <p:cNvPr id="6" name="Rectangle 3">
            <a:extLst>
              <a:ext uri="{FF2B5EF4-FFF2-40B4-BE49-F238E27FC236}">
                <a16:creationId xmlns:a16="http://schemas.microsoft.com/office/drawing/2014/main" id="{072FD971-74FA-8B7A-2944-786B0FF185CA}"/>
              </a:ext>
            </a:extLst>
          </p:cNvPr>
          <p:cNvSpPr>
            <a:spLocks noChangeArrowheads="1"/>
          </p:cNvSpPr>
          <p:nvPr/>
        </p:nvSpPr>
        <p:spPr bwMode="auto">
          <a:xfrm>
            <a:off x="-152142" y="921651"/>
            <a:ext cx="8952764" cy="1385766"/>
          </a:xfrm>
          <a:prstGeom prst="rect">
            <a:avLst/>
          </a:prstGeom>
          <a:noFill/>
          <a:ln w="127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1" rIns="91440" bIns="45721" numCol="1" anchor="ctr" anchorCtr="0" compatLnSpc="1">
            <a:prstTxWarp prst="textNoShape">
              <a:avLst/>
            </a:prstTxWarp>
            <a:spAutoFit/>
          </a:bodyPr>
          <a:lstStyle/>
          <a:p>
            <a:pPr marL="800106" lvl="1" indent="-342900" eaLnBrk="0" fontAlgn="base" hangingPunct="0">
              <a:spcBef>
                <a:spcPct val="0"/>
              </a:spcBef>
              <a:spcAft>
                <a:spcPct val="0"/>
              </a:spcAft>
              <a:buFont typeface="Arial" panose="020B0604020202020204" pitchFamily="34" charset="0"/>
              <a:buChar char="•"/>
            </a:pPr>
            <a:r>
              <a:rPr lang="fr-CA" sz="1401" dirty="0">
                <a:latin typeface="Trebuchet MS" panose="020B0703020202090204" pitchFamily="34" charset="0"/>
              </a:rPr>
              <a:t>Loop composants sont des éléments de contenu qui restent synchronisés dans tous les endroits où ils sont partagés. </a:t>
            </a:r>
          </a:p>
          <a:p>
            <a:pPr marL="800106" lvl="1" indent="-342900" eaLnBrk="0" fontAlgn="base" hangingPunct="0">
              <a:spcBef>
                <a:spcPct val="0"/>
              </a:spcBef>
              <a:spcAft>
                <a:spcPct val="0"/>
              </a:spcAft>
              <a:buFont typeface="Arial" panose="020B0604020202020204" pitchFamily="34" charset="0"/>
              <a:buChar char="•"/>
            </a:pPr>
            <a:r>
              <a:rPr lang="fr-CA" sz="1401" dirty="0">
                <a:latin typeface="Trebuchet MS" panose="020B0703020202090204" pitchFamily="34" charset="0"/>
              </a:rPr>
              <a:t>Vous pouvez les incorporer dans n’importe quel élément Outlook (e-mail ou événement de calendrier) comme vous pouvez également le faire dans les conversations Teams. </a:t>
            </a:r>
          </a:p>
          <a:p>
            <a:pPr marL="800106" lvl="1" indent="-342900" eaLnBrk="0" fontAlgn="base" hangingPunct="0">
              <a:spcBef>
                <a:spcPct val="0"/>
              </a:spcBef>
              <a:spcAft>
                <a:spcPct val="0"/>
              </a:spcAft>
              <a:buFont typeface="Arial" panose="020B0604020202020204" pitchFamily="34" charset="0"/>
              <a:buChar char="•"/>
            </a:pPr>
            <a:r>
              <a:rPr lang="fr-CA" sz="1401" dirty="0">
                <a:latin typeface="Trebuchet MS" panose="020B0703020202090204" pitchFamily="34" charset="0"/>
              </a:rPr>
              <a:t>Vous pouvez créer un composant Loop (par exemple, tableau, paragraphe, liste de tâches) dans un e-mail Outlook, puis coller un lien vers celui-ci dans une conversation Teams. </a:t>
            </a:r>
          </a:p>
        </p:txBody>
      </p:sp>
      <p:sp>
        <p:nvSpPr>
          <p:cNvPr id="2" name="ZoneTexte 1">
            <a:extLst>
              <a:ext uri="{FF2B5EF4-FFF2-40B4-BE49-F238E27FC236}">
                <a16:creationId xmlns:a16="http://schemas.microsoft.com/office/drawing/2014/main" id="{E7B9F87F-1A31-19EA-06BD-088ADBE0494E}"/>
              </a:ext>
            </a:extLst>
          </p:cNvPr>
          <p:cNvSpPr txBox="1"/>
          <p:nvPr/>
        </p:nvSpPr>
        <p:spPr>
          <a:xfrm>
            <a:off x="2086895" y="2571750"/>
            <a:ext cx="4723150" cy="338554"/>
          </a:xfrm>
          <a:prstGeom prst="rect">
            <a:avLst/>
          </a:prstGeom>
          <a:noFill/>
          <a:ln>
            <a:solidFill>
              <a:srgbClr val="9437FF"/>
            </a:solidFill>
          </a:ln>
        </p:spPr>
        <p:style>
          <a:lnRef idx="1">
            <a:schemeClr val="accent5"/>
          </a:lnRef>
          <a:fillRef idx="2">
            <a:schemeClr val="accent5"/>
          </a:fillRef>
          <a:effectRef idx="1">
            <a:schemeClr val="accent5"/>
          </a:effectRef>
          <a:fontRef idx="minor">
            <a:schemeClr val="dk1"/>
          </a:fontRef>
        </p:style>
        <p:txBody>
          <a:bodyPr wrap="square">
            <a:spAutoFit/>
          </a:bodyPr>
          <a:lstStyle/>
          <a:p>
            <a:pPr marL="6" eaLnBrk="0" fontAlgn="base" hangingPunct="0">
              <a:spcBef>
                <a:spcPct val="0"/>
              </a:spcBef>
              <a:spcAft>
                <a:spcPct val="0"/>
              </a:spcAft>
            </a:pPr>
            <a:r>
              <a:rPr lang="fr-FR" altLang="fr-FR" sz="1600" dirty="0">
                <a:solidFill>
                  <a:srgbClr val="9437FF"/>
                </a:solidFill>
                <a:latin typeface="Trebuchet MS" panose="020B0703020202090204" pitchFamily="34" charset="0"/>
              </a:rPr>
              <a:t>Effectuez des tâches plus rapidement en équipe</a:t>
            </a:r>
            <a:endParaRPr kumimoji="0" lang="fr-FR" altLang="fr-FR" sz="1600" i="0" u="none" strike="noStrike" cap="none" normalizeH="0" baseline="0" dirty="0">
              <a:ln>
                <a:noFill/>
              </a:ln>
              <a:solidFill>
                <a:srgbClr val="9437FF"/>
              </a:solidFill>
              <a:effectLst/>
              <a:latin typeface="Trebuchet MS" panose="020B0703020202090204" pitchFamily="34" charset="0"/>
            </a:endParaRPr>
          </a:p>
        </p:txBody>
      </p:sp>
      <p:sp>
        <p:nvSpPr>
          <p:cNvPr id="3" name="ZoneTexte 2">
            <a:extLst>
              <a:ext uri="{FF2B5EF4-FFF2-40B4-BE49-F238E27FC236}">
                <a16:creationId xmlns:a16="http://schemas.microsoft.com/office/drawing/2014/main" id="{69615C33-BFD2-1F0F-93FA-AC434E69F29D}"/>
              </a:ext>
            </a:extLst>
          </p:cNvPr>
          <p:cNvSpPr txBox="1"/>
          <p:nvPr/>
        </p:nvSpPr>
        <p:spPr>
          <a:xfrm>
            <a:off x="3088437" y="3102222"/>
            <a:ext cx="2614728" cy="338554"/>
          </a:xfrm>
          <a:prstGeom prst="rect">
            <a:avLst/>
          </a:prstGeom>
          <a:noFill/>
          <a:ln>
            <a:solidFill>
              <a:srgbClr val="9437FF"/>
            </a:solidFill>
          </a:ln>
        </p:spPr>
        <p:style>
          <a:lnRef idx="1">
            <a:schemeClr val="accent5"/>
          </a:lnRef>
          <a:fillRef idx="2">
            <a:schemeClr val="accent5"/>
          </a:fillRef>
          <a:effectRef idx="1">
            <a:schemeClr val="accent5"/>
          </a:effectRef>
          <a:fontRef idx="minor">
            <a:schemeClr val="dk1"/>
          </a:fontRef>
        </p:style>
        <p:txBody>
          <a:bodyPr wrap="square">
            <a:spAutoFit/>
          </a:bodyPr>
          <a:lstStyle/>
          <a:p>
            <a:pPr marL="6" eaLnBrk="0" fontAlgn="base" hangingPunct="0">
              <a:spcBef>
                <a:spcPct val="0"/>
              </a:spcBef>
              <a:spcAft>
                <a:spcPct val="0"/>
              </a:spcAft>
            </a:pPr>
            <a:r>
              <a:rPr lang="fr-FR" altLang="fr-FR" sz="1600" dirty="0">
                <a:solidFill>
                  <a:srgbClr val="9437FF"/>
                </a:solidFill>
                <a:latin typeface="Trebuchet MS" panose="020B0703020202090204" pitchFamily="34" charset="0"/>
              </a:rPr>
              <a:t>Partager des composants</a:t>
            </a:r>
            <a:endParaRPr kumimoji="0" lang="fr-FR" altLang="fr-FR" sz="1600" i="0" u="none" strike="noStrike" cap="none" normalizeH="0" baseline="0" dirty="0">
              <a:ln>
                <a:noFill/>
              </a:ln>
              <a:solidFill>
                <a:srgbClr val="9437FF"/>
              </a:solidFill>
              <a:effectLst/>
              <a:latin typeface="Trebuchet MS" panose="020B0703020202090204" pitchFamily="34" charset="0"/>
            </a:endParaRPr>
          </a:p>
        </p:txBody>
      </p:sp>
      <p:sp>
        <p:nvSpPr>
          <p:cNvPr id="4" name="ZoneTexte 3">
            <a:extLst>
              <a:ext uri="{FF2B5EF4-FFF2-40B4-BE49-F238E27FC236}">
                <a16:creationId xmlns:a16="http://schemas.microsoft.com/office/drawing/2014/main" id="{C53424CD-E4DE-E200-2694-ACAD4E9B1E56}"/>
              </a:ext>
            </a:extLst>
          </p:cNvPr>
          <p:cNvSpPr txBox="1"/>
          <p:nvPr/>
        </p:nvSpPr>
        <p:spPr>
          <a:xfrm>
            <a:off x="2368844" y="3623692"/>
            <a:ext cx="4053914" cy="338554"/>
          </a:xfrm>
          <a:prstGeom prst="rect">
            <a:avLst/>
          </a:prstGeom>
          <a:noFill/>
          <a:ln>
            <a:solidFill>
              <a:srgbClr val="9437FF"/>
            </a:solidFill>
          </a:ln>
        </p:spPr>
        <p:style>
          <a:lnRef idx="1">
            <a:schemeClr val="accent5"/>
          </a:lnRef>
          <a:fillRef idx="2">
            <a:schemeClr val="accent5"/>
          </a:fillRef>
          <a:effectRef idx="1">
            <a:schemeClr val="accent5"/>
          </a:effectRef>
          <a:fontRef idx="minor">
            <a:schemeClr val="dk1"/>
          </a:fontRef>
        </p:style>
        <p:txBody>
          <a:bodyPr wrap="square">
            <a:spAutoFit/>
          </a:bodyPr>
          <a:lstStyle/>
          <a:p>
            <a:pPr marL="6" eaLnBrk="0" fontAlgn="base" hangingPunct="0">
              <a:spcBef>
                <a:spcPct val="0"/>
              </a:spcBef>
              <a:spcAft>
                <a:spcPct val="0"/>
              </a:spcAft>
            </a:pPr>
            <a:r>
              <a:rPr lang="fr-FR" altLang="fr-FR" sz="1600" dirty="0">
                <a:solidFill>
                  <a:srgbClr val="9437FF"/>
                </a:solidFill>
                <a:latin typeface="Trebuchet MS" panose="020B0703020202090204" pitchFamily="34" charset="0"/>
              </a:rPr>
              <a:t>Démarrez par e-mail ou par conversation</a:t>
            </a:r>
            <a:endParaRPr kumimoji="0" lang="fr-FR" altLang="fr-FR" sz="1600" i="0" u="none" strike="noStrike" cap="none" normalizeH="0" baseline="0" dirty="0">
              <a:ln>
                <a:noFill/>
              </a:ln>
              <a:solidFill>
                <a:srgbClr val="9437FF"/>
              </a:solidFill>
              <a:effectLst/>
              <a:latin typeface="Trebuchet MS" panose="020B0703020202090204" pitchFamily="34" charset="0"/>
            </a:endParaRPr>
          </a:p>
        </p:txBody>
      </p:sp>
    </p:spTree>
    <p:extLst>
      <p:ext uri="{BB962C8B-B14F-4D97-AF65-F5344CB8AC3E}">
        <p14:creationId xmlns:p14="http://schemas.microsoft.com/office/powerpoint/2010/main" val="16673036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F8F2B-AF3D-1704-A236-0B395D23DBEA}"/>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7C242826-F20C-6111-A3A0-23795E4ABAC6}"/>
              </a:ext>
            </a:extLst>
          </p:cNvPr>
          <p:cNvCxnSpPr/>
          <p:nvPr/>
        </p:nvCxnSpPr>
        <p:spPr>
          <a:xfrm>
            <a:off x="-16518" y="725250"/>
            <a:ext cx="8568000" cy="0"/>
          </a:xfrm>
          <a:prstGeom prst="line">
            <a:avLst/>
          </a:prstGeom>
          <a:ln w="22225" cmpd="sng">
            <a:solidFill>
              <a:srgbClr val="6600FF"/>
            </a:solidFill>
          </a:ln>
          <a:effectLst/>
        </p:spPr>
        <p:style>
          <a:lnRef idx="2">
            <a:schemeClr val="accent1"/>
          </a:lnRef>
          <a:fillRef idx="0">
            <a:schemeClr val="accent1"/>
          </a:fillRef>
          <a:effectRef idx="1">
            <a:schemeClr val="accent1"/>
          </a:effectRef>
          <a:fontRef idx="minor">
            <a:schemeClr val="tx1"/>
          </a:fontRef>
        </p:style>
      </p:cxnSp>
      <p:sp>
        <p:nvSpPr>
          <p:cNvPr id="11" name="ZoneTexte 10">
            <a:extLst>
              <a:ext uri="{FF2B5EF4-FFF2-40B4-BE49-F238E27FC236}">
                <a16:creationId xmlns:a16="http://schemas.microsoft.com/office/drawing/2014/main" id="{C7980C71-4936-0EDF-8587-855050969B6B}"/>
              </a:ext>
            </a:extLst>
          </p:cNvPr>
          <p:cNvSpPr txBox="1"/>
          <p:nvPr/>
        </p:nvSpPr>
        <p:spPr>
          <a:xfrm>
            <a:off x="54591" y="77312"/>
            <a:ext cx="8496891" cy="584775"/>
          </a:xfrm>
          <a:prstGeom prst="rect">
            <a:avLst/>
          </a:prstGeom>
          <a:noFill/>
        </p:spPr>
        <p:txBody>
          <a:bodyPr wrap="square" rtlCol="0">
            <a:spAutoFit/>
          </a:bodyPr>
          <a:lstStyle/>
          <a:p>
            <a:r>
              <a:rPr lang="fr-CA" sz="3200" dirty="0">
                <a:solidFill>
                  <a:srgbClr val="6600FF"/>
                </a:solidFill>
                <a:latin typeface="Trebuchet MS" panose="020B0703020202090204" pitchFamily="34" charset="0"/>
                <a:ea typeface="Ayuthaya" pitchFamily="2" charset="-34"/>
                <a:cs typeface="Calibri" panose="020F0502020204030204" pitchFamily="34" charset="0"/>
              </a:rPr>
              <a:t> Composants Loop dans Outlook (2)</a:t>
            </a:r>
          </a:p>
        </p:txBody>
      </p:sp>
      <p:pic>
        <p:nvPicPr>
          <p:cNvPr id="5" name="Image 4">
            <a:extLst>
              <a:ext uri="{FF2B5EF4-FFF2-40B4-BE49-F238E27FC236}">
                <a16:creationId xmlns:a16="http://schemas.microsoft.com/office/drawing/2014/main" id="{B5FE2FC3-C6E3-6364-D7C0-C6DA81D72DB5}"/>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8458199" y="-4212"/>
            <a:ext cx="685800" cy="631209"/>
          </a:xfrm>
          <a:prstGeom prst="roundRect">
            <a:avLst>
              <a:gd name="adj" fmla="val 8594"/>
            </a:avLst>
          </a:prstGeom>
          <a:gradFill>
            <a:gsLst>
              <a:gs pos="100000">
                <a:schemeClr val="bg1">
                  <a:lumMod val="86128"/>
                  <a:lumOff val="13872"/>
                </a:schemeClr>
              </a:gs>
              <a:gs pos="100000">
                <a:schemeClr val="bg1"/>
              </a:gs>
            </a:gsLst>
            <a:lin ang="5400000" scaled="1"/>
          </a:gradFill>
          <a:ln>
            <a:noFill/>
          </a:ln>
          <a:effectLst>
            <a:reflection blurRad="12700" stA="38000" endPos="28000" dist="5000" dir="5400000" sy="-100000" algn="bl" rotWithShape="0"/>
          </a:effectLst>
        </p:spPr>
      </p:pic>
      <p:sp>
        <p:nvSpPr>
          <p:cNvPr id="6" name="Rectangle 3">
            <a:extLst>
              <a:ext uri="{FF2B5EF4-FFF2-40B4-BE49-F238E27FC236}">
                <a16:creationId xmlns:a16="http://schemas.microsoft.com/office/drawing/2014/main" id="{DF240B6D-F7E5-232F-451B-AE2A6590E994}"/>
              </a:ext>
            </a:extLst>
          </p:cNvPr>
          <p:cNvSpPr>
            <a:spLocks noChangeArrowheads="1"/>
          </p:cNvSpPr>
          <p:nvPr/>
        </p:nvSpPr>
        <p:spPr bwMode="auto">
          <a:xfrm>
            <a:off x="159947" y="693222"/>
            <a:ext cx="8568000" cy="3757056"/>
          </a:xfrm>
          <a:prstGeom prst="rect">
            <a:avLst/>
          </a:prstGeom>
          <a:noFill/>
          <a:ln w="127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1" rIns="91440" bIns="45721" numCol="1" anchor="ctr" anchorCtr="0" compatLnSpc="1">
            <a:prstTxWarp prst="textNoShape">
              <a:avLst/>
            </a:prstTxWarp>
            <a:spAutoFit/>
          </a:bodyPr>
          <a:lstStyle/>
          <a:p>
            <a:pPr marL="800106" lvl="1" indent="-342900" eaLnBrk="0" fontAlgn="base" hangingPunct="0">
              <a:spcBef>
                <a:spcPct val="0"/>
              </a:spcBef>
              <a:spcAft>
                <a:spcPct val="0"/>
              </a:spcAft>
              <a:buFont typeface="+mj-lt"/>
              <a:buAutoNum type="arabicPeriod"/>
            </a:pPr>
            <a:r>
              <a:rPr lang="fr-CA" sz="1401" dirty="0">
                <a:latin typeface="Trebuchet MS" panose="020B0703020202090204" pitchFamily="34" charset="0"/>
              </a:rPr>
              <a:t>Lors de l’écriture d’un nouveau message ou de la réponse à un message, insérez un nouveau composant Loop en accédant à </a:t>
            </a:r>
            <a:r>
              <a:rPr lang="fr-CA" sz="1401" b="1" dirty="0">
                <a:latin typeface="Trebuchet MS" panose="020B0703020202090204" pitchFamily="34" charset="0"/>
              </a:rPr>
              <a:t>Composants &gt; Loop </a:t>
            </a:r>
            <a:r>
              <a:rPr lang="fr-CA" sz="1401" dirty="0">
                <a:latin typeface="Trebuchet MS" panose="020B0703020202090204" pitchFamily="34" charset="0"/>
              </a:rPr>
              <a:t>message.  Dans un élément Calendrier, accédez à </a:t>
            </a:r>
            <a:r>
              <a:rPr lang="fr-CA" sz="1401" b="1" dirty="0">
                <a:latin typeface="Trebuchet MS" panose="020B0703020202090204" pitchFamily="34" charset="0"/>
              </a:rPr>
              <a:t>Insérer des composants &gt; Loop</a:t>
            </a:r>
            <a:r>
              <a:rPr lang="fr-CA" sz="1401" dirty="0">
                <a:latin typeface="Trebuchet MS" panose="020B0703020202090204" pitchFamily="34" charset="0"/>
              </a:rPr>
              <a:t>. </a:t>
            </a:r>
          </a:p>
          <a:p>
            <a:pPr marL="800106" lvl="1" indent="-342900" eaLnBrk="0" fontAlgn="base" hangingPunct="0">
              <a:spcBef>
                <a:spcPct val="0"/>
              </a:spcBef>
              <a:spcAft>
                <a:spcPct val="0"/>
              </a:spcAft>
              <a:buFont typeface="+mj-lt"/>
              <a:buAutoNum type="arabicPeriod"/>
            </a:pPr>
            <a:endParaRPr lang="fr-CA" sz="1401" dirty="0">
              <a:latin typeface="Trebuchet MS" panose="020B0703020202090204" pitchFamily="34" charset="0"/>
            </a:endParaRPr>
          </a:p>
          <a:p>
            <a:pPr marL="800106" lvl="1" indent="-342900" eaLnBrk="0" fontAlgn="base" hangingPunct="0">
              <a:spcBef>
                <a:spcPct val="0"/>
              </a:spcBef>
              <a:spcAft>
                <a:spcPct val="0"/>
              </a:spcAft>
              <a:buFont typeface="+mj-lt"/>
              <a:buAutoNum type="arabicPeriod"/>
            </a:pPr>
            <a:endParaRPr lang="fr-CA" sz="1401" dirty="0">
              <a:latin typeface="Trebuchet MS" panose="020B0703020202090204" pitchFamily="34" charset="0"/>
            </a:endParaRPr>
          </a:p>
          <a:p>
            <a:pPr marL="800106" lvl="1" indent="-342900" eaLnBrk="0" fontAlgn="base" hangingPunct="0">
              <a:spcBef>
                <a:spcPct val="0"/>
              </a:spcBef>
              <a:spcAft>
                <a:spcPct val="0"/>
              </a:spcAft>
              <a:buFont typeface="+mj-lt"/>
              <a:buAutoNum type="arabicPeriod"/>
            </a:pPr>
            <a:endParaRPr lang="fr-CA" sz="1401" dirty="0">
              <a:latin typeface="Trebuchet MS" panose="020B0703020202090204" pitchFamily="34" charset="0"/>
            </a:endParaRPr>
          </a:p>
          <a:p>
            <a:pPr marL="800106" lvl="1" indent="-342900" eaLnBrk="0" fontAlgn="base" hangingPunct="0">
              <a:spcBef>
                <a:spcPct val="0"/>
              </a:spcBef>
              <a:spcAft>
                <a:spcPct val="0"/>
              </a:spcAft>
              <a:buFont typeface="+mj-lt"/>
              <a:buAutoNum type="arabicPeriod"/>
            </a:pPr>
            <a:endParaRPr lang="fr-CA" sz="1401" dirty="0">
              <a:latin typeface="Trebuchet MS" panose="020B0703020202090204" pitchFamily="34" charset="0"/>
            </a:endParaRPr>
          </a:p>
          <a:p>
            <a:pPr marL="800106" lvl="1" indent="-342900" eaLnBrk="0" fontAlgn="base" hangingPunct="0">
              <a:spcBef>
                <a:spcPct val="0"/>
              </a:spcBef>
              <a:spcAft>
                <a:spcPct val="0"/>
              </a:spcAft>
              <a:buFont typeface="+mj-lt"/>
              <a:buAutoNum type="arabicPeriod"/>
            </a:pPr>
            <a:endParaRPr lang="fr-CA" sz="1401" dirty="0">
              <a:latin typeface="Trebuchet MS" panose="020B0703020202090204" pitchFamily="34" charset="0"/>
            </a:endParaRPr>
          </a:p>
          <a:p>
            <a:pPr marL="800106" lvl="1" indent="-342900" eaLnBrk="0" fontAlgn="base" hangingPunct="0">
              <a:spcBef>
                <a:spcPct val="0"/>
              </a:spcBef>
              <a:spcAft>
                <a:spcPct val="0"/>
              </a:spcAft>
              <a:buFont typeface="+mj-lt"/>
              <a:buAutoNum type="arabicPeriod"/>
            </a:pPr>
            <a:endParaRPr lang="fr-CA" sz="1401" dirty="0">
              <a:latin typeface="Trebuchet MS" panose="020B0703020202090204" pitchFamily="34" charset="0"/>
            </a:endParaRPr>
          </a:p>
          <a:p>
            <a:pPr marL="800106" lvl="1" indent="-342900" eaLnBrk="0" fontAlgn="base" hangingPunct="0">
              <a:spcBef>
                <a:spcPct val="0"/>
              </a:spcBef>
              <a:spcAft>
                <a:spcPct val="0"/>
              </a:spcAft>
              <a:buFont typeface="+mj-lt"/>
              <a:buAutoNum type="arabicPeriod"/>
            </a:pPr>
            <a:endParaRPr lang="fr-CA" sz="1401" dirty="0">
              <a:latin typeface="Trebuchet MS" panose="020B0703020202090204" pitchFamily="34" charset="0"/>
            </a:endParaRPr>
          </a:p>
          <a:p>
            <a:pPr marL="457206" lvl="1" eaLnBrk="0" fontAlgn="base" hangingPunct="0">
              <a:spcBef>
                <a:spcPct val="0"/>
              </a:spcBef>
              <a:spcAft>
                <a:spcPct val="0"/>
              </a:spcAft>
            </a:pPr>
            <a:endParaRPr lang="fr-CA" sz="1401" dirty="0">
              <a:latin typeface="Trebuchet MS" panose="020B0703020202090204" pitchFamily="34" charset="0"/>
            </a:endParaRPr>
          </a:p>
          <a:p>
            <a:pPr marL="457206" lvl="1" eaLnBrk="0" fontAlgn="base" hangingPunct="0">
              <a:spcBef>
                <a:spcPct val="0"/>
              </a:spcBef>
              <a:spcAft>
                <a:spcPct val="0"/>
              </a:spcAft>
            </a:pPr>
            <a:endParaRPr lang="fr-CA" sz="1401" dirty="0">
              <a:latin typeface="Trebuchet MS" panose="020B0703020202090204" pitchFamily="34" charset="0"/>
            </a:endParaRPr>
          </a:p>
          <a:p>
            <a:pPr marL="457206" lvl="1" eaLnBrk="0" fontAlgn="base" hangingPunct="0">
              <a:spcBef>
                <a:spcPct val="0"/>
              </a:spcBef>
              <a:spcAft>
                <a:spcPct val="0"/>
              </a:spcAft>
            </a:pPr>
            <a:r>
              <a:rPr lang="fr-CA" sz="1401" dirty="0">
                <a:latin typeface="Trebuchet MS" panose="020B0703020202090204" pitchFamily="34" charset="0"/>
              </a:rPr>
              <a:t>2. Utilisez la liste déroulante pour sélectionner </a:t>
            </a:r>
          </a:p>
          <a:p>
            <a:pPr marL="457206" lvl="1" eaLnBrk="0" fontAlgn="base" hangingPunct="0">
              <a:spcBef>
                <a:spcPct val="0"/>
              </a:spcBef>
              <a:spcAft>
                <a:spcPct val="0"/>
              </a:spcAft>
            </a:pPr>
            <a:r>
              <a:rPr lang="fr-CA" sz="1401" dirty="0">
                <a:latin typeface="Trebuchet MS" panose="020B0703020202090204" pitchFamily="34" charset="0"/>
              </a:rPr>
              <a:t>le type de composant Loop que vous souhaitez insérer. </a:t>
            </a:r>
          </a:p>
          <a:p>
            <a:pPr marL="457206" lvl="1" eaLnBrk="0" fontAlgn="base" hangingPunct="0">
              <a:spcBef>
                <a:spcPct val="0"/>
              </a:spcBef>
              <a:spcAft>
                <a:spcPct val="0"/>
              </a:spcAft>
            </a:pPr>
            <a:endParaRPr lang="fr-CA" sz="1401" b="0" i="0" u="none" strike="noStrike" dirty="0">
              <a:solidFill>
                <a:srgbClr val="1E1E1E"/>
              </a:solidFill>
              <a:effectLst/>
              <a:latin typeface="Trebuchet MS" panose="020B0703020202090204" pitchFamily="34" charset="0"/>
            </a:endParaRPr>
          </a:p>
          <a:p>
            <a:pPr marL="457206" lvl="1" eaLnBrk="0" fontAlgn="base" hangingPunct="0">
              <a:spcBef>
                <a:spcPct val="0"/>
              </a:spcBef>
              <a:spcAft>
                <a:spcPct val="0"/>
              </a:spcAft>
            </a:pPr>
            <a:r>
              <a:rPr lang="fr-CA" sz="1401" b="0" i="0" u="none" strike="noStrike" dirty="0">
                <a:solidFill>
                  <a:srgbClr val="1E1E1E"/>
                </a:solidFill>
                <a:effectLst/>
                <a:latin typeface="Trebuchet MS" panose="020B0703020202090204" pitchFamily="34" charset="0"/>
              </a:rPr>
              <a:t>3. </a:t>
            </a:r>
            <a:r>
              <a:rPr lang="fr-CA" sz="1400" b="0" i="0" u="none" strike="noStrike" dirty="0">
                <a:solidFill>
                  <a:srgbClr val="1E1E1E"/>
                </a:solidFill>
                <a:effectLst/>
                <a:latin typeface="Segoe UI" panose="020B0502040204020203" pitchFamily="34" charset="0"/>
              </a:rPr>
              <a:t>Entrez du contenu dans le nouveau composant Loop. </a:t>
            </a:r>
          </a:p>
          <a:p>
            <a:pPr marL="457206" lvl="1" eaLnBrk="0" fontAlgn="base" hangingPunct="0">
              <a:spcBef>
                <a:spcPct val="0"/>
              </a:spcBef>
              <a:spcAft>
                <a:spcPct val="0"/>
              </a:spcAft>
            </a:pPr>
            <a:endParaRPr lang="fr-CA" sz="1401" dirty="0">
              <a:latin typeface="Trebuchet MS" panose="020B0703020202090204" pitchFamily="34" charset="0"/>
            </a:endParaRPr>
          </a:p>
        </p:txBody>
      </p:sp>
      <p:pic>
        <p:nvPicPr>
          <p:cNvPr id="8" name="Image 7">
            <a:extLst>
              <a:ext uri="{FF2B5EF4-FFF2-40B4-BE49-F238E27FC236}">
                <a16:creationId xmlns:a16="http://schemas.microsoft.com/office/drawing/2014/main" id="{0E342E94-A1ED-A153-A24B-DB609E3BF102}"/>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val="0"/>
              </a:ext>
            </a:extLst>
          </a:blip>
          <a:stretch>
            <a:fillRect/>
          </a:stretch>
        </p:blipFill>
        <p:spPr>
          <a:xfrm>
            <a:off x="1179576" y="1519851"/>
            <a:ext cx="7004484" cy="1237571"/>
          </a:xfrm>
          <a:prstGeom prst="roundRect">
            <a:avLst>
              <a:gd name="adj" fmla="val 4167"/>
            </a:avLst>
          </a:prstGeom>
          <a:solidFill>
            <a:srgbClr val="FFFFFF"/>
          </a:solidFill>
          <a:ln w="12700" cap="sq">
            <a:solidFill>
              <a:srgbClr val="9437FF"/>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2" name="Image 11">
            <a:extLst>
              <a:ext uri="{FF2B5EF4-FFF2-40B4-BE49-F238E27FC236}">
                <a16:creationId xmlns:a16="http://schemas.microsoft.com/office/drawing/2014/main" id="{4C3C9733-DB84-1F7A-637B-71D631F7A390}"/>
              </a:ext>
            </a:extLst>
          </p:cNvPr>
          <p:cNvPicPr>
            <a:picLocks noChangeAspect="1"/>
          </p:cNvPicPr>
          <p:nvPr/>
        </p:nvPicPr>
        <p:blipFill>
          <a:blip r:embed="rId7" cstate="print">
            <a:extLst>
              <a:ext uri="{BEBA8EAE-BF5A-486C-A8C5-ECC9F3942E4B}">
                <a14:imgProps xmlns:a14="http://schemas.microsoft.com/office/drawing/2010/main">
                  <a14:imgLayer r:embed="rId8">
                    <a14:imgEffect>
                      <a14:sharpenSoften amount="25000"/>
                    </a14:imgEffect>
                  </a14:imgLayer>
                </a14:imgProps>
              </a:ext>
              <a:ext uri="{28A0092B-C50C-407E-A947-70E740481C1C}">
                <a14:useLocalDpi xmlns:a14="http://schemas.microsoft.com/office/drawing/2010/main" val="0"/>
              </a:ext>
            </a:extLst>
          </a:blip>
          <a:srcRect b="5816"/>
          <a:stretch/>
        </p:blipFill>
        <p:spPr>
          <a:xfrm>
            <a:off x="6007607" y="3075387"/>
            <a:ext cx="1115569" cy="1820525"/>
          </a:xfrm>
          <a:prstGeom prst="roundRect">
            <a:avLst>
              <a:gd name="adj" fmla="val 4167"/>
            </a:avLst>
          </a:prstGeom>
          <a:solidFill>
            <a:srgbClr val="FFFFFF"/>
          </a:solidFill>
          <a:ln w="12700" cap="sq">
            <a:solidFill>
              <a:srgbClr val="9437FF"/>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489640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5B02C-2AF8-04BA-B67C-5947AA0D69D5}"/>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9B28E64F-7400-7A01-94CB-2F4C9755286A}"/>
              </a:ext>
            </a:extLst>
          </p:cNvPr>
          <p:cNvCxnSpPr/>
          <p:nvPr/>
        </p:nvCxnSpPr>
        <p:spPr>
          <a:xfrm>
            <a:off x="-16518" y="725250"/>
            <a:ext cx="8568000" cy="0"/>
          </a:xfrm>
          <a:prstGeom prst="line">
            <a:avLst/>
          </a:prstGeom>
          <a:ln w="22225" cmpd="sng">
            <a:solidFill>
              <a:srgbClr val="6600FF"/>
            </a:solidFill>
          </a:ln>
          <a:effectLst/>
        </p:spPr>
        <p:style>
          <a:lnRef idx="2">
            <a:schemeClr val="accent1"/>
          </a:lnRef>
          <a:fillRef idx="0">
            <a:schemeClr val="accent1"/>
          </a:fillRef>
          <a:effectRef idx="1">
            <a:schemeClr val="accent1"/>
          </a:effectRef>
          <a:fontRef idx="minor">
            <a:schemeClr val="tx1"/>
          </a:fontRef>
        </p:style>
      </p:cxnSp>
      <p:sp>
        <p:nvSpPr>
          <p:cNvPr id="11" name="ZoneTexte 10">
            <a:extLst>
              <a:ext uri="{FF2B5EF4-FFF2-40B4-BE49-F238E27FC236}">
                <a16:creationId xmlns:a16="http://schemas.microsoft.com/office/drawing/2014/main" id="{34D06820-6718-FB80-224A-9BC2B2E3AB17}"/>
              </a:ext>
            </a:extLst>
          </p:cNvPr>
          <p:cNvSpPr txBox="1"/>
          <p:nvPr/>
        </p:nvSpPr>
        <p:spPr>
          <a:xfrm>
            <a:off x="54591" y="77312"/>
            <a:ext cx="8496891" cy="584775"/>
          </a:xfrm>
          <a:prstGeom prst="rect">
            <a:avLst/>
          </a:prstGeom>
          <a:noFill/>
        </p:spPr>
        <p:txBody>
          <a:bodyPr wrap="square" rtlCol="0">
            <a:spAutoFit/>
          </a:bodyPr>
          <a:lstStyle/>
          <a:p>
            <a:r>
              <a:rPr lang="fr-CA" sz="3200" dirty="0">
                <a:solidFill>
                  <a:srgbClr val="6600FF"/>
                </a:solidFill>
                <a:latin typeface="Trebuchet MS" panose="020B0703020202090204" pitchFamily="34" charset="0"/>
                <a:ea typeface="Ayuthaya" pitchFamily="2" charset="-34"/>
                <a:cs typeface="Calibri" panose="020F0502020204030204" pitchFamily="34" charset="0"/>
              </a:rPr>
              <a:t> Composants Loop dans Outlook (3)</a:t>
            </a:r>
          </a:p>
        </p:txBody>
      </p:sp>
      <p:pic>
        <p:nvPicPr>
          <p:cNvPr id="5" name="Image 4">
            <a:extLst>
              <a:ext uri="{FF2B5EF4-FFF2-40B4-BE49-F238E27FC236}">
                <a16:creationId xmlns:a16="http://schemas.microsoft.com/office/drawing/2014/main" id="{EAB23AF1-4C55-42DE-DB41-E298FF15A486}"/>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8458199" y="-4212"/>
            <a:ext cx="685800" cy="631209"/>
          </a:xfrm>
          <a:prstGeom prst="roundRect">
            <a:avLst>
              <a:gd name="adj" fmla="val 8594"/>
            </a:avLst>
          </a:prstGeom>
          <a:gradFill>
            <a:gsLst>
              <a:gs pos="100000">
                <a:schemeClr val="bg1">
                  <a:lumMod val="86128"/>
                  <a:lumOff val="13872"/>
                </a:schemeClr>
              </a:gs>
              <a:gs pos="100000">
                <a:schemeClr val="bg1"/>
              </a:gs>
            </a:gsLst>
            <a:lin ang="5400000" scaled="1"/>
          </a:gradFill>
          <a:ln>
            <a:noFill/>
          </a:ln>
          <a:effectLst>
            <a:reflection blurRad="12700" stA="38000" endPos="28000" dist="5000" dir="5400000" sy="-100000" algn="bl" rotWithShape="0"/>
          </a:effectLst>
        </p:spPr>
      </p:pic>
      <p:sp>
        <p:nvSpPr>
          <p:cNvPr id="6" name="Rectangle 3">
            <a:extLst>
              <a:ext uri="{FF2B5EF4-FFF2-40B4-BE49-F238E27FC236}">
                <a16:creationId xmlns:a16="http://schemas.microsoft.com/office/drawing/2014/main" id="{13BD7A78-832B-D769-6DF2-4051588BCCC8}"/>
              </a:ext>
            </a:extLst>
          </p:cNvPr>
          <p:cNvSpPr>
            <a:spLocks noChangeArrowheads="1"/>
          </p:cNvSpPr>
          <p:nvPr/>
        </p:nvSpPr>
        <p:spPr bwMode="auto">
          <a:xfrm>
            <a:off x="233099" y="938032"/>
            <a:ext cx="8568000" cy="3267435"/>
          </a:xfrm>
          <a:prstGeom prst="rect">
            <a:avLst/>
          </a:prstGeom>
          <a:noFill/>
          <a:ln w="127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1" rIns="91440" bIns="45721" numCol="1" anchor="ctr" anchorCtr="0" compatLnSpc="1">
            <a:prstTxWarp prst="textNoShape">
              <a:avLst/>
            </a:prstTxWarp>
            <a:spAutoFit/>
          </a:bodyPr>
          <a:lstStyle/>
          <a:p>
            <a:pPr marL="457206" lvl="1" eaLnBrk="0" fontAlgn="base" hangingPunct="0">
              <a:lnSpc>
                <a:spcPct val="150000"/>
              </a:lnSpc>
              <a:spcBef>
                <a:spcPct val="0"/>
              </a:spcBef>
              <a:spcAft>
                <a:spcPct val="0"/>
              </a:spcAft>
            </a:pPr>
            <a:r>
              <a:rPr lang="fr-CA" sz="2000" u="sng" dirty="0">
                <a:latin typeface="Trebuchet MS" panose="020B0703020202090204" pitchFamily="34" charset="0"/>
              </a:rPr>
              <a:t>Regardons comment : </a:t>
            </a:r>
          </a:p>
          <a:p>
            <a:pPr marL="800106" lvl="1" indent="-342900" eaLnBrk="0" fontAlgn="base" hangingPunct="0">
              <a:lnSpc>
                <a:spcPct val="150000"/>
              </a:lnSpc>
              <a:spcBef>
                <a:spcPct val="0"/>
              </a:spcBef>
              <a:spcAft>
                <a:spcPct val="0"/>
              </a:spcAft>
              <a:buFont typeface="+mj-lt"/>
              <a:buAutoNum type="arabicPeriod"/>
            </a:pPr>
            <a:r>
              <a:rPr lang="fr-CA" sz="2000" dirty="0">
                <a:latin typeface="Trebuchet MS" panose="020B0703020202090204" pitchFamily="34" charset="0"/>
              </a:rPr>
              <a:t>Partager un composant Loop dans Outlook</a:t>
            </a:r>
          </a:p>
          <a:p>
            <a:pPr marL="800106" lvl="1" indent="-342900" eaLnBrk="0" fontAlgn="base" hangingPunct="0">
              <a:lnSpc>
                <a:spcPct val="150000"/>
              </a:lnSpc>
              <a:spcBef>
                <a:spcPct val="0"/>
              </a:spcBef>
              <a:spcAft>
                <a:spcPct val="0"/>
              </a:spcAft>
              <a:buFont typeface="+mj-lt"/>
              <a:buAutoNum type="arabicPeriod"/>
            </a:pPr>
            <a:r>
              <a:rPr lang="fr-CA" sz="2000" dirty="0">
                <a:latin typeface="Trebuchet MS" panose="020B0703020202090204" pitchFamily="34" charset="0"/>
              </a:rPr>
              <a:t>Insérer un composant Loop existant dans un élément Outlook</a:t>
            </a:r>
          </a:p>
          <a:p>
            <a:pPr marL="800106" lvl="1" indent="-342900" eaLnBrk="0" fontAlgn="base" hangingPunct="0">
              <a:lnSpc>
                <a:spcPct val="150000"/>
              </a:lnSpc>
              <a:spcBef>
                <a:spcPct val="0"/>
              </a:spcBef>
              <a:spcAft>
                <a:spcPct val="0"/>
              </a:spcAft>
              <a:buFont typeface="+mj-lt"/>
              <a:buAutoNum type="arabicPeriod"/>
            </a:pPr>
            <a:r>
              <a:rPr lang="fr-CA" sz="2000" dirty="0">
                <a:latin typeface="Trebuchet MS" panose="020B0703020202090204" pitchFamily="34" charset="0"/>
              </a:rPr>
              <a:t> Modifier un composant Loop dans Outlook</a:t>
            </a:r>
          </a:p>
          <a:p>
            <a:pPr marL="800106" lvl="1" indent="-342900" eaLnBrk="0" fontAlgn="base" hangingPunct="0">
              <a:lnSpc>
                <a:spcPct val="150000"/>
              </a:lnSpc>
              <a:spcBef>
                <a:spcPct val="0"/>
              </a:spcBef>
              <a:spcAft>
                <a:spcPct val="0"/>
              </a:spcAft>
              <a:buFont typeface="+mj-lt"/>
              <a:buAutoNum type="arabicPeriod"/>
            </a:pPr>
            <a:r>
              <a:rPr lang="fr-CA" sz="2000" dirty="0">
                <a:latin typeface="Trebuchet MS" panose="020B0703020202090204" pitchFamily="34" charset="0"/>
              </a:rPr>
              <a:t> Afficher l’activité et l’accès d’un composant Loop dans Outlook</a:t>
            </a:r>
          </a:p>
          <a:p>
            <a:pPr marL="800106" lvl="1" indent="-342900" eaLnBrk="0" fontAlgn="base" hangingPunct="0">
              <a:lnSpc>
                <a:spcPct val="150000"/>
              </a:lnSpc>
              <a:spcBef>
                <a:spcPct val="0"/>
              </a:spcBef>
              <a:spcAft>
                <a:spcPct val="0"/>
              </a:spcAft>
              <a:buFont typeface="+mj-lt"/>
              <a:buAutoNum type="arabicPeriod"/>
            </a:pPr>
            <a:r>
              <a:rPr lang="fr-CA" sz="2000" dirty="0">
                <a:latin typeface="Trebuchet MS" panose="020B0703020202090204" pitchFamily="34" charset="0"/>
              </a:rPr>
              <a:t> Modifier les autorisations de partage des composants Loop dans Outlook</a:t>
            </a:r>
          </a:p>
        </p:txBody>
      </p:sp>
    </p:spTree>
    <p:extLst>
      <p:ext uri="{BB962C8B-B14F-4D97-AF65-F5344CB8AC3E}">
        <p14:creationId xmlns:p14="http://schemas.microsoft.com/office/powerpoint/2010/main" val="30713087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B9AC3-62A9-282A-7603-12C32B6439C7}"/>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B41E46D4-162C-50E4-3C21-8BFA1C1034CA}"/>
              </a:ext>
            </a:extLst>
          </p:cNvPr>
          <p:cNvCxnSpPr/>
          <p:nvPr/>
        </p:nvCxnSpPr>
        <p:spPr>
          <a:xfrm>
            <a:off x="-16518" y="725250"/>
            <a:ext cx="8568000" cy="0"/>
          </a:xfrm>
          <a:prstGeom prst="line">
            <a:avLst/>
          </a:prstGeom>
          <a:ln w="22225" cmpd="sng">
            <a:solidFill>
              <a:srgbClr val="6600FF"/>
            </a:solidFill>
          </a:ln>
          <a:effectLst/>
        </p:spPr>
        <p:style>
          <a:lnRef idx="2">
            <a:schemeClr val="accent1"/>
          </a:lnRef>
          <a:fillRef idx="0">
            <a:schemeClr val="accent1"/>
          </a:fillRef>
          <a:effectRef idx="1">
            <a:schemeClr val="accent1"/>
          </a:effectRef>
          <a:fontRef idx="minor">
            <a:schemeClr val="tx1"/>
          </a:fontRef>
        </p:style>
      </p:cxnSp>
      <p:sp>
        <p:nvSpPr>
          <p:cNvPr id="11" name="ZoneTexte 10">
            <a:extLst>
              <a:ext uri="{FF2B5EF4-FFF2-40B4-BE49-F238E27FC236}">
                <a16:creationId xmlns:a16="http://schemas.microsoft.com/office/drawing/2014/main" id="{8EE5B5AB-FEB8-4B5C-1583-2AC076D64CD6}"/>
              </a:ext>
            </a:extLst>
          </p:cNvPr>
          <p:cNvSpPr txBox="1"/>
          <p:nvPr/>
        </p:nvSpPr>
        <p:spPr>
          <a:xfrm>
            <a:off x="54591" y="77312"/>
            <a:ext cx="8496891" cy="584775"/>
          </a:xfrm>
          <a:prstGeom prst="rect">
            <a:avLst/>
          </a:prstGeom>
          <a:noFill/>
        </p:spPr>
        <p:txBody>
          <a:bodyPr wrap="square" rtlCol="0">
            <a:spAutoFit/>
          </a:bodyPr>
          <a:lstStyle/>
          <a:p>
            <a:r>
              <a:rPr lang="fr-CA" sz="3200" dirty="0">
                <a:solidFill>
                  <a:srgbClr val="6600FF"/>
                </a:solidFill>
                <a:latin typeface="Trebuchet MS" panose="020B0703020202090204" pitchFamily="34" charset="0"/>
                <a:ea typeface="Ayuthaya" pitchFamily="2" charset="-34"/>
                <a:cs typeface="Calibri" panose="020F0502020204030204" pitchFamily="34" charset="0"/>
              </a:rPr>
              <a:t> Composants Loop dans un </a:t>
            </a:r>
            <a:r>
              <a:rPr lang="fr-CA" sz="3200" dirty="0" err="1">
                <a:solidFill>
                  <a:srgbClr val="6600FF"/>
                </a:solidFill>
                <a:latin typeface="Trebuchet MS" panose="020B0703020202090204" pitchFamily="34" charset="0"/>
                <a:ea typeface="Ayuthaya" pitchFamily="2" charset="-34"/>
                <a:cs typeface="Calibri" panose="020F0502020204030204" pitchFamily="34" charset="0"/>
              </a:rPr>
              <a:t>Whiteboard</a:t>
            </a:r>
            <a:endParaRPr lang="fr-CA" sz="3200" dirty="0">
              <a:solidFill>
                <a:srgbClr val="6600FF"/>
              </a:solidFill>
              <a:latin typeface="Trebuchet MS" panose="020B0703020202090204" pitchFamily="34" charset="0"/>
              <a:ea typeface="Ayuthaya" pitchFamily="2" charset="-34"/>
              <a:cs typeface="Calibri" panose="020F0502020204030204" pitchFamily="34" charset="0"/>
            </a:endParaRPr>
          </a:p>
        </p:txBody>
      </p:sp>
      <p:pic>
        <p:nvPicPr>
          <p:cNvPr id="5" name="Image 4">
            <a:extLst>
              <a:ext uri="{FF2B5EF4-FFF2-40B4-BE49-F238E27FC236}">
                <a16:creationId xmlns:a16="http://schemas.microsoft.com/office/drawing/2014/main" id="{B797FA68-C1BD-2E89-AB4B-D85DC19653B2}"/>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8458199" y="-4212"/>
            <a:ext cx="685800" cy="631209"/>
          </a:xfrm>
          <a:prstGeom prst="roundRect">
            <a:avLst>
              <a:gd name="adj" fmla="val 8594"/>
            </a:avLst>
          </a:prstGeom>
          <a:gradFill>
            <a:gsLst>
              <a:gs pos="100000">
                <a:schemeClr val="bg1">
                  <a:lumMod val="86128"/>
                  <a:lumOff val="13872"/>
                </a:schemeClr>
              </a:gs>
              <a:gs pos="100000">
                <a:schemeClr val="bg1"/>
              </a:gs>
            </a:gsLst>
            <a:lin ang="5400000" scaled="1"/>
          </a:gradFill>
          <a:ln>
            <a:noFill/>
          </a:ln>
          <a:effectLst>
            <a:reflection blurRad="12700" stA="38000" endPos="28000" dist="5000" dir="5400000" sy="-100000" algn="bl" rotWithShape="0"/>
          </a:effectLst>
        </p:spPr>
      </p:pic>
      <p:sp>
        <p:nvSpPr>
          <p:cNvPr id="7" name="Rectangle 3">
            <a:extLst>
              <a:ext uri="{FF2B5EF4-FFF2-40B4-BE49-F238E27FC236}">
                <a16:creationId xmlns:a16="http://schemas.microsoft.com/office/drawing/2014/main" id="{997441A3-FBFF-1E70-3A58-C082C83620C0}"/>
              </a:ext>
            </a:extLst>
          </p:cNvPr>
          <p:cNvSpPr>
            <a:spLocks noChangeArrowheads="1"/>
          </p:cNvSpPr>
          <p:nvPr/>
        </p:nvSpPr>
        <p:spPr bwMode="auto">
          <a:xfrm>
            <a:off x="233099" y="843732"/>
            <a:ext cx="8318383" cy="1816910"/>
          </a:xfrm>
          <a:prstGeom prst="rect">
            <a:avLst/>
          </a:prstGeom>
          <a:noFill/>
          <a:ln w="127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1" rIns="91440" bIns="45721" numCol="1" anchor="ctr" anchorCtr="0" compatLnSpc="1">
            <a:prstTxWarp prst="textNoShape">
              <a:avLst/>
            </a:prstTxWarp>
            <a:spAutoFit/>
          </a:bodyPr>
          <a:lstStyle/>
          <a:p>
            <a:pPr marL="457206" lvl="1" eaLnBrk="0" fontAlgn="base" hangingPunct="0">
              <a:spcBef>
                <a:spcPct val="0"/>
              </a:spcBef>
              <a:spcAft>
                <a:spcPct val="0"/>
              </a:spcAft>
            </a:pPr>
            <a:r>
              <a:rPr lang="fr-CA" sz="1401" b="1" u="sng" dirty="0">
                <a:latin typeface="Trebuchet MS" panose="020B0703020202090204" pitchFamily="34" charset="0"/>
              </a:rPr>
              <a:t>Pour créer des composants Loop dans un tableau blanc</a:t>
            </a:r>
          </a:p>
          <a:p>
            <a:pPr marL="457206" lvl="1" eaLnBrk="0" fontAlgn="base" hangingPunct="0">
              <a:spcBef>
                <a:spcPct val="0"/>
              </a:spcBef>
              <a:spcAft>
                <a:spcPct val="0"/>
              </a:spcAft>
            </a:pPr>
            <a:endParaRPr lang="fr-CA" sz="1401" b="1" u="sng" dirty="0">
              <a:latin typeface="Trebuchet MS" panose="020B0703020202090204" pitchFamily="34" charset="0"/>
            </a:endParaRPr>
          </a:p>
          <a:p>
            <a:pPr marL="800106" lvl="1" indent="-342900" eaLnBrk="0" fontAlgn="base" hangingPunct="0">
              <a:spcBef>
                <a:spcPct val="0"/>
              </a:spcBef>
              <a:spcAft>
                <a:spcPct val="0"/>
              </a:spcAft>
              <a:buFont typeface="+mj-lt"/>
              <a:buAutoNum type="arabicPeriod"/>
            </a:pPr>
            <a:r>
              <a:rPr lang="fr-CA" sz="1401" dirty="0">
                <a:latin typeface="Trebuchet MS" panose="020B0703020202090204" pitchFamily="34" charset="0"/>
              </a:rPr>
              <a:t>Ouvrez le tableau blanc dans lequel vous souhaitez créer un composant Loop.</a:t>
            </a:r>
          </a:p>
          <a:p>
            <a:pPr marL="800106" lvl="1" indent="-342900" eaLnBrk="0" fontAlgn="base" hangingPunct="0">
              <a:spcBef>
                <a:spcPct val="0"/>
              </a:spcBef>
              <a:spcAft>
                <a:spcPct val="0"/>
              </a:spcAft>
              <a:buFont typeface="+mj-lt"/>
              <a:buAutoNum type="arabicPeriod"/>
            </a:pPr>
            <a:r>
              <a:rPr lang="fr-CA" sz="1401" dirty="0">
                <a:latin typeface="Trebuchet MS" panose="020B0703020202090204" pitchFamily="34" charset="0"/>
              </a:rPr>
              <a:t>Sélectionnez le bouton « ... » </a:t>
            </a:r>
          </a:p>
          <a:p>
            <a:pPr marL="800106" lvl="1" indent="-342900" eaLnBrk="0" fontAlgn="base" hangingPunct="0">
              <a:spcBef>
                <a:spcPct val="0"/>
              </a:spcBef>
              <a:spcAft>
                <a:spcPct val="0"/>
              </a:spcAft>
              <a:buFont typeface="+mj-lt"/>
              <a:buAutoNum type="arabicPeriod"/>
            </a:pPr>
            <a:r>
              <a:rPr lang="fr-CA" sz="1401" dirty="0">
                <a:latin typeface="Trebuchet MS" panose="020B0703020202090204" pitchFamily="34" charset="0"/>
              </a:rPr>
              <a:t>Sélectionnez l’option composants Loop.</a:t>
            </a:r>
          </a:p>
          <a:p>
            <a:pPr marL="800106" lvl="1" indent="-342900" eaLnBrk="0" fontAlgn="base" hangingPunct="0">
              <a:spcBef>
                <a:spcPct val="0"/>
              </a:spcBef>
              <a:spcAft>
                <a:spcPct val="0"/>
              </a:spcAft>
              <a:buFont typeface="+mj-lt"/>
              <a:buAutoNum type="arabicPeriod"/>
            </a:pPr>
            <a:r>
              <a:rPr lang="fr-CA" sz="1401" dirty="0">
                <a:latin typeface="Trebuchet MS" panose="020B0703020202090204" pitchFamily="34" charset="0"/>
              </a:rPr>
              <a:t>Choisissez parmi un tableau, une liste de tâches, une table de vote, un suivi de progression ou une liste de contrôle à insérer dans le canevas. Si vous utilisez une souris, cliquez sur le canevas pour insérer le composant Loop.</a:t>
            </a:r>
          </a:p>
        </p:txBody>
      </p:sp>
      <p:sp>
        <p:nvSpPr>
          <p:cNvPr id="2" name="Rectangle 3">
            <a:extLst>
              <a:ext uri="{FF2B5EF4-FFF2-40B4-BE49-F238E27FC236}">
                <a16:creationId xmlns:a16="http://schemas.microsoft.com/office/drawing/2014/main" id="{31C4DA1C-374E-B721-8033-418971AF7958}"/>
              </a:ext>
            </a:extLst>
          </p:cNvPr>
          <p:cNvSpPr>
            <a:spLocks noChangeArrowheads="1"/>
          </p:cNvSpPr>
          <p:nvPr/>
        </p:nvSpPr>
        <p:spPr bwMode="auto">
          <a:xfrm>
            <a:off x="233099" y="2884890"/>
            <a:ext cx="8318383" cy="1816910"/>
          </a:xfrm>
          <a:prstGeom prst="rect">
            <a:avLst/>
          </a:prstGeom>
          <a:noFill/>
          <a:ln w="127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1" rIns="91440" bIns="45721" numCol="1" anchor="ctr" anchorCtr="0" compatLnSpc="1">
            <a:prstTxWarp prst="textNoShape">
              <a:avLst/>
            </a:prstTxWarp>
            <a:spAutoFit/>
          </a:bodyPr>
          <a:lstStyle/>
          <a:p>
            <a:pPr marL="457206" lvl="1" eaLnBrk="0" fontAlgn="base" hangingPunct="0">
              <a:spcBef>
                <a:spcPct val="0"/>
              </a:spcBef>
              <a:spcAft>
                <a:spcPct val="0"/>
              </a:spcAft>
            </a:pPr>
            <a:r>
              <a:rPr lang="fr-CA" sz="1401" b="1" u="sng" dirty="0">
                <a:latin typeface="Trebuchet MS" panose="020B0703020202090204" pitchFamily="34" charset="0"/>
              </a:rPr>
              <a:t>Pour copier/coller en direct un composant Loop d’un tableau blanc vers d’autres Apps</a:t>
            </a:r>
          </a:p>
          <a:p>
            <a:pPr marL="457206" lvl="1" eaLnBrk="0" fontAlgn="base" hangingPunct="0">
              <a:spcBef>
                <a:spcPct val="0"/>
              </a:spcBef>
              <a:spcAft>
                <a:spcPct val="0"/>
              </a:spcAft>
            </a:pPr>
            <a:endParaRPr lang="fr-CA" sz="1401" b="1" u="sng" dirty="0">
              <a:latin typeface="Trebuchet MS" panose="020B0703020202090204" pitchFamily="34" charset="0"/>
            </a:endParaRPr>
          </a:p>
          <a:p>
            <a:pPr marL="800106" lvl="1" indent="-342900" eaLnBrk="0" fontAlgn="base" hangingPunct="0">
              <a:spcBef>
                <a:spcPct val="0"/>
              </a:spcBef>
              <a:spcAft>
                <a:spcPct val="0"/>
              </a:spcAft>
              <a:buFont typeface="+mj-lt"/>
              <a:buAutoNum type="arabicPeriod"/>
            </a:pPr>
            <a:r>
              <a:rPr lang="fr-CA" sz="1401" dirty="0">
                <a:latin typeface="Trebuchet MS" panose="020B0703020202090204" pitchFamily="34" charset="0"/>
              </a:rPr>
              <a:t>Insérez un nouveau composant Loop dans le tableau blanc ou sélectionnez un composant Loop existant.</a:t>
            </a:r>
          </a:p>
          <a:p>
            <a:pPr marL="800106" lvl="1" indent="-342900" eaLnBrk="0" fontAlgn="base" hangingPunct="0">
              <a:spcBef>
                <a:spcPct val="0"/>
              </a:spcBef>
              <a:spcAft>
                <a:spcPct val="0"/>
              </a:spcAft>
              <a:buFont typeface="+mj-lt"/>
              <a:buAutoNum type="arabicPeriod"/>
            </a:pPr>
            <a:r>
              <a:rPr lang="fr-CA" sz="1401" dirty="0">
                <a:latin typeface="Trebuchet MS" panose="020B0703020202090204" pitchFamily="34" charset="0"/>
              </a:rPr>
              <a:t>Sélectionnez Copier le lien dans le coin supérieur droit du composant.</a:t>
            </a:r>
          </a:p>
          <a:p>
            <a:pPr marL="800106" lvl="1" indent="-342900" eaLnBrk="0" fontAlgn="base" hangingPunct="0">
              <a:spcBef>
                <a:spcPct val="0"/>
              </a:spcBef>
              <a:spcAft>
                <a:spcPct val="0"/>
              </a:spcAft>
              <a:buFont typeface="+mj-lt"/>
              <a:buAutoNum type="arabicPeriod"/>
            </a:pPr>
            <a:r>
              <a:rPr lang="fr-CA" sz="1401" dirty="0">
                <a:latin typeface="Trebuchet MS" panose="020B0703020202090204" pitchFamily="34" charset="0"/>
              </a:rPr>
              <a:t>Ouvrez l’hôte (Teams conversation, Outlook courrier ou autre Apps) dans lequel vous souhaitez coller le composant.</a:t>
            </a:r>
          </a:p>
          <a:p>
            <a:pPr marL="800106" lvl="1" indent="-342900" eaLnBrk="0" fontAlgn="base" hangingPunct="0">
              <a:spcBef>
                <a:spcPct val="0"/>
              </a:spcBef>
              <a:spcAft>
                <a:spcPct val="0"/>
              </a:spcAft>
              <a:buFont typeface="+mj-lt"/>
              <a:buAutoNum type="arabicPeriod"/>
            </a:pPr>
            <a:r>
              <a:rPr lang="fr-CA" sz="1401" dirty="0">
                <a:latin typeface="Trebuchet MS" panose="020B0703020202090204" pitchFamily="34" charset="0"/>
              </a:rPr>
              <a:t>Collez à l’aide de l’option Coller ou du raccourci clavier (Ctrl + V).</a:t>
            </a:r>
          </a:p>
        </p:txBody>
      </p:sp>
    </p:spTree>
    <p:extLst>
      <p:ext uri="{BB962C8B-B14F-4D97-AF65-F5344CB8AC3E}">
        <p14:creationId xmlns:p14="http://schemas.microsoft.com/office/powerpoint/2010/main" val="9439060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96FBA-D5CA-907E-7C4E-EB920E3CCFBC}"/>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A9186119-E845-41FC-4C5A-F4994FAE3246}"/>
              </a:ext>
            </a:extLst>
          </p:cNvPr>
          <p:cNvCxnSpPr/>
          <p:nvPr/>
        </p:nvCxnSpPr>
        <p:spPr>
          <a:xfrm>
            <a:off x="13462" y="717755"/>
            <a:ext cx="8532000" cy="0"/>
          </a:xfrm>
          <a:prstGeom prst="line">
            <a:avLst/>
          </a:prstGeom>
          <a:ln w="22225" cmpd="sng">
            <a:solidFill>
              <a:srgbClr val="6600FF"/>
            </a:solidFill>
          </a:ln>
          <a:effectLst/>
        </p:spPr>
        <p:style>
          <a:lnRef idx="2">
            <a:schemeClr val="accent1"/>
          </a:lnRef>
          <a:fillRef idx="0">
            <a:schemeClr val="accent1"/>
          </a:fillRef>
          <a:effectRef idx="1">
            <a:schemeClr val="accent1"/>
          </a:effectRef>
          <a:fontRef idx="minor">
            <a:schemeClr val="tx1"/>
          </a:fontRef>
        </p:style>
      </p:cxnSp>
      <p:sp>
        <p:nvSpPr>
          <p:cNvPr id="11" name="ZoneTexte 10">
            <a:extLst>
              <a:ext uri="{FF2B5EF4-FFF2-40B4-BE49-F238E27FC236}">
                <a16:creationId xmlns:a16="http://schemas.microsoft.com/office/drawing/2014/main" id="{21C83F15-34E8-766E-E8C3-0D6B7DE88F12}"/>
              </a:ext>
            </a:extLst>
          </p:cNvPr>
          <p:cNvSpPr txBox="1"/>
          <p:nvPr/>
        </p:nvSpPr>
        <p:spPr>
          <a:xfrm>
            <a:off x="341794" y="184485"/>
            <a:ext cx="7266037" cy="461665"/>
          </a:xfrm>
          <a:prstGeom prst="rect">
            <a:avLst/>
          </a:prstGeom>
          <a:noFill/>
        </p:spPr>
        <p:txBody>
          <a:bodyPr wrap="square" rtlCol="0">
            <a:spAutoFit/>
          </a:bodyPr>
          <a:lstStyle/>
          <a:p>
            <a:r>
              <a:rPr lang="fr-CA" sz="2400" dirty="0">
                <a:solidFill>
                  <a:srgbClr val="6600FF"/>
                </a:solidFill>
                <a:latin typeface="Trebuchet MS" panose="020B0703020202090204" pitchFamily="34" charset="0"/>
                <a:ea typeface="Ayuthaya" pitchFamily="2" charset="-34"/>
                <a:cs typeface="Calibri" panose="020F0502020204030204" pitchFamily="34" charset="0"/>
              </a:rPr>
              <a:t> Restez synchronisé sans changer d’application</a:t>
            </a:r>
          </a:p>
        </p:txBody>
      </p:sp>
      <p:pic>
        <p:nvPicPr>
          <p:cNvPr id="5" name="Image 4">
            <a:extLst>
              <a:ext uri="{FF2B5EF4-FFF2-40B4-BE49-F238E27FC236}">
                <a16:creationId xmlns:a16="http://schemas.microsoft.com/office/drawing/2014/main" id="{52451309-8649-3803-D65B-A9793660BAEA}"/>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8458199" y="-4212"/>
            <a:ext cx="685800" cy="631209"/>
          </a:xfrm>
          <a:prstGeom prst="roundRect">
            <a:avLst>
              <a:gd name="adj" fmla="val 8594"/>
            </a:avLst>
          </a:prstGeom>
          <a:gradFill>
            <a:gsLst>
              <a:gs pos="100000">
                <a:schemeClr val="bg1">
                  <a:lumMod val="86128"/>
                  <a:lumOff val="13872"/>
                </a:schemeClr>
              </a:gs>
              <a:gs pos="100000">
                <a:schemeClr val="bg1"/>
              </a:gs>
            </a:gsLst>
            <a:lin ang="5400000" scaled="1"/>
          </a:gradFill>
          <a:ln>
            <a:noFill/>
          </a:ln>
          <a:effectLst>
            <a:reflection blurRad="12700" stA="38000" endPos="28000" dist="5000" dir="5400000" sy="-100000" algn="bl" rotWithShape="0"/>
          </a:effectLst>
        </p:spPr>
      </p:pic>
      <p:sp>
        <p:nvSpPr>
          <p:cNvPr id="4" name="ZoneTexte 3">
            <a:extLst>
              <a:ext uri="{FF2B5EF4-FFF2-40B4-BE49-F238E27FC236}">
                <a16:creationId xmlns:a16="http://schemas.microsoft.com/office/drawing/2014/main" id="{6BB2C133-7031-4EBF-D294-C12B15C559E7}"/>
              </a:ext>
            </a:extLst>
          </p:cNvPr>
          <p:cNvSpPr txBox="1"/>
          <p:nvPr/>
        </p:nvSpPr>
        <p:spPr>
          <a:xfrm>
            <a:off x="341794" y="1094191"/>
            <a:ext cx="3176040" cy="1200329"/>
          </a:xfrm>
          <a:prstGeom prst="rect">
            <a:avLst/>
          </a:prstGeom>
          <a:noFill/>
        </p:spPr>
        <p:txBody>
          <a:bodyPr wrap="square">
            <a:spAutoFit/>
          </a:bodyPr>
          <a:lstStyle/>
          <a:p>
            <a:pPr algn="ctr"/>
            <a:r>
              <a:rPr lang="fr-FR" dirty="0">
                <a:latin typeface="Trebuchet MS" panose="020B0703020202090204" pitchFamily="34" charset="0"/>
              </a:rPr>
              <a:t>Soyez plus productif avec les composants Loop qui se synchronisent entre les App en temps réel</a:t>
            </a:r>
          </a:p>
        </p:txBody>
      </p:sp>
      <p:pic>
        <p:nvPicPr>
          <p:cNvPr id="7" name="Image 6">
            <a:extLst>
              <a:ext uri="{FF2B5EF4-FFF2-40B4-BE49-F238E27FC236}">
                <a16:creationId xmlns:a16="http://schemas.microsoft.com/office/drawing/2014/main" id="{C7FF7B13-A25F-A6F5-5147-FB404E121B7B}"/>
              </a:ext>
            </a:extLst>
          </p:cNvPr>
          <p:cNvPicPr>
            <a:picLocks noChangeAspect="1"/>
          </p:cNvPicPr>
          <p:nvPr/>
        </p:nvPicPr>
        <p:blipFill>
          <a:blip r:embed="rId5" cstate="print">
            <a:extLst>
              <a:ext uri="{28A0092B-C50C-407E-A947-70E740481C1C}">
                <a14:useLocalDpi xmlns:a14="http://schemas.microsoft.com/office/drawing/2010/main" val="0"/>
              </a:ext>
            </a:extLst>
          </a:blip>
          <a:srcRect l="2182"/>
          <a:stretch/>
        </p:blipFill>
        <p:spPr>
          <a:xfrm>
            <a:off x="4099582" y="1004252"/>
            <a:ext cx="4336001" cy="359123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87640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970A7-6503-1693-E915-214CE52AED40}"/>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BC02D50A-B9D5-6BF4-0317-960329A21219}"/>
              </a:ext>
            </a:extLst>
          </p:cNvPr>
          <p:cNvCxnSpPr/>
          <p:nvPr/>
        </p:nvCxnSpPr>
        <p:spPr>
          <a:xfrm>
            <a:off x="13462" y="717755"/>
            <a:ext cx="8532000" cy="0"/>
          </a:xfrm>
          <a:prstGeom prst="line">
            <a:avLst/>
          </a:prstGeom>
          <a:ln w="22225" cmpd="sng">
            <a:solidFill>
              <a:srgbClr val="6600FF"/>
            </a:solidFill>
          </a:ln>
          <a:effectLst/>
        </p:spPr>
        <p:style>
          <a:lnRef idx="2">
            <a:schemeClr val="accent1"/>
          </a:lnRef>
          <a:fillRef idx="0">
            <a:schemeClr val="accent1"/>
          </a:fillRef>
          <a:effectRef idx="1">
            <a:schemeClr val="accent1"/>
          </a:effectRef>
          <a:fontRef idx="minor">
            <a:schemeClr val="tx1"/>
          </a:fontRef>
        </p:style>
      </p:cxnSp>
      <p:sp>
        <p:nvSpPr>
          <p:cNvPr id="11" name="ZoneTexte 10">
            <a:extLst>
              <a:ext uri="{FF2B5EF4-FFF2-40B4-BE49-F238E27FC236}">
                <a16:creationId xmlns:a16="http://schemas.microsoft.com/office/drawing/2014/main" id="{F43F456F-83B5-5729-714A-2D8B3FC64E33}"/>
              </a:ext>
            </a:extLst>
          </p:cNvPr>
          <p:cNvSpPr txBox="1"/>
          <p:nvPr/>
        </p:nvSpPr>
        <p:spPr>
          <a:xfrm>
            <a:off x="341794" y="184485"/>
            <a:ext cx="7266037" cy="461665"/>
          </a:xfrm>
          <a:prstGeom prst="rect">
            <a:avLst/>
          </a:prstGeom>
          <a:noFill/>
        </p:spPr>
        <p:txBody>
          <a:bodyPr wrap="square" rtlCol="0">
            <a:spAutoFit/>
          </a:bodyPr>
          <a:lstStyle/>
          <a:p>
            <a:r>
              <a:rPr lang="fr-CA" sz="2400" dirty="0">
                <a:solidFill>
                  <a:srgbClr val="6600FF"/>
                </a:solidFill>
                <a:latin typeface="Trebuchet MS" panose="020B0703020202090204" pitchFamily="34" charset="0"/>
                <a:ea typeface="Ayuthaya" pitchFamily="2" charset="-34"/>
                <a:cs typeface="Calibri" panose="020F0502020204030204" pitchFamily="34" charset="0"/>
              </a:rPr>
              <a:t> Restez synchronisé sans changer d’application</a:t>
            </a:r>
          </a:p>
        </p:txBody>
      </p:sp>
      <p:pic>
        <p:nvPicPr>
          <p:cNvPr id="5" name="Image 4">
            <a:extLst>
              <a:ext uri="{FF2B5EF4-FFF2-40B4-BE49-F238E27FC236}">
                <a16:creationId xmlns:a16="http://schemas.microsoft.com/office/drawing/2014/main" id="{6DA6D1C5-69B8-A7FF-E9D0-51107F127941}"/>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8458199" y="-4212"/>
            <a:ext cx="685800" cy="631209"/>
          </a:xfrm>
          <a:prstGeom prst="roundRect">
            <a:avLst>
              <a:gd name="adj" fmla="val 8594"/>
            </a:avLst>
          </a:prstGeom>
          <a:gradFill>
            <a:gsLst>
              <a:gs pos="100000">
                <a:schemeClr val="bg1">
                  <a:lumMod val="86128"/>
                  <a:lumOff val="13872"/>
                </a:schemeClr>
              </a:gs>
              <a:gs pos="100000">
                <a:schemeClr val="bg1"/>
              </a:gs>
            </a:gsLst>
            <a:lin ang="5400000" scaled="1"/>
          </a:gradFill>
          <a:ln>
            <a:noFill/>
          </a:ln>
          <a:effectLst>
            <a:reflection blurRad="12700" stA="38000" endPos="28000" dist="5000" dir="5400000" sy="-100000" algn="bl" rotWithShape="0"/>
          </a:effectLst>
        </p:spPr>
      </p:pic>
      <p:sp>
        <p:nvSpPr>
          <p:cNvPr id="4" name="ZoneTexte 3">
            <a:extLst>
              <a:ext uri="{FF2B5EF4-FFF2-40B4-BE49-F238E27FC236}">
                <a16:creationId xmlns:a16="http://schemas.microsoft.com/office/drawing/2014/main" id="{AD0411EC-E061-7730-3E68-B5A96EED35A4}"/>
              </a:ext>
            </a:extLst>
          </p:cNvPr>
          <p:cNvSpPr txBox="1"/>
          <p:nvPr/>
        </p:nvSpPr>
        <p:spPr>
          <a:xfrm>
            <a:off x="504827" y="965594"/>
            <a:ext cx="3176040" cy="646331"/>
          </a:xfrm>
          <a:prstGeom prst="rect">
            <a:avLst/>
          </a:prstGeom>
          <a:noFill/>
          <a:ln w="12700">
            <a:solidFill>
              <a:srgbClr val="9437FF"/>
            </a:solidFill>
          </a:ln>
        </p:spPr>
        <p:txBody>
          <a:bodyPr wrap="square">
            <a:spAutoFit/>
          </a:bodyPr>
          <a:lstStyle/>
          <a:p>
            <a:pPr algn="ctr"/>
            <a:r>
              <a:rPr lang="fr-FR" dirty="0">
                <a:latin typeface="Trebuchet MS" panose="020B0703020202090204" pitchFamily="34" charset="0"/>
              </a:rPr>
              <a:t>Synchroniser des boucles de tâches !</a:t>
            </a:r>
          </a:p>
        </p:txBody>
      </p:sp>
      <p:pic>
        <p:nvPicPr>
          <p:cNvPr id="7" name="Image 6">
            <a:extLst>
              <a:ext uri="{FF2B5EF4-FFF2-40B4-BE49-F238E27FC236}">
                <a16:creationId xmlns:a16="http://schemas.microsoft.com/office/drawing/2014/main" id="{7B29AEA7-BB03-E155-25BC-37F92BB01BF4}"/>
              </a:ext>
            </a:extLst>
          </p:cNvPr>
          <p:cNvPicPr>
            <a:picLocks noChangeAspect="1"/>
          </p:cNvPicPr>
          <p:nvPr/>
        </p:nvPicPr>
        <p:blipFill>
          <a:blip r:embed="rId5" cstate="print">
            <a:extLst>
              <a:ext uri="{28A0092B-C50C-407E-A947-70E740481C1C}">
                <a14:useLocalDpi xmlns:a14="http://schemas.microsoft.com/office/drawing/2010/main" val="0"/>
              </a:ext>
            </a:extLst>
          </a:blip>
          <a:srcRect l="2182"/>
          <a:stretch/>
        </p:blipFill>
        <p:spPr>
          <a:xfrm>
            <a:off x="6259034" y="965594"/>
            <a:ext cx="2601852" cy="2154947"/>
          </a:xfrm>
          <a:prstGeom prst="roundRect">
            <a:avLst>
              <a:gd name="adj" fmla="val 4167"/>
            </a:avLst>
          </a:prstGeom>
          <a:solidFill>
            <a:srgbClr val="FFFFFF"/>
          </a:solidFill>
          <a:ln w="12700" cap="sq">
            <a:solidFill>
              <a:srgbClr val="9437FF"/>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3" name="ZoneTexte 2">
            <a:extLst>
              <a:ext uri="{FF2B5EF4-FFF2-40B4-BE49-F238E27FC236}">
                <a16:creationId xmlns:a16="http://schemas.microsoft.com/office/drawing/2014/main" id="{7FF74DB2-5958-CA47-48B7-D166669473DC}"/>
              </a:ext>
            </a:extLst>
          </p:cNvPr>
          <p:cNvSpPr txBox="1"/>
          <p:nvPr/>
        </p:nvSpPr>
        <p:spPr>
          <a:xfrm>
            <a:off x="504827" y="1715694"/>
            <a:ext cx="5640792" cy="738664"/>
          </a:xfrm>
          <a:prstGeom prst="rect">
            <a:avLst/>
          </a:prstGeom>
          <a:noFill/>
          <a:ln w="12700">
            <a:solidFill>
              <a:srgbClr val="9437FF"/>
            </a:solidFill>
          </a:ln>
        </p:spPr>
        <p:txBody>
          <a:bodyPr wrap="square">
            <a:spAutoFit/>
          </a:bodyPr>
          <a:lstStyle>
            <a:defPPr>
              <a:defRPr lang="fr-FR"/>
            </a:defPPr>
            <a:lvl1pPr algn="ctr">
              <a:defRPr>
                <a:latin typeface="Trebuchet MS" panose="020B0703020202090204" pitchFamily="34" charset="0"/>
              </a:defRPr>
            </a:lvl1pPr>
          </a:lstStyle>
          <a:p>
            <a:pPr algn="l"/>
            <a:r>
              <a:rPr lang="fr-FR" sz="1400" dirty="0"/>
              <a:t>Ces tâches se synchronisent également avec </a:t>
            </a:r>
            <a:r>
              <a:rPr lang="fr-FR" sz="1400" b="1" dirty="0">
                <a:solidFill>
                  <a:srgbClr val="9437FF"/>
                </a:solidFill>
              </a:rPr>
              <a:t>Planner et To Do</a:t>
            </a:r>
            <a:r>
              <a:rPr lang="fr-FR" sz="1400" dirty="0"/>
              <a:t>, ce qui permet aux utilisateurs de gérer leurs tâches à partir des applications de leur choix.</a:t>
            </a:r>
          </a:p>
        </p:txBody>
      </p:sp>
      <p:sp>
        <p:nvSpPr>
          <p:cNvPr id="12" name="ZoneTexte 11">
            <a:extLst>
              <a:ext uri="{FF2B5EF4-FFF2-40B4-BE49-F238E27FC236}">
                <a16:creationId xmlns:a16="http://schemas.microsoft.com/office/drawing/2014/main" id="{9D8F92C8-EF9B-78CF-3F24-E1C607EB239A}"/>
              </a:ext>
            </a:extLst>
          </p:cNvPr>
          <p:cNvSpPr txBox="1"/>
          <p:nvPr/>
        </p:nvSpPr>
        <p:spPr>
          <a:xfrm>
            <a:off x="504827" y="2597344"/>
            <a:ext cx="5640792" cy="1169551"/>
          </a:xfrm>
          <a:prstGeom prst="rect">
            <a:avLst/>
          </a:prstGeom>
          <a:noFill/>
          <a:ln w="12700">
            <a:solidFill>
              <a:srgbClr val="9437FF"/>
            </a:solidFill>
          </a:ln>
        </p:spPr>
        <p:txBody>
          <a:bodyPr wrap="square">
            <a:spAutoFit/>
          </a:bodyPr>
          <a:lstStyle>
            <a:defPPr>
              <a:defRPr lang="fr-FR"/>
            </a:defPPr>
            <a:lvl1pPr>
              <a:defRPr sz="1400">
                <a:latin typeface="Trebuchet MS" panose="020B0703020202090204" pitchFamily="34" charset="0"/>
              </a:defRPr>
            </a:lvl1pPr>
          </a:lstStyle>
          <a:p>
            <a:r>
              <a:rPr lang="fr-FR" dirty="0"/>
              <a:t>Sur une page Loop, vous pouvez taper </a:t>
            </a:r>
            <a:r>
              <a:rPr lang="fr-FR" b="1" dirty="0">
                <a:solidFill>
                  <a:srgbClr val="9437FF"/>
                </a:solidFill>
              </a:rPr>
              <a:t>"/"</a:t>
            </a:r>
            <a:r>
              <a:rPr lang="fr-FR" dirty="0"/>
              <a:t> pour insérer une liste de tâches et ajouter d'autres tâches en sélectionnant "</a:t>
            </a:r>
            <a:r>
              <a:rPr lang="fr-FR" b="1" dirty="0"/>
              <a:t>Ajouter une tâche</a:t>
            </a:r>
            <a:r>
              <a:rPr lang="fr-FR" dirty="0"/>
              <a:t>". </a:t>
            </a:r>
          </a:p>
          <a:p>
            <a:r>
              <a:rPr lang="fr-FR" dirty="0"/>
              <a:t>Chaque tâche peut être </a:t>
            </a:r>
            <a:r>
              <a:rPr lang="fr-FR" b="1" dirty="0"/>
              <a:t>attribuée à un utilisateur </a:t>
            </a:r>
            <a:r>
              <a:rPr lang="fr-FR" dirty="0"/>
              <a:t>en mentionnant/sélectionnant le nom de l'utilisateur. </a:t>
            </a:r>
          </a:p>
        </p:txBody>
      </p:sp>
      <p:sp>
        <p:nvSpPr>
          <p:cNvPr id="14" name="ZoneTexte 13">
            <a:extLst>
              <a:ext uri="{FF2B5EF4-FFF2-40B4-BE49-F238E27FC236}">
                <a16:creationId xmlns:a16="http://schemas.microsoft.com/office/drawing/2014/main" id="{BD653BE7-12EE-07D8-CBDF-53573E85CADC}"/>
              </a:ext>
            </a:extLst>
          </p:cNvPr>
          <p:cNvSpPr txBox="1"/>
          <p:nvPr/>
        </p:nvSpPr>
        <p:spPr>
          <a:xfrm>
            <a:off x="504827" y="3909881"/>
            <a:ext cx="8356059" cy="954107"/>
          </a:xfrm>
          <a:prstGeom prst="rect">
            <a:avLst/>
          </a:prstGeom>
          <a:noFill/>
          <a:ln w="12700">
            <a:solidFill>
              <a:srgbClr val="9437FF"/>
            </a:solidFill>
          </a:ln>
        </p:spPr>
        <p:txBody>
          <a:bodyPr wrap="square">
            <a:spAutoFit/>
          </a:bodyPr>
          <a:lstStyle>
            <a:defPPr>
              <a:defRPr lang="fr-FR"/>
            </a:defPPr>
            <a:lvl1pPr>
              <a:defRPr sz="1400">
                <a:latin typeface="Trebuchet MS" panose="020B0703020202090204" pitchFamily="34" charset="0"/>
              </a:defRPr>
            </a:lvl1pPr>
          </a:lstStyle>
          <a:p>
            <a:r>
              <a:rPr lang="fr-FR" dirty="0"/>
              <a:t>Vous pouvez transformer votre liste de tâches en un </a:t>
            </a:r>
            <a:r>
              <a:rPr lang="fr-FR" b="1" dirty="0">
                <a:solidFill>
                  <a:srgbClr val="9437FF"/>
                </a:solidFill>
              </a:rPr>
              <a:t>composant Loop </a:t>
            </a:r>
            <a:r>
              <a:rPr lang="fr-FR" dirty="0"/>
              <a:t>afin de pouvoir la partager sur Teams, Outlook ou </a:t>
            </a:r>
            <a:r>
              <a:rPr lang="fr-FR" dirty="0" err="1"/>
              <a:t>Whiteboard</a:t>
            </a:r>
            <a:r>
              <a:rPr lang="fr-FR" dirty="0"/>
              <a:t> et Word sur le Web. </a:t>
            </a:r>
          </a:p>
          <a:p>
            <a:r>
              <a:rPr lang="fr-FR" dirty="0"/>
              <a:t>Au fur et à mesure que les tâches sont ajoutées ou terminées, les </a:t>
            </a:r>
            <a:r>
              <a:rPr lang="fr-FR" b="1" dirty="0">
                <a:solidFill>
                  <a:srgbClr val="9437FF"/>
                </a:solidFill>
              </a:rPr>
              <a:t>mises à jour restent synchronisées </a:t>
            </a:r>
            <a:r>
              <a:rPr lang="fr-FR" dirty="0"/>
              <a:t>à tous les endroits où la liste des tâches a été partagée. </a:t>
            </a:r>
          </a:p>
        </p:txBody>
      </p:sp>
    </p:spTree>
    <p:extLst>
      <p:ext uri="{BB962C8B-B14F-4D97-AF65-F5344CB8AC3E}">
        <p14:creationId xmlns:p14="http://schemas.microsoft.com/office/powerpoint/2010/main" val="26101570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311D07-13E8-A62B-D4A8-C74206094B22}"/>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39826C69-D4FC-C95A-3B13-A8EE7FC659D5}"/>
              </a:ext>
            </a:extLst>
          </p:cNvPr>
          <p:cNvCxnSpPr/>
          <p:nvPr/>
        </p:nvCxnSpPr>
        <p:spPr>
          <a:xfrm>
            <a:off x="13462" y="717755"/>
            <a:ext cx="8532000" cy="0"/>
          </a:xfrm>
          <a:prstGeom prst="line">
            <a:avLst/>
          </a:prstGeom>
          <a:ln w="22225" cmpd="sng">
            <a:solidFill>
              <a:srgbClr val="6600FF"/>
            </a:solidFill>
          </a:ln>
          <a:effectLst/>
        </p:spPr>
        <p:style>
          <a:lnRef idx="2">
            <a:schemeClr val="accent1"/>
          </a:lnRef>
          <a:fillRef idx="0">
            <a:schemeClr val="accent1"/>
          </a:fillRef>
          <a:effectRef idx="1">
            <a:schemeClr val="accent1"/>
          </a:effectRef>
          <a:fontRef idx="minor">
            <a:schemeClr val="tx1"/>
          </a:fontRef>
        </p:style>
      </p:cxnSp>
      <p:sp>
        <p:nvSpPr>
          <p:cNvPr id="11" name="ZoneTexte 10">
            <a:extLst>
              <a:ext uri="{FF2B5EF4-FFF2-40B4-BE49-F238E27FC236}">
                <a16:creationId xmlns:a16="http://schemas.microsoft.com/office/drawing/2014/main" id="{F75D60B3-0865-177E-0E32-61ECD9B44D7B}"/>
              </a:ext>
            </a:extLst>
          </p:cNvPr>
          <p:cNvSpPr txBox="1"/>
          <p:nvPr/>
        </p:nvSpPr>
        <p:spPr>
          <a:xfrm>
            <a:off x="-16518" y="169495"/>
            <a:ext cx="8532000" cy="461665"/>
          </a:xfrm>
          <a:prstGeom prst="rect">
            <a:avLst/>
          </a:prstGeom>
          <a:noFill/>
        </p:spPr>
        <p:txBody>
          <a:bodyPr wrap="square" rtlCol="0">
            <a:spAutoFit/>
          </a:bodyPr>
          <a:lstStyle/>
          <a:p>
            <a:r>
              <a:rPr lang="fr-CA" sz="2400" dirty="0">
                <a:solidFill>
                  <a:srgbClr val="6600FF"/>
                </a:solidFill>
                <a:latin typeface="Trebuchet MS" panose="020B0703020202090204" pitchFamily="34" charset="0"/>
                <a:ea typeface="Ayuthaya" pitchFamily="2" charset="-34"/>
                <a:cs typeface="Calibri" panose="020F0502020204030204" pitchFamily="34" charset="0"/>
              </a:rPr>
              <a:t> Configurer des espaces de travail avec des suggestions d’IA</a:t>
            </a:r>
          </a:p>
        </p:txBody>
      </p:sp>
      <p:pic>
        <p:nvPicPr>
          <p:cNvPr id="5" name="Image 4">
            <a:extLst>
              <a:ext uri="{FF2B5EF4-FFF2-40B4-BE49-F238E27FC236}">
                <a16:creationId xmlns:a16="http://schemas.microsoft.com/office/drawing/2014/main" id="{CE549CC8-BE8E-561E-AE21-5B7935C252B3}"/>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8458199" y="-4212"/>
            <a:ext cx="685800" cy="631209"/>
          </a:xfrm>
          <a:prstGeom prst="roundRect">
            <a:avLst>
              <a:gd name="adj" fmla="val 8594"/>
            </a:avLst>
          </a:prstGeom>
          <a:gradFill>
            <a:gsLst>
              <a:gs pos="100000">
                <a:schemeClr val="bg1">
                  <a:lumMod val="86128"/>
                  <a:lumOff val="13872"/>
                </a:schemeClr>
              </a:gs>
              <a:gs pos="100000">
                <a:schemeClr val="bg1"/>
              </a:gs>
            </a:gsLst>
            <a:lin ang="5400000" scaled="1"/>
          </a:gradFill>
          <a:ln>
            <a:noFill/>
          </a:ln>
          <a:effectLst>
            <a:reflection blurRad="12700" stA="38000" endPos="28000" dist="5000" dir="5400000" sy="-100000" algn="bl" rotWithShape="0"/>
          </a:effectLst>
        </p:spPr>
      </p:pic>
      <p:pic>
        <p:nvPicPr>
          <p:cNvPr id="3" name="Image 2">
            <a:extLst>
              <a:ext uri="{FF2B5EF4-FFF2-40B4-BE49-F238E27FC236}">
                <a16:creationId xmlns:a16="http://schemas.microsoft.com/office/drawing/2014/main" id="{A7F97BD5-0E98-4614-D71B-59C8F830370D}"/>
              </a:ext>
            </a:extLst>
          </p:cNvPr>
          <p:cNvPicPr>
            <a:picLocks noChangeAspect="1"/>
          </p:cNvPicPr>
          <p:nvPr/>
        </p:nvPicPr>
        <p:blipFill>
          <a:blip r:embed="rId5">
            <a:extLst>
              <a:ext uri="{28A0092B-C50C-407E-A947-70E740481C1C}">
                <a14:useLocalDpi xmlns:a14="http://schemas.microsoft.com/office/drawing/2010/main" val="0"/>
              </a:ext>
            </a:extLst>
          </a:blip>
          <a:srcRect t="2194" r="1945" b="3587"/>
          <a:stretch/>
        </p:blipFill>
        <p:spPr>
          <a:xfrm>
            <a:off x="1790103" y="872086"/>
            <a:ext cx="5299023" cy="3960209"/>
          </a:xfrm>
          <a:prstGeom prst="rect">
            <a:avLst/>
          </a:prstGeom>
        </p:spPr>
      </p:pic>
    </p:spTree>
    <p:extLst>
      <p:ext uri="{BB962C8B-B14F-4D97-AF65-F5344CB8AC3E}">
        <p14:creationId xmlns:p14="http://schemas.microsoft.com/office/powerpoint/2010/main" val="39407099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96F98-8FB2-A004-C0E9-F5A7729AA66A}"/>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ABE6DE64-55D5-9C09-E70E-82BFA04CECCE}"/>
              </a:ext>
            </a:extLst>
          </p:cNvPr>
          <p:cNvCxnSpPr/>
          <p:nvPr/>
        </p:nvCxnSpPr>
        <p:spPr>
          <a:xfrm>
            <a:off x="13462" y="717755"/>
            <a:ext cx="8532000" cy="0"/>
          </a:xfrm>
          <a:prstGeom prst="line">
            <a:avLst/>
          </a:prstGeom>
          <a:ln w="22225" cmpd="sng">
            <a:solidFill>
              <a:srgbClr val="6600FF"/>
            </a:solidFill>
          </a:ln>
          <a:effectLst/>
        </p:spPr>
        <p:style>
          <a:lnRef idx="2">
            <a:schemeClr val="accent1"/>
          </a:lnRef>
          <a:fillRef idx="0">
            <a:schemeClr val="accent1"/>
          </a:fillRef>
          <a:effectRef idx="1">
            <a:schemeClr val="accent1"/>
          </a:effectRef>
          <a:fontRef idx="minor">
            <a:schemeClr val="tx1"/>
          </a:fontRef>
        </p:style>
      </p:cxnSp>
      <p:sp>
        <p:nvSpPr>
          <p:cNvPr id="11" name="ZoneTexte 10">
            <a:extLst>
              <a:ext uri="{FF2B5EF4-FFF2-40B4-BE49-F238E27FC236}">
                <a16:creationId xmlns:a16="http://schemas.microsoft.com/office/drawing/2014/main" id="{1CBA696A-CB76-0897-BEDC-3A06C5C11EBA}"/>
              </a:ext>
            </a:extLst>
          </p:cNvPr>
          <p:cNvSpPr txBox="1"/>
          <p:nvPr/>
        </p:nvSpPr>
        <p:spPr>
          <a:xfrm>
            <a:off x="-803502" y="210711"/>
            <a:ext cx="9078071" cy="461665"/>
          </a:xfrm>
          <a:prstGeom prst="rect">
            <a:avLst/>
          </a:prstGeom>
          <a:noFill/>
        </p:spPr>
        <p:txBody>
          <a:bodyPr wrap="square" rtlCol="0">
            <a:spAutoFit/>
          </a:bodyPr>
          <a:lstStyle/>
          <a:p>
            <a:r>
              <a:rPr lang="fr-CA" sz="2400" dirty="0">
                <a:solidFill>
                  <a:srgbClr val="6600FF"/>
                </a:solidFill>
                <a:latin typeface="Trebuchet MS" panose="020B0703020202090204" pitchFamily="34" charset="0"/>
                <a:ea typeface="Ayuthaya" pitchFamily="2" charset="-34"/>
                <a:cs typeface="Calibri" panose="020F0502020204030204" pitchFamily="34" charset="0"/>
              </a:rPr>
              <a:t>	Ajoutez un nouveau collègue via l’intelligence artificielle</a:t>
            </a:r>
          </a:p>
        </p:txBody>
      </p:sp>
      <p:pic>
        <p:nvPicPr>
          <p:cNvPr id="5" name="Image 4">
            <a:extLst>
              <a:ext uri="{FF2B5EF4-FFF2-40B4-BE49-F238E27FC236}">
                <a16:creationId xmlns:a16="http://schemas.microsoft.com/office/drawing/2014/main" id="{2A3EA10C-1521-3295-5ABD-A23F304844D4}"/>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8458199" y="-4212"/>
            <a:ext cx="685800" cy="631209"/>
          </a:xfrm>
          <a:prstGeom prst="roundRect">
            <a:avLst>
              <a:gd name="adj" fmla="val 8594"/>
            </a:avLst>
          </a:prstGeom>
          <a:gradFill>
            <a:gsLst>
              <a:gs pos="100000">
                <a:schemeClr val="bg1">
                  <a:lumMod val="86128"/>
                  <a:lumOff val="13872"/>
                </a:schemeClr>
              </a:gs>
              <a:gs pos="100000">
                <a:schemeClr val="bg1"/>
              </a:gs>
            </a:gsLst>
            <a:lin ang="5400000" scaled="1"/>
          </a:gradFill>
          <a:ln>
            <a:noFill/>
          </a:ln>
          <a:effectLst>
            <a:reflection blurRad="12700" stA="38000" endPos="28000" dist="5000" dir="5400000" sy="-100000" algn="bl" rotWithShape="0"/>
          </a:effectLst>
        </p:spPr>
      </p:pic>
      <p:sp>
        <p:nvSpPr>
          <p:cNvPr id="2" name="ZoneTexte 1">
            <a:extLst>
              <a:ext uri="{FF2B5EF4-FFF2-40B4-BE49-F238E27FC236}">
                <a16:creationId xmlns:a16="http://schemas.microsoft.com/office/drawing/2014/main" id="{E8A4A7D6-E4CD-E0E3-833B-D59AAB869D92}"/>
              </a:ext>
            </a:extLst>
          </p:cNvPr>
          <p:cNvSpPr txBox="1"/>
          <p:nvPr/>
        </p:nvSpPr>
        <p:spPr>
          <a:xfrm>
            <a:off x="311813" y="907772"/>
            <a:ext cx="3765511" cy="1477328"/>
          </a:xfrm>
          <a:prstGeom prst="rect">
            <a:avLst/>
          </a:prstGeom>
          <a:noFill/>
        </p:spPr>
        <p:txBody>
          <a:bodyPr wrap="square">
            <a:spAutoFit/>
          </a:bodyPr>
          <a:lstStyle/>
          <a:p>
            <a:pPr algn="ctr"/>
            <a:r>
              <a:rPr lang="fr-FR" dirty="0">
                <a:latin typeface="Trebuchet MS" panose="020B0703020202090204" pitchFamily="34" charset="0"/>
              </a:rPr>
              <a:t>Collaborez avec l’intelligence artificielle en groupe, soit dans le cadre de conversations en continu, soit en modifiant directement le contenu généré.</a:t>
            </a:r>
          </a:p>
        </p:txBody>
      </p:sp>
      <p:pic>
        <p:nvPicPr>
          <p:cNvPr id="6" name="Image 5">
            <a:extLst>
              <a:ext uri="{FF2B5EF4-FFF2-40B4-BE49-F238E27FC236}">
                <a16:creationId xmlns:a16="http://schemas.microsoft.com/office/drawing/2014/main" id="{C4AC89B1-BBA8-E15A-D369-CB5A33F27A31}"/>
              </a:ext>
            </a:extLst>
          </p:cNvPr>
          <p:cNvPicPr>
            <a:picLocks noChangeAspect="1"/>
          </p:cNvPicPr>
          <p:nvPr/>
        </p:nvPicPr>
        <p:blipFill>
          <a:blip r:embed="rId5" cstate="print">
            <a:extLst>
              <a:ext uri="{28A0092B-C50C-407E-A947-70E740481C1C}">
                <a14:useLocalDpi xmlns:a14="http://schemas.microsoft.com/office/drawing/2010/main" val="0"/>
              </a:ext>
            </a:extLst>
          </a:blip>
          <a:srcRect l="6457" t="4097" r="2998" b="2513"/>
          <a:stretch/>
        </p:blipFill>
        <p:spPr>
          <a:xfrm>
            <a:off x="4572000" y="945406"/>
            <a:ext cx="3583681" cy="3987383"/>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8" name="Image 7">
            <a:extLst>
              <a:ext uri="{FF2B5EF4-FFF2-40B4-BE49-F238E27FC236}">
                <a16:creationId xmlns:a16="http://schemas.microsoft.com/office/drawing/2014/main" id="{8757D996-ACA7-A2E6-B758-6F33E3763DD0}"/>
              </a:ext>
            </a:extLst>
          </p:cNvPr>
          <p:cNvPicPr>
            <a:picLocks noChangeAspect="1"/>
          </p:cNvPicPr>
          <p:nvPr/>
        </p:nvPicPr>
        <p:blipFill>
          <a:blip r:embed="rId6">
            <a:extLst>
              <a:ext uri="{28A0092B-C50C-407E-A947-70E740481C1C}">
                <a14:useLocalDpi xmlns:a14="http://schemas.microsoft.com/office/drawing/2010/main" val="0"/>
              </a:ext>
            </a:extLst>
          </a:blip>
          <a:srcRect l="2076" t="3802" b="3802"/>
          <a:stretch/>
        </p:blipFill>
        <p:spPr>
          <a:xfrm>
            <a:off x="523888" y="2758400"/>
            <a:ext cx="3482240" cy="1963501"/>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474422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7746D-E548-CE5A-DAFD-886E7C479F49}"/>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5A98BEBF-4F5C-FB00-5014-9ED9318F0994}"/>
              </a:ext>
            </a:extLst>
          </p:cNvPr>
          <p:cNvCxnSpPr/>
          <p:nvPr/>
        </p:nvCxnSpPr>
        <p:spPr>
          <a:xfrm>
            <a:off x="-16518" y="725250"/>
            <a:ext cx="8568000" cy="0"/>
          </a:xfrm>
          <a:prstGeom prst="line">
            <a:avLst/>
          </a:prstGeom>
          <a:ln w="22225" cmpd="sng">
            <a:solidFill>
              <a:srgbClr val="6600FF"/>
            </a:solidFill>
          </a:ln>
          <a:effectLst/>
        </p:spPr>
        <p:style>
          <a:lnRef idx="2">
            <a:schemeClr val="accent1"/>
          </a:lnRef>
          <a:fillRef idx="0">
            <a:schemeClr val="accent1"/>
          </a:fillRef>
          <a:effectRef idx="1">
            <a:schemeClr val="accent1"/>
          </a:effectRef>
          <a:fontRef idx="minor">
            <a:schemeClr val="tx1"/>
          </a:fontRef>
        </p:style>
      </p:cxnSp>
      <p:sp>
        <p:nvSpPr>
          <p:cNvPr id="11" name="ZoneTexte 10">
            <a:extLst>
              <a:ext uri="{FF2B5EF4-FFF2-40B4-BE49-F238E27FC236}">
                <a16:creationId xmlns:a16="http://schemas.microsoft.com/office/drawing/2014/main" id="{D21457FF-58D5-4B44-35C2-F69609773529}"/>
              </a:ext>
            </a:extLst>
          </p:cNvPr>
          <p:cNvSpPr txBox="1"/>
          <p:nvPr/>
        </p:nvSpPr>
        <p:spPr>
          <a:xfrm>
            <a:off x="334299" y="77312"/>
            <a:ext cx="7266037" cy="707886"/>
          </a:xfrm>
          <a:prstGeom prst="rect">
            <a:avLst/>
          </a:prstGeom>
          <a:noFill/>
        </p:spPr>
        <p:txBody>
          <a:bodyPr wrap="square" rtlCol="0">
            <a:spAutoFit/>
          </a:bodyPr>
          <a:lstStyle/>
          <a:p>
            <a:r>
              <a:rPr lang="fr-CA" sz="3200" dirty="0">
                <a:solidFill>
                  <a:srgbClr val="6600FF"/>
                </a:solidFill>
                <a:latin typeface="Trebuchet MS" panose="020B0703020202090204" pitchFamily="34" charset="0"/>
                <a:ea typeface="Ayuthaya" pitchFamily="2" charset="-34"/>
                <a:cs typeface="Calibri" panose="020F0502020204030204" pitchFamily="34" charset="0"/>
              </a:rPr>
              <a:t> </a:t>
            </a:r>
            <a:r>
              <a:rPr lang="fr-CA" sz="4000" dirty="0">
                <a:solidFill>
                  <a:srgbClr val="6600FF"/>
                </a:solidFill>
                <a:latin typeface="Trebuchet MS" panose="020B0703020202090204" pitchFamily="34" charset="0"/>
                <a:ea typeface="Ayuthaya" pitchFamily="2" charset="-34"/>
                <a:cs typeface="Calibri" panose="020F0502020204030204" pitchFamily="34" charset="0"/>
              </a:rPr>
              <a:t>INTRODUCTION</a:t>
            </a:r>
            <a:endParaRPr lang="fr-FR" sz="4000" dirty="0">
              <a:solidFill>
                <a:srgbClr val="6600FF"/>
              </a:solidFill>
              <a:latin typeface="Trebuchet MS" panose="020B0703020202090204" pitchFamily="34" charset="0"/>
              <a:ea typeface="Ayuthaya" pitchFamily="2" charset="-34"/>
              <a:cs typeface="Calibri" panose="020F0502020204030204" pitchFamily="34" charset="0"/>
            </a:endParaRPr>
          </a:p>
        </p:txBody>
      </p:sp>
      <p:sp>
        <p:nvSpPr>
          <p:cNvPr id="17" name="Rectangle 3">
            <a:extLst>
              <a:ext uri="{FF2B5EF4-FFF2-40B4-BE49-F238E27FC236}">
                <a16:creationId xmlns:a16="http://schemas.microsoft.com/office/drawing/2014/main" id="{41A3E3BC-6CD4-A7A2-D81B-ABA0EC0A90C0}"/>
              </a:ext>
            </a:extLst>
          </p:cNvPr>
          <p:cNvSpPr>
            <a:spLocks noChangeArrowheads="1"/>
          </p:cNvSpPr>
          <p:nvPr/>
        </p:nvSpPr>
        <p:spPr bwMode="auto">
          <a:xfrm>
            <a:off x="118463" y="794719"/>
            <a:ext cx="8418435" cy="954622"/>
          </a:xfrm>
          <a:prstGeom prst="rect">
            <a:avLst/>
          </a:prstGeom>
          <a:noFill/>
          <a:ln w="127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1" rIns="91440" bIns="45721" numCol="1" anchor="ctr" anchorCtr="0" compatLnSpc="1">
            <a:prstTxWarp prst="textNoShape">
              <a:avLst/>
            </a:prstTxWarp>
            <a:spAutoFit/>
          </a:bodyPr>
          <a:lstStyle/>
          <a:p>
            <a:pPr marL="457206" lvl="1" eaLnBrk="0" fontAlgn="base" hangingPunct="0">
              <a:spcBef>
                <a:spcPct val="0"/>
              </a:spcBef>
              <a:spcAft>
                <a:spcPct val="0"/>
              </a:spcAft>
            </a:pPr>
            <a:r>
              <a:rPr lang="fr-CA" sz="1401" dirty="0">
                <a:latin typeface="Trebuchet MS" panose="020B0703020202090204" pitchFamily="34" charset="0"/>
              </a:rPr>
              <a:t>Microsoft Loop est une expérience collaborative révolutionnaire qui intègre les équipes, le contenu et les tâches à travers divers outils et appareils. Loop associe un canevas flexible à des composants portables qui se synchronisent entre les applications, facilitant ainsi la réflexion, la planification et la création en équipe.</a:t>
            </a:r>
          </a:p>
        </p:txBody>
      </p:sp>
      <p:pic>
        <p:nvPicPr>
          <p:cNvPr id="5" name="Image 4">
            <a:extLst>
              <a:ext uri="{FF2B5EF4-FFF2-40B4-BE49-F238E27FC236}">
                <a16:creationId xmlns:a16="http://schemas.microsoft.com/office/drawing/2014/main" id="{DDB2B0CB-6208-7F2D-B65A-6D966DAAA87F}"/>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8458199" y="-4212"/>
            <a:ext cx="685800" cy="631209"/>
          </a:xfrm>
          <a:prstGeom prst="roundRect">
            <a:avLst>
              <a:gd name="adj" fmla="val 8594"/>
            </a:avLst>
          </a:prstGeom>
          <a:gradFill>
            <a:gsLst>
              <a:gs pos="100000">
                <a:schemeClr val="bg1">
                  <a:lumMod val="86128"/>
                  <a:lumOff val="13872"/>
                </a:schemeClr>
              </a:gs>
              <a:gs pos="100000">
                <a:schemeClr val="bg1"/>
              </a:gs>
            </a:gsLst>
            <a:lin ang="5400000" scaled="1"/>
          </a:gradFill>
          <a:ln>
            <a:noFill/>
          </a:ln>
          <a:effectLst>
            <a:reflection blurRad="12700" stA="38000" endPos="28000" dist="5000" dir="5400000" sy="-100000" algn="bl" rotWithShape="0"/>
          </a:effectLst>
        </p:spPr>
      </p:pic>
      <p:pic>
        <p:nvPicPr>
          <p:cNvPr id="3" name="Image 2">
            <a:extLst>
              <a:ext uri="{FF2B5EF4-FFF2-40B4-BE49-F238E27FC236}">
                <a16:creationId xmlns:a16="http://schemas.microsoft.com/office/drawing/2014/main" id="{30E92A3E-D26F-E2E5-F1D2-ADCBEA994CD7}"/>
              </a:ext>
            </a:extLst>
          </p:cNvPr>
          <p:cNvPicPr>
            <a:picLocks noChangeAspect="1"/>
          </p:cNvPicPr>
          <p:nvPr/>
        </p:nvPicPr>
        <p:blipFill>
          <a:blip r:embed="rId5" cstate="print">
            <a:extLst>
              <a:ext uri="{28A0092B-C50C-407E-A947-70E740481C1C}">
                <a14:useLocalDpi xmlns:a14="http://schemas.microsoft.com/office/drawing/2010/main" val="0"/>
              </a:ext>
            </a:extLst>
          </a:blip>
          <a:srcRect l="3472" t="14256" r="2214"/>
          <a:stretch/>
        </p:blipFill>
        <p:spPr>
          <a:xfrm>
            <a:off x="1558977" y="1966493"/>
            <a:ext cx="5734062" cy="2674263"/>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1956411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DD9E2-8B8F-5B8E-2969-F4F1594DE8E8}"/>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B75DA2F8-7B8C-CAA8-6890-AB9D03F5860F}"/>
              </a:ext>
            </a:extLst>
          </p:cNvPr>
          <p:cNvCxnSpPr/>
          <p:nvPr/>
        </p:nvCxnSpPr>
        <p:spPr>
          <a:xfrm>
            <a:off x="13462" y="717755"/>
            <a:ext cx="8532000" cy="0"/>
          </a:xfrm>
          <a:prstGeom prst="line">
            <a:avLst/>
          </a:prstGeom>
          <a:ln w="22225" cmpd="sng">
            <a:solidFill>
              <a:srgbClr val="6600FF"/>
            </a:solidFill>
          </a:ln>
          <a:effectLst/>
        </p:spPr>
        <p:style>
          <a:lnRef idx="2">
            <a:schemeClr val="accent1"/>
          </a:lnRef>
          <a:fillRef idx="0">
            <a:schemeClr val="accent1"/>
          </a:fillRef>
          <a:effectRef idx="1">
            <a:schemeClr val="accent1"/>
          </a:effectRef>
          <a:fontRef idx="minor">
            <a:schemeClr val="tx1"/>
          </a:fontRef>
        </p:style>
      </p:cxnSp>
      <p:sp>
        <p:nvSpPr>
          <p:cNvPr id="11" name="ZoneTexte 10">
            <a:extLst>
              <a:ext uri="{FF2B5EF4-FFF2-40B4-BE49-F238E27FC236}">
                <a16:creationId xmlns:a16="http://schemas.microsoft.com/office/drawing/2014/main" id="{5EFFD0F5-8E7E-0582-CD33-C417F1FBA22C}"/>
              </a:ext>
            </a:extLst>
          </p:cNvPr>
          <p:cNvSpPr txBox="1"/>
          <p:nvPr/>
        </p:nvSpPr>
        <p:spPr>
          <a:xfrm>
            <a:off x="-742015" y="180731"/>
            <a:ext cx="8125713" cy="461665"/>
          </a:xfrm>
          <a:prstGeom prst="rect">
            <a:avLst/>
          </a:prstGeom>
          <a:noFill/>
        </p:spPr>
        <p:txBody>
          <a:bodyPr wrap="square" rtlCol="0">
            <a:spAutoFit/>
          </a:bodyPr>
          <a:lstStyle/>
          <a:p>
            <a:r>
              <a:rPr lang="fr-CA" sz="2400" dirty="0">
                <a:solidFill>
                  <a:srgbClr val="6600FF"/>
                </a:solidFill>
                <a:latin typeface="Trebuchet MS" panose="020B0703020202090204" pitchFamily="34" charset="0"/>
                <a:ea typeface="Ayuthaya" pitchFamily="2" charset="-34"/>
                <a:cs typeface="Calibri" panose="020F0502020204030204" pitchFamily="34" charset="0"/>
              </a:rPr>
              <a:t>	Toujours avoir le contrôle – Loop sur le mobile</a:t>
            </a:r>
          </a:p>
        </p:txBody>
      </p:sp>
      <p:pic>
        <p:nvPicPr>
          <p:cNvPr id="5" name="Image 4">
            <a:extLst>
              <a:ext uri="{FF2B5EF4-FFF2-40B4-BE49-F238E27FC236}">
                <a16:creationId xmlns:a16="http://schemas.microsoft.com/office/drawing/2014/main" id="{09C644C7-4F10-B821-36DE-F66A7C9980B8}"/>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8458199" y="-4212"/>
            <a:ext cx="685800" cy="631209"/>
          </a:xfrm>
          <a:prstGeom prst="roundRect">
            <a:avLst>
              <a:gd name="adj" fmla="val 8594"/>
            </a:avLst>
          </a:prstGeom>
          <a:gradFill>
            <a:gsLst>
              <a:gs pos="100000">
                <a:schemeClr val="bg1">
                  <a:lumMod val="86128"/>
                  <a:lumOff val="13872"/>
                </a:schemeClr>
              </a:gs>
              <a:gs pos="100000">
                <a:schemeClr val="bg1"/>
              </a:gs>
            </a:gsLst>
            <a:lin ang="5400000" scaled="1"/>
          </a:gradFill>
          <a:ln>
            <a:noFill/>
          </a:ln>
          <a:effectLst>
            <a:reflection blurRad="12700" stA="38000" endPos="28000" dist="5000" dir="5400000" sy="-100000" algn="bl" rotWithShape="0"/>
          </a:effectLst>
        </p:spPr>
      </p:pic>
      <p:sp>
        <p:nvSpPr>
          <p:cNvPr id="2" name="ZoneTexte 1">
            <a:extLst>
              <a:ext uri="{FF2B5EF4-FFF2-40B4-BE49-F238E27FC236}">
                <a16:creationId xmlns:a16="http://schemas.microsoft.com/office/drawing/2014/main" id="{7944C4DC-A31B-0CC4-1219-3FC5F34E5DA2}"/>
              </a:ext>
            </a:extLst>
          </p:cNvPr>
          <p:cNvSpPr txBox="1"/>
          <p:nvPr/>
        </p:nvSpPr>
        <p:spPr>
          <a:xfrm>
            <a:off x="3972233" y="1850313"/>
            <a:ext cx="3648933" cy="1200329"/>
          </a:xfrm>
          <a:prstGeom prst="rect">
            <a:avLst/>
          </a:prstGeom>
          <a:noFill/>
        </p:spPr>
        <p:txBody>
          <a:bodyPr wrap="square">
            <a:spAutoFit/>
          </a:bodyPr>
          <a:lstStyle/>
          <a:p>
            <a:pPr algn="ctr"/>
            <a:r>
              <a:rPr lang="fr-FR" dirty="0">
                <a:latin typeface="Trebuchet MS" panose="020B0703020202090204" pitchFamily="34" charset="0"/>
              </a:rPr>
              <a:t>Recevez uniquement les notifications qui vous intéressent et revenez directement à ce qui nécessite votre attention.</a:t>
            </a:r>
          </a:p>
        </p:txBody>
      </p:sp>
      <p:pic>
        <p:nvPicPr>
          <p:cNvPr id="4" name="Image 3">
            <a:extLst>
              <a:ext uri="{FF2B5EF4-FFF2-40B4-BE49-F238E27FC236}">
                <a16:creationId xmlns:a16="http://schemas.microsoft.com/office/drawing/2014/main" id="{A1EB6DE0-418A-6E48-A34C-546ECC4845A8}"/>
              </a:ext>
            </a:extLst>
          </p:cNvPr>
          <p:cNvPicPr>
            <a:picLocks noChangeAspect="1"/>
          </p:cNvPicPr>
          <p:nvPr/>
        </p:nvPicPr>
        <p:blipFill>
          <a:blip r:embed="rId5" cstate="print">
            <a:extLst>
              <a:ext uri="{28A0092B-C50C-407E-A947-70E740481C1C}">
                <a14:useLocalDpi xmlns:a14="http://schemas.microsoft.com/office/drawing/2010/main" val="0"/>
              </a:ext>
            </a:extLst>
          </a:blip>
          <a:srcRect l="61516" t="61238" b="11799"/>
          <a:stretch/>
        </p:blipFill>
        <p:spPr>
          <a:xfrm>
            <a:off x="3972233" y="3413028"/>
            <a:ext cx="2526890" cy="1104724"/>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2" name="Image 11">
            <a:extLst>
              <a:ext uri="{FF2B5EF4-FFF2-40B4-BE49-F238E27FC236}">
                <a16:creationId xmlns:a16="http://schemas.microsoft.com/office/drawing/2014/main" id="{7AEC2468-BC1D-1527-F07A-2CA35367FD13}"/>
              </a:ext>
            </a:extLst>
          </p:cNvPr>
          <p:cNvPicPr>
            <a:picLocks noChangeAspect="1"/>
          </p:cNvPicPr>
          <p:nvPr/>
        </p:nvPicPr>
        <p:blipFill>
          <a:blip r:embed="rId6" cstate="print">
            <a:extLst>
              <a:ext uri="{28A0092B-C50C-407E-A947-70E740481C1C}">
                <a14:useLocalDpi xmlns:a14="http://schemas.microsoft.com/office/drawing/2010/main" val="0"/>
              </a:ext>
            </a:extLst>
          </a:blip>
          <a:srcRect r="39446"/>
          <a:stretch/>
        </p:blipFill>
        <p:spPr>
          <a:xfrm>
            <a:off x="226667" y="887171"/>
            <a:ext cx="3648933" cy="392079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14" name="ZoneTexte 13">
            <a:extLst>
              <a:ext uri="{FF2B5EF4-FFF2-40B4-BE49-F238E27FC236}">
                <a16:creationId xmlns:a16="http://schemas.microsoft.com/office/drawing/2014/main" id="{5A9CB1CC-05DD-BB51-1A61-2BD718922CB3}"/>
              </a:ext>
            </a:extLst>
          </p:cNvPr>
          <p:cNvSpPr txBox="1"/>
          <p:nvPr/>
        </p:nvSpPr>
        <p:spPr>
          <a:xfrm>
            <a:off x="3737422" y="1003563"/>
            <a:ext cx="3804925" cy="707886"/>
          </a:xfrm>
          <a:prstGeom prst="rect">
            <a:avLst/>
          </a:prstGeom>
          <a:noFill/>
        </p:spPr>
        <p:txBody>
          <a:bodyPr wrap="square" rtlCol="0">
            <a:spAutoFit/>
          </a:bodyPr>
          <a:lstStyle>
            <a:defPPr>
              <a:defRPr lang="fr-FR"/>
            </a:defPPr>
            <a:lvl1pPr>
              <a:defRPr sz="2400">
                <a:solidFill>
                  <a:srgbClr val="6600FF"/>
                </a:solidFill>
                <a:latin typeface="Trebuchet MS" panose="020B0703020202090204" pitchFamily="34" charset="0"/>
                <a:ea typeface="Ayuthaya" pitchFamily="2" charset="-34"/>
                <a:cs typeface="Calibri" panose="020F0502020204030204" pitchFamily="34" charset="0"/>
              </a:defRPr>
            </a:lvl1pPr>
          </a:lstStyle>
          <a:p>
            <a:pPr algn="ctr"/>
            <a:r>
              <a:rPr lang="fr-CA" sz="2000" b="1" i="1" dirty="0"/>
              <a:t>Tout au même endroit désormais</a:t>
            </a:r>
          </a:p>
        </p:txBody>
      </p:sp>
      <p:pic>
        <p:nvPicPr>
          <p:cNvPr id="16" name="Image 15">
            <a:extLst>
              <a:ext uri="{FF2B5EF4-FFF2-40B4-BE49-F238E27FC236}">
                <a16:creationId xmlns:a16="http://schemas.microsoft.com/office/drawing/2014/main" id="{87E7440A-1485-3BE4-2F5A-0B80E63803F5}"/>
              </a:ext>
            </a:extLst>
          </p:cNvPr>
          <p:cNvPicPr>
            <a:picLocks noChangeAspect="1"/>
          </p:cNvPicPr>
          <p:nvPr/>
        </p:nvPicPr>
        <p:blipFill>
          <a:blip r:embed="rId7" cstate="print">
            <a:extLst>
              <a:ext uri="{28A0092B-C50C-407E-A947-70E740481C1C}">
                <a14:useLocalDpi xmlns:a14="http://schemas.microsoft.com/office/drawing/2010/main" val="0"/>
              </a:ext>
            </a:extLst>
          </a:blip>
          <a:srcRect l="6122" t="7631" b="3289"/>
          <a:stretch/>
        </p:blipFill>
        <p:spPr>
          <a:xfrm>
            <a:off x="6420466" y="3599843"/>
            <a:ext cx="2592000" cy="106180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3451823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BD6BA-61D4-399A-B445-43EDAFA34D2E}"/>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A5D77934-3381-B4BF-1D1C-5378EC778DAA}"/>
              </a:ext>
            </a:extLst>
          </p:cNvPr>
          <p:cNvCxnSpPr/>
          <p:nvPr/>
        </p:nvCxnSpPr>
        <p:spPr>
          <a:xfrm>
            <a:off x="13462" y="717755"/>
            <a:ext cx="8532000" cy="0"/>
          </a:xfrm>
          <a:prstGeom prst="line">
            <a:avLst/>
          </a:prstGeom>
          <a:ln w="22225" cmpd="sng">
            <a:solidFill>
              <a:srgbClr val="6600FF"/>
            </a:solidFill>
          </a:ln>
          <a:effectLst/>
        </p:spPr>
        <p:style>
          <a:lnRef idx="2">
            <a:schemeClr val="accent1"/>
          </a:lnRef>
          <a:fillRef idx="0">
            <a:schemeClr val="accent1"/>
          </a:fillRef>
          <a:effectRef idx="1">
            <a:schemeClr val="accent1"/>
          </a:effectRef>
          <a:fontRef idx="minor">
            <a:schemeClr val="tx1"/>
          </a:fontRef>
        </p:style>
      </p:cxnSp>
      <p:sp>
        <p:nvSpPr>
          <p:cNvPr id="11" name="ZoneTexte 10">
            <a:extLst>
              <a:ext uri="{FF2B5EF4-FFF2-40B4-BE49-F238E27FC236}">
                <a16:creationId xmlns:a16="http://schemas.microsoft.com/office/drawing/2014/main" id="{B82B839F-F082-89F0-1963-097A6A55D3F9}"/>
              </a:ext>
            </a:extLst>
          </p:cNvPr>
          <p:cNvSpPr txBox="1"/>
          <p:nvPr/>
        </p:nvSpPr>
        <p:spPr>
          <a:xfrm>
            <a:off x="-742015" y="180731"/>
            <a:ext cx="8125713" cy="461665"/>
          </a:xfrm>
          <a:prstGeom prst="rect">
            <a:avLst/>
          </a:prstGeom>
          <a:noFill/>
        </p:spPr>
        <p:txBody>
          <a:bodyPr wrap="square" rtlCol="0">
            <a:spAutoFit/>
          </a:bodyPr>
          <a:lstStyle/>
          <a:p>
            <a:r>
              <a:rPr lang="fr-CA" sz="2400" dirty="0">
                <a:solidFill>
                  <a:srgbClr val="6600FF"/>
                </a:solidFill>
                <a:latin typeface="Trebuchet MS" panose="020B0703020202090204" pitchFamily="34" charset="0"/>
                <a:ea typeface="Ayuthaya" pitchFamily="2" charset="-34"/>
                <a:cs typeface="Calibri" panose="020F0502020204030204" pitchFamily="34" charset="0"/>
              </a:rPr>
              <a:t>	Toujours avoir le contrôle – Loop sur le mobile</a:t>
            </a:r>
          </a:p>
        </p:txBody>
      </p:sp>
      <p:pic>
        <p:nvPicPr>
          <p:cNvPr id="5" name="Image 4">
            <a:extLst>
              <a:ext uri="{FF2B5EF4-FFF2-40B4-BE49-F238E27FC236}">
                <a16:creationId xmlns:a16="http://schemas.microsoft.com/office/drawing/2014/main" id="{3FE77953-634F-15AB-8514-207A80EF33F3}"/>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8458199" y="-4212"/>
            <a:ext cx="685800" cy="631209"/>
          </a:xfrm>
          <a:prstGeom prst="roundRect">
            <a:avLst>
              <a:gd name="adj" fmla="val 8594"/>
            </a:avLst>
          </a:prstGeom>
          <a:gradFill>
            <a:gsLst>
              <a:gs pos="100000">
                <a:schemeClr val="bg1">
                  <a:lumMod val="86128"/>
                  <a:lumOff val="13872"/>
                </a:schemeClr>
              </a:gs>
              <a:gs pos="100000">
                <a:schemeClr val="bg1"/>
              </a:gs>
            </a:gsLst>
            <a:lin ang="5400000" scaled="1"/>
          </a:gradFill>
          <a:ln>
            <a:noFill/>
          </a:ln>
          <a:effectLst>
            <a:reflection blurRad="12700" stA="38000" endPos="28000" dist="5000" dir="5400000" sy="-100000" algn="bl" rotWithShape="0"/>
          </a:effectLst>
        </p:spPr>
      </p:pic>
      <p:pic>
        <p:nvPicPr>
          <p:cNvPr id="6" name="Image 5">
            <a:extLst>
              <a:ext uri="{FF2B5EF4-FFF2-40B4-BE49-F238E27FC236}">
                <a16:creationId xmlns:a16="http://schemas.microsoft.com/office/drawing/2014/main" id="{C7D2408B-DEE8-DD6B-B3FD-6B794FB84ECB}"/>
              </a:ext>
            </a:extLst>
          </p:cNvPr>
          <p:cNvPicPr>
            <a:picLocks noChangeAspect="1"/>
          </p:cNvPicPr>
          <p:nvPr/>
        </p:nvPicPr>
        <p:blipFill>
          <a:blip r:embed="rId5" cstate="print">
            <a:extLst>
              <a:ext uri="{28A0092B-C50C-407E-A947-70E740481C1C}">
                <a14:useLocalDpi xmlns:a14="http://schemas.microsoft.com/office/drawing/2010/main" val="0"/>
              </a:ext>
            </a:extLst>
          </a:blip>
          <a:srcRect t="3727"/>
          <a:stretch/>
        </p:blipFill>
        <p:spPr>
          <a:xfrm>
            <a:off x="2884291" y="1155154"/>
            <a:ext cx="5916808" cy="3175983"/>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8" name="ZoneTexte 7">
            <a:extLst>
              <a:ext uri="{FF2B5EF4-FFF2-40B4-BE49-F238E27FC236}">
                <a16:creationId xmlns:a16="http://schemas.microsoft.com/office/drawing/2014/main" id="{B90EDA93-A754-04D5-FCE6-11210F65066E}"/>
              </a:ext>
            </a:extLst>
          </p:cNvPr>
          <p:cNvSpPr txBox="1"/>
          <p:nvPr/>
        </p:nvSpPr>
        <p:spPr>
          <a:xfrm>
            <a:off x="274314" y="1079794"/>
            <a:ext cx="2609977" cy="2862322"/>
          </a:xfrm>
          <a:prstGeom prst="rect">
            <a:avLst/>
          </a:prstGeom>
          <a:noFill/>
        </p:spPr>
        <p:txBody>
          <a:bodyPr wrap="square">
            <a:spAutoFit/>
          </a:bodyPr>
          <a:lstStyle>
            <a:defPPr>
              <a:defRPr lang="fr-FR"/>
            </a:defPPr>
            <a:lvl1pPr algn="ctr">
              <a:defRPr>
                <a:latin typeface="Trebuchet MS" panose="020B0703020202090204" pitchFamily="34" charset="0"/>
              </a:defRPr>
            </a:lvl1pPr>
          </a:lstStyle>
          <a:p>
            <a:pPr algn="l"/>
            <a:r>
              <a:rPr lang="fr-CA" dirty="0"/>
              <a:t>Bienvenue sur l’application mobile Loop ! Nous sommes ravis que vous participiez à cette nouvelle expérience et contribuez à l’améliorer. Voici quelques conseils pour bien débuter.</a:t>
            </a:r>
          </a:p>
        </p:txBody>
      </p:sp>
    </p:spTree>
    <p:extLst>
      <p:ext uri="{BB962C8B-B14F-4D97-AF65-F5344CB8AC3E}">
        <p14:creationId xmlns:p14="http://schemas.microsoft.com/office/powerpoint/2010/main" val="40491889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BF4CE-F5C3-D197-9969-AC253A683F79}"/>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26C828D3-E0B0-734E-FA71-F68FE77DB854}"/>
              </a:ext>
            </a:extLst>
          </p:cNvPr>
          <p:cNvCxnSpPr/>
          <p:nvPr/>
        </p:nvCxnSpPr>
        <p:spPr>
          <a:xfrm>
            <a:off x="13462" y="717755"/>
            <a:ext cx="8532000" cy="0"/>
          </a:xfrm>
          <a:prstGeom prst="line">
            <a:avLst/>
          </a:prstGeom>
          <a:ln w="22225" cmpd="sng">
            <a:solidFill>
              <a:srgbClr val="6600FF"/>
            </a:solidFill>
          </a:ln>
          <a:effectLst/>
        </p:spPr>
        <p:style>
          <a:lnRef idx="2">
            <a:schemeClr val="accent1"/>
          </a:lnRef>
          <a:fillRef idx="0">
            <a:schemeClr val="accent1"/>
          </a:fillRef>
          <a:effectRef idx="1">
            <a:schemeClr val="accent1"/>
          </a:effectRef>
          <a:fontRef idx="minor">
            <a:schemeClr val="tx1"/>
          </a:fontRef>
        </p:style>
      </p:cxnSp>
      <p:sp>
        <p:nvSpPr>
          <p:cNvPr id="11" name="ZoneTexte 10">
            <a:extLst>
              <a:ext uri="{FF2B5EF4-FFF2-40B4-BE49-F238E27FC236}">
                <a16:creationId xmlns:a16="http://schemas.microsoft.com/office/drawing/2014/main" id="{2584074D-AB7B-EC8D-49F0-AAC8F00BA5FC}"/>
              </a:ext>
            </a:extLst>
          </p:cNvPr>
          <p:cNvSpPr txBox="1"/>
          <p:nvPr/>
        </p:nvSpPr>
        <p:spPr>
          <a:xfrm>
            <a:off x="-742015" y="180731"/>
            <a:ext cx="8125713" cy="461665"/>
          </a:xfrm>
          <a:prstGeom prst="rect">
            <a:avLst/>
          </a:prstGeom>
          <a:noFill/>
        </p:spPr>
        <p:txBody>
          <a:bodyPr wrap="square" rtlCol="0">
            <a:spAutoFit/>
          </a:bodyPr>
          <a:lstStyle/>
          <a:p>
            <a:r>
              <a:rPr lang="fr-CA" sz="2400" dirty="0">
                <a:solidFill>
                  <a:srgbClr val="6600FF"/>
                </a:solidFill>
                <a:latin typeface="Trebuchet MS" panose="020B0703020202090204" pitchFamily="34" charset="0"/>
                <a:ea typeface="Ayuthaya" pitchFamily="2" charset="-34"/>
                <a:cs typeface="Calibri" panose="020F0502020204030204" pitchFamily="34" charset="0"/>
              </a:rPr>
              <a:t>	Toujours avoir le contrôle – Loop sur le mobile</a:t>
            </a:r>
          </a:p>
        </p:txBody>
      </p:sp>
      <p:pic>
        <p:nvPicPr>
          <p:cNvPr id="5" name="Image 4">
            <a:extLst>
              <a:ext uri="{FF2B5EF4-FFF2-40B4-BE49-F238E27FC236}">
                <a16:creationId xmlns:a16="http://schemas.microsoft.com/office/drawing/2014/main" id="{456F025E-A12E-3B01-EE4E-E38536509E41}"/>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8458199" y="-4212"/>
            <a:ext cx="685800" cy="631209"/>
          </a:xfrm>
          <a:prstGeom prst="roundRect">
            <a:avLst>
              <a:gd name="adj" fmla="val 8594"/>
            </a:avLst>
          </a:prstGeom>
          <a:gradFill>
            <a:gsLst>
              <a:gs pos="100000">
                <a:schemeClr val="bg1">
                  <a:lumMod val="86128"/>
                  <a:lumOff val="13872"/>
                </a:schemeClr>
              </a:gs>
              <a:gs pos="100000">
                <a:schemeClr val="bg1"/>
              </a:gs>
            </a:gsLst>
            <a:lin ang="5400000" scaled="1"/>
          </a:gradFill>
          <a:ln>
            <a:noFill/>
          </a:ln>
          <a:effectLst>
            <a:reflection blurRad="12700" stA="38000" endPos="28000" dist="5000" dir="5400000" sy="-100000" algn="bl" rotWithShape="0"/>
          </a:effectLst>
        </p:spPr>
      </p:pic>
      <p:sp>
        <p:nvSpPr>
          <p:cNvPr id="8" name="ZoneTexte 7">
            <a:extLst>
              <a:ext uri="{FF2B5EF4-FFF2-40B4-BE49-F238E27FC236}">
                <a16:creationId xmlns:a16="http://schemas.microsoft.com/office/drawing/2014/main" id="{308183D7-1A31-A031-8A56-0CF2F4C67E63}"/>
              </a:ext>
            </a:extLst>
          </p:cNvPr>
          <p:cNvSpPr txBox="1"/>
          <p:nvPr/>
        </p:nvSpPr>
        <p:spPr>
          <a:xfrm>
            <a:off x="397712" y="885264"/>
            <a:ext cx="8348576" cy="3607591"/>
          </a:xfrm>
          <a:prstGeom prst="rect">
            <a:avLst/>
          </a:prstGeom>
          <a:noFill/>
        </p:spPr>
        <p:txBody>
          <a:bodyPr wrap="square">
            <a:spAutoFit/>
          </a:bodyPr>
          <a:lstStyle>
            <a:defPPr>
              <a:defRPr lang="fr-FR"/>
            </a:defPPr>
            <a:lvl1pPr>
              <a:defRPr>
                <a:latin typeface="Trebuchet MS" panose="020B0703020202090204" pitchFamily="34" charset="0"/>
              </a:defRPr>
            </a:lvl1pPr>
          </a:lstStyle>
          <a:p>
            <a:pPr marL="285750" indent="-285750">
              <a:lnSpc>
                <a:spcPct val="150000"/>
              </a:lnSpc>
              <a:buFont typeface="Wingdings" pitchFamily="2" charset="2"/>
              <a:buChar char="Ø"/>
            </a:pPr>
            <a:r>
              <a:rPr lang="fr-CA" sz="1400" dirty="0"/>
              <a:t>Restez synchronisé avec vos espaces de travail et pages Loop à partir d’un emplacement sur votre téléphone.</a:t>
            </a:r>
          </a:p>
          <a:p>
            <a:pPr marL="285750" indent="-285750">
              <a:lnSpc>
                <a:spcPct val="150000"/>
              </a:lnSpc>
              <a:buFont typeface="Wingdings" pitchFamily="2" charset="2"/>
              <a:buChar char="Ø"/>
            </a:pPr>
            <a:r>
              <a:rPr lang="fr-CA" sz="1400" dirty="0"/>
              <a:t>Notez rapidement vos pensées en créant une nouvelle page d’idées ou en modifiant une page Boucle existante.</a:t>
            </a:r>
          </a:p>
          <a:p>
            <a:pPr marL="285750" indent="-285750">
              <a:lnSpc>
                <a:spcPct val="150000"/>
              </a:lnSpc>
              <a:buFont typeface="Wingdings" pitchFamily="2" charset="2"/>
              <a:buChar char="Ø"/>
            </a:pPr>
            <a:r>
              <a:rPr lang="fr-CA" sz="1400" dirty="0"/>
              <a:t>Rattrapez les pages où d’autres vous ont @</a:t>
            </a:r>
            <a:r>
              <a:rPr lang="fr-CA" sz="1400" dirty="0" err="1"/>
              <a:t>mentioné</a:t>
            </a:r>
            <a:endParaRPr lang="fr-CA" sz="1400" dirty="0"/>
          </a:p>
          <a:p>
            <a:pPr marL="285750" indent="-285750">
              <a:lnSpc>
                <a:spcPct val="150000"/>
              </a:lnSpc>
              <a:buFont typeface="Wingdings" pitchFamily="2" charset="2"/>
              <a:buChar char="Ø"/>
            </a:pPr>
            <a:r>
              <a:rPr lang="fr-CA" sz="1400" dirty="0"/>
              <a:t>Recherche pour le contenu de la boucle.</a:t>
            </a:r>
          </a:p>
          <a:p>
            <a:pPr marL="285750" indent="-285750">
              <a:lnSpc>
                <a:spcPct val="150000"/>
              </a:lnSpc>
              <a:buFont typeface="Wingdings" pitchFamily="2" charset="2"/>
              <a:buChar char="Ø"/>
            </a:pPr>
            <a:r>
              <a:rPr lang="fr-CA" sz="1400" dirty="0"/>
              <a:t>Commentez, réagissez ou @mention quelqu’un de rester aligné sur vos projets en tout lieu.</a:t>
            </a:r>
          </a:p>
          <a:p>
            <a:pPr marL="285750" indent="-285750">
              <a:lnSpc>
                <a:spcPct val="150000"/>
              </a:lnSpc>
              <a:buFont typeface="Wingdings" pitchFamily="2" charset="2"/>
              <a:buChar char="Ø"/>
            </a:pPr>
            <a:r>
              <a:rPr lang="fr-CA" sz="1400" dirty="0"/>
              <a:t>Partagez une page Boucle avec vos collègues.</a:t>
            </a:r>
          </a:p>
          <a:p>
            <a:pPr marL="285750" indent="-285750">
              <a:lnSpc>
                <a:spcPct val="150000"/>
              </a:lnSpc>
              <a:buFont typeface="Wingdings" pitchFamily="2" charset="2"/>
              <a:buChar char="Ø"/>
            </a:pPr>
            <a:r>
              <a:rPr lang="fr-CA" sz="1400" dirty="0"/>
              <a:t>Inviter un collègue dans un espace de travail.</a:t>
            </a:r>
          </a:p>
          <a:p>
            <a:pPr marL="285750" indent="-285750">
              <a:lnSpc>
                <a:spcPct val="150000"/>
              </a:lnSpc>
              <a:buFont typeface="Wingdings" pitchFamily="2" charset="2"/>
              <a:buChar char="Ø"/>
            </a:pPr>
            <a:r>
              <a:rPr lang="fr-CA" sz="1400" dirty="0"/>
              <a:t>Ajoutez une inspiration photo à une page Loop à l’aide de l’appareil photo de votre téléphone ou de la bibliothèque d’appareils photo. </a:t>
            </a:r>
          </a:p>
        </p:txBody>
      </p:sp>
    </p:spTree>
    <p:extLst>
      <p:ext uri="{BB962C8B-B14F-4D97-AF65-F5344CB8AC3E}">
        <p14:creationId xmlns:p14="http://schemas.microsoft.com/office/powerpoint/2010/main" val="3781958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DBA5D-EAFD-CA82-8394-1544D4177995}"/>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0CFF9508-FB25-E297-96D6-B63729136FCD}"/>
              </a:ext>
            </a:extLst>
          </p:cNvPr>
          <p:cNvCxnSpPr/>
          <p:nvPr/>
        </p:nvCxnSpPr>
        <p:spPr>
          <a:xfrm>
            <a:off x="13462" y="717755"/>
            <a:ext cx="8532000" cy="0"/>
          </a:xfrm>
          <a:prstGeom prst="line">
            <a:avLst/>
          </a:prstGeom>
          <a:ln w="22225" cmpd="sng">
            <a:solidFill>
              <a:srgbClr val="6600FF"/>
            </a:solidFill>
          </a:ln>
          <a:effectLst/>
        </p:spPr>
        <p:style>
          <a:lnRef idx="2">
            <a:schemeClr val="accent1"/>
          </a:lnRef>
          <a:fillRef idx="0">
            <a:schemeClr val="accent1"/>
          </a:fillRef>
          <a:effectRef idx="1">
            <a:schemeClr val="accent1"/>
          </a:effectRef>
          <a:fontRef idx="minor">
            <a:schemeClr val="tx1"/>
          </a:fontRef>
        </p:style>
      </p:cxnSp>
      <p:sp>
        <p:nvSpPr>
          <p:cNvPr id="11" name="ZoneTexte 10">
            <a:extLst>
              <a:ext uri="{FF2B5EF4-FFF2-40B4-BE49-F238E27FC236}">
                <a16:creationId xmlns:a16="http://schemas.microsoft.com/office/drawing/2014/main" id="{A2FC618F-B578-2A6E-7BC5-1B7DEA9CD220}"/>
              </a:ext>
            </a:extLst>
          </p:cNvPr>
          <p:cNvSpPr txBox="1"/>
          <p:nvPr/>
        </p:nvSpPr>
        <p:spPr>
          <a:xfrm>
            <a:off x="-742015" y="180731"/>
            <a:ext cx="8125713" cy="461665"/>
          </a:xfrm>
          <a:prstGeom prst="rect">
            <a:avLst/>
          </a:prstGeom>
          <a:noFill/>
        </p:spPr>
        <p:txBody>
          <a:bodyPr wrap="square" rtlCol="0">
            <a:spAutoFit/>
          </a:bodyPr>
          <a:lstStyle/>
          <a:p>
            <a:r>
              <a:rPr lang="fr-CA" sz="2400" dirty="0">
                <a:solidFill>
                  <a:srgbClr val="6600FF"/>
                </a:solidFill>
                <a:latin typeface="Trebuchet MS" panose="020B0703020202090204" pitchFamily="34" charset="0"/>
                <a:ea typeface="Ayuthaya" pitchFamily="2" charset="-34"/>
                <a:cs typeface="Calibri" panose="020F0502020204030204" pitchFamily="34" charset="0"/>
              </a:rPr>
              <a:t>	Conclusion</a:t>
            </a:r>
          </a:p>
        </p:txBody>
      </p:sp>
      <p:pic>
        <p:nvPicPr>
          <p:cNvPr id="5" name="Image 4">
            <a:extLst>
              <a:ext uri="{FF2B5EF4-FFF2-40B4-BE49-F238E27FC236}">
                <a16:creationId xmlns:a16="http://schemas.microsoft.com/office/drawing/2014/main" id="{4764DE03-637B-1602-098F-43A5C40E218C}"/>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8458199" y="-4212"/>
            <a:ext cx="685800" cy="631209"/>
          </a:xfrm>
          <a:prstGeom prst="roundRect">
            <a:avLst>
              <a:gd name="adj" fmla="val 8594"/>
            </a:avLst>
          </a:prstGeom>
          <a:gradFill>
            <a:gsLst>
              <a:gs pos="100000">
                <a:schemeClr val="bg1">
                  <a:lumMod val="86128"/>
                  <a:lumOff val="13872"/>
                </a:schemeClr>
              </a:gs>
              <a:gs pos="100000">
                <a:schemeClr val="bg1"/>
              </a:gs>
            </a:gsLst>
            <a:lin ang="5400000" scaled="1"/>
          </a:gradFill>
          <a:ln>
            <a:noFill/>
          </a:ln>
          <a:effectLst>
            <a:reflection blurRad="12700" stA="38000" endPos="28000" dist="5000" dir="5400000" sy="-100000" algn="bl" rotWithShape="0"/>
          </a:effectLst>
        </p:spPr>
      </p:pic>
      <p:pic>
        <p:nvPicPr>
          <p:cNvPr id="2" name="Espace réservé du contenu 5" descr="Équipe commerciale formant des mots à partir de blocs d’alphabet.">
            <a:extLst>
              <a:ext uri="{FF2B5EF4-FFF2-40B4-BE49-F238E27FC236}">
                <a16:creationId xmlns:a16="http://schemas.microsoft.com/office/drawing/2014/main" id="{44CA5BFB-386E-6090-A4DE-0615A57EA722}"/>
              </a:ext>
            </a:extLst>
          </p:cNvPr>
          <p:cNvPicPr>
            <a:picLocks noChangeAspect="1"/>
          </p:cNvPicPr>
          <p:nvPr/>
        </p:nvPicPr>
        <p:blipFill>
          <a:blip r:embed="rId5"/>
          <a:srcRect l="12164" r="4155"/>
          <a:stretch/>
        </p:blipFill>
        <p:spPr>
          <a:xfrm>
            <a:off x="520992" y="1152923"/>
            <a:ext cx="3204633" cy="2948783"/>
          </a:xfrm>
          <a:prstGeom prst="roundRect">
            <a:avLst>
              <a:gd name="adj" fmla="val 4167"/>
            </a:avLst>
          </a:prstGeom>
          <a:solidFill>
            <a:srgbClr val="FFFFFF"/>
          </a:solidFill>
          <a:ln w="12700" cap="sq">
            <a:solidFill>
              <a:srgbClr val="9437FF"/>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3" name="Espace réservé du contenu 2">
            <a:extLst>
              <a:ext uri="{FF2B5EF4-FFF2-40B4-BE49-F238E27FC236}">
                <a16:creationId xmlns:a16="http://schemas.microsoft.com/office/drawing/2014/main" id="{0E643B80-21BA-492D-D49B-6B7DA1098FD7}"/>
              </a:ext>
            </a:extLst>
          </p:cNvPr>
          <p:cNvSpPr txBox="1">
            <a:spLocks/>
          </p:cNvSpPr>
          <p:nvPr/>
        </p:nvSpPr>
        <p:spPr>
          <a:xfrm>
            <a:off x="3846327" y="1511970"/>
            <a:ext cx="4954772" cy="2589736"/>
          </a:xfrm>
          <a:prstGeom prst="rect">
            <a:avLst/>
          </a:prstGeom>
        </p:spPr>
        <p:txBody>
          <a:bodyPr>
            <a:noAutofit/>
          </a:bodyPr>
          <a:lstStyle>
            <a:lvl1pPr marL="169865" indent="-169865" algn="l" defTabSz="457206" rtl="0" eaLnBrk="1" latinLnBrk="0" hangingPunct="1">
              <a:spcBef>
                <a:spcPts val="1200"/>
              </a:spcBef>
              <a:spcAft>
                <a:spcPts val="0"/>
              </a:spcAft>
              <a:buFont typeface="Arial"/>
              <a:buChar char="•"/>
              <a:defRPr sz="1801" kern="1200">
                <a:solidFill>
                  <a:schemeClr val="tx1"/>
                </a:solidFill>
                <a:latin typeface="+mn-lt"/>
                <a:ea typeface="+mn-ea"/>
                <a:cs typeface="+mn-cs"/>
              </a:defRPr>
            </a:lvl1pPr>
            <a:lvl2pPr marL="400055" indent="-230191" algn="l" defTabSz="457206" rtl="0" eaLnBrk="1" latinLnBrk="0" hangingPunct="1">
              <a:spcBef>
                <a:spcPct val="20000"/>
              </a:spcBef>
              <a:buFont typeface="Arial"/>
              <a:buChar char="–"/>
              <a:defRPr sz="1600" kern="1200">
                <a:solidFill>
                  <a:schemeClr val="tx1"/>
                </a:solidFill>
                <a:latin typeface="+mn-lt"/>
                <a:ea typeface="+mn-ea"/>
                <a:cs typeface="+mn-cs"/>
              </a:defRPr>
            </a:lvl2pPr>
            <a:lvl3pPr marL="571508" indent="-171453" algn="l" defTabSz="457206" rtl="0" eaLnBrk="1" latinLnBrk="0" hangingPunct="1">
              <a:spcBef>
                <a:spcPct val="20000"/>
              </a:spcBef>
              <a:buFont typeface="Arial"/>
              <a:buChar char="•"/>
              <a:defRPr sz="1401" kern="1200">
                <a:solidFill>
                  <a:schemeClr val="tx1"/>
                </a:solidFill>
                <a:latin typeface="+mn-lt"/>
                <a:ea typeface="+mn-ea"/>
                <a:cs typeface="+mn-cs"/>
              </a:defRPr>
            </a:lvl3pPr>
            <a:lvl4pPr marL="741373" indent="-169865" algn="l" defTabSz="457206" rtl="0" eaLnBrk="1" latinLnBrk="0" hangingPunct="1">
              <a:spcBef>
                <a:spcPct val="20000"/>
              </a:spcBef>
              <a:buFont typeface="Arial"/>
              <a:buChar char="–"/>
              <a:defRPr sz="1200" kern="1200">
                <a:solidFill>
                  <a:schemeClr val="tx1"/>
                </a:solidFill>
                <a:latin typeface="+mn-lt"/>
                <a:ea typeface="+mn-ea"/>
                <a:cs typeface="+mn-cs"/>
              </a:defRPr>
            </a:lvl4pPr>
            <a:lvl5pPr marL="911236" indent="-169865" algn="l" defTabSz="457206" rtl="0" eaLnBrk="1" latinLnBrk="0" hangingPunct="1">
              <a:spcBef>
                <a:spcPct val="20000"/>
              </a:spcBef>
              <a:buFont typeface="Arial"/>
              <a:buChar char="»"/>
              <a:defRPr sz="1200" kern="1200">
                <a:solidFill>
                  <a:schemeClr val="tx1"/>
                </a:solidFill>
                <a:latin typeface="+mn-lt"/>
                <a:ea typeface="+mn-ea"/>
                <a:cs typeface="+mn-cs"/>
              </a:defRPr>
            </a:lvl5pPr>
            <a:lvl6pPr marL="2514632" indent="-228604" algn="l" defTabSz="457206" rtl="0" eaLnBrk="1" latinLnBrk="0" hangingPunct="1">
              <a:spcBef>
                <a:spcPct val="20000"/>
              </a:spcBef>
              <a:buFont typeface="Arial"/>
              <a:buChar char="•"/>
              <a:defRPr sz="2000" kern="1200">
                <a:solidFill>
                  <a:schemeClr val="tx1"/>
                </a:solidFill>
                <a:latin typeface="+mn-lt"/>
                <a:ea typeface="+mn-ea"/>
                <a:cs typeface="+mn-cs"/>
              </a:defRPr>
            </a:lvl6pPr>
            <a:lvl7pPr marL="2971838" indent="-228604" algn="l" defTabSz="457206" rtl="0" eaLnBrk="1" latinLnBrk="0" hangingPunct="1">
              <a:spcBef>
                <a:spcPct val="20000"/>
              </a:spcBef>
              <a:buFont typeface="Arial"/>
              <a:buChar char="•"/>
              <a:defRPr sz="2000" kern="1200">
                <a:solidFill>
                  <a:schemeClr val="tx1"/>
                </a:solidFill>
                <a:latin typeface="+mn-lt"/>
                <a:ea typeface="+mn-ea"/>
                <a:cs typeface="+mn-cs"/>
              </a:defRPr>
            </a:lvl7pPr>
            <a:lvl8pPr marL="3429044" indent="-228604" algn="l" defTabSz="457206" rtl="0" eaLnBrk="1" latinLnBrk="0" hangingPunct="1">
              <a:spcBef>
                <a:spcPct val="20000"/>
              </a:spcBef>
              <a:buFont typeface="Arial"/>
              <a:buChar char="•"/>
              <a:defRPr sz="2000" kern="1200">
                <a:solidFill>
                  <a:schemeClr val="tx1"/>
                </a:solidFill>
                <a:latin typeface="+mn-lt"/>
                <a:ea typeface="+mn-ea"/>
                <a:cs typeface="+mn-cs"/>
              </a:defRPr>
            </a:lvl8pPr>
            <a:lvl9pPr marL="3886249" indent="-228604" algn="l" defTabSz="457206"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90000"/>
              </a:lnSpc>
            </a:pPr>
            <a:r>
              <a:rPr lang="fr-CA" sz="1400" dirty="0">
                <a:latin typeface="Trebuchet MS" panose="020B0703020202090204" pitchFamily="34" charset="0"/>
              </a:rPr>
              <a:t>Microsoft Loop est un outil puissant de collaboration à distance, qui simplifie la communication et la coordination entre les membres d'une équipe.</a:t>
            </a:r>
          </a:p>
          <a:p>
            <a:pPr>
              <a:lnSpc>
                <a:spcPct val="90000"/>
              </a:lnSpc>
            </a:pPr>
            <a:r>
              <a:rPr lang="fr-CA" sz="1400" dirty="0">
                <a:latin typeface="Trebuchet MS" panose="020B0703020202090204" pitchFamily="34" charset="0"/>
              </a:rPr>
              <a:t>Les composants Loop permettent une productivité accrue, une collaboration en temps réel, un partage facile de contenu et une synchronisation en temps réel pour les tâches.</a:t>
            </a:r>
          </a:p>
          <a:p>
            <a:pPr>
              <a:lnSpc>
                <a:spcPct val="90000"/>
              </a:lnSpc>
            </a:pPr>
            <a:r>
              <a:rPr lang="fr-CA" sz="1400" dirty="0">
                <a:latin typeface="Trebuchet MS" panose="020B0703020202090204" pitchFamily="34" charset="0"/>
              </a:rPr>
              <a:t>Microsoft Loop peut être utilisé dans plusieurs applications, notamment OneNote, Teams, Outlook, </a:t>
            </a:r>
            <a:r>
              <a:rPr lang="fr-CA" sz="1400" dirty="0" err="1">
                <a:latin typeface="Trebuchet MS" panose="020B0703020202090204" pitchFamily="34" charset="0"/>
              </a:rPr>
              <a:t>Whiteboard</a:t>
            </a:r>
            <a:r>
              <a:rPr lang="fr-CA" sz="1400" dirty="0">
                <a:latin typeface="Trebuchet MS" panose="020B0703020202090204" pitchFamily="34" charset="0"/>
              </a:rPr>
              <a:t> et Word, et est disponible pour une utilisation sur ordinateur et sur mobile.</a:t>
            </a:r>
            <a:endParaRPr lang="fr-FR" sz="1400" dirty="0">
              <a:latin typeface="Trebuchet MS" panose="020B0703020202090204" pitchFamily="34" charset="0"/>
            </a:endParaRPr>
          </a:p>
        </p:txBody>
      </p:sp>
    </p:spTree>
    <p:extLst>
      <p:ext uri="{BB962C8B-B14F-4D97-AF65-F5344CB8AC3E}">
        <p14:creationId xmlns:p14="http://schemas.microsoft.com/office/powerpoint/2010/main" val="14629702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5" name="Google Shape;85;p13"/>
          <p:cNvSpPr txBox="1"/>
          <p:nvPr/>
        </p:nvSpPr>
        <p:spPr>
          <a:xfrm>
            <a:off x="221456" y="247598"/>
            <a:ext cx="8701088" cy="1218795"/>
          </a:xfrm>
          <a:prstGeom prst="rect">
            <a:avLst/>
          </a:prstGeom>
          <a:noFill/>
          <a:ln>
            <a:noFill/>
          </a:ln>
        </p:spPr>
        <p:txBody>
          <a:bodyPr spcFirstLastPara="1" wrap="square" lIns="0" tIns="0" rIns="0" bIns="0" anchor="t" anchorCtr="0">
            <a:spAutoFit/>
          </a:bodyPr>
          <a:lstStyle/>
          <a:p>
            <a:pPr algn="ctr">
              <a:lnSpc>
                <a:spcPct val="110000"/>
              </a:lnSpc>
            </a:pPr>
            <a:r>
              <a:rPr lang="en-US" sz="3600" b="1" dirty="0" err="1">
                <a:solidFill>
                  <a:srgbClr val="0078D4"/>
                </a:solidFill>
                <a:latin typeface="Poppins"/>
                <a:ea typeface="Poppins"/>
                <a:cs typeface="Poppins"/>
                <a:sym typeface="Poppins"/>
              </a:rPr>
              <a:t>Optimisez</a:t>
            </a:r>
            <a:r>
              <a:rPr lang="en-US" sz="3600" b="1" dirty="0">
                <a:solidFill>
                  <a:srgbClr val="0078D4"/>
                </a:solidFill>
                <a:latin typeface="Poppins"/>
                <a:ea typeface="Poppins"/>
                <a:cs typeface="Poppins"/>
                <a:sym typeface="Poppins"/>
              </a:rPr>
              <a:t> </a:t>
            </a:r>
            <a:r>
              <a:rPr lang="en-US" sz="3600" b="1" dirty="0" err="1">
                <a:solidFill>
                  <a:srgbClr val="0078D4"/>
                </a:solidFill>
                <a:latin typeface="Poppins"/>
                <a:ea typeface="Poppins"/>
                <a:cs typeface="Poppins"/>
                <a:sym typeface="Poppins"/>
              </a:rPr>
              <a:t>votre</a:t>
            </a:r>
            <a:r>
              <a:rPr lang="en-US" sz="3600" b="1" dirty="0">
                <a:solidFill>
                  <a:srgbClr val="0078D4"/>
                </a:solidFill>
                <a:latin typeface="Poppins"/>
                <a:ea typeface="Poppins"/>
                <a:cs typeface="Poppins"/>
                <a:sym typeface="Poppins"/>
              </a:rPr>
              <a:t> </a:t>
            </a:r>
            <a:r>
              <a:rPr lang="en-US" sz="3600" b="1" dirty="0" err="1">
                <a:solidFill>
                  <a:srgbClr val="0078D4"/>
                </a:solidFill>
                <a:latin typeface="Poppins"/>
                <a:ea typeface="Poppins"/>
                <a:cs typeface="Poppins"/>
                <a:sym typeface="Poppins"/>
              </a:rPr>
              <a:t>écosystème</a:t>
            </a:r>
            <a:r>
              <a:rPr lang="en-US" sz="3600" b="1" dirty="0">
                <a:solidFill>
                  <a:srgbClr val="0078D4"/>
                </a:solidFill>
                <a:latin typeface="Poppins"/>
                <a:ea typeface="Poppins"/>
                <a:cs typeface="Poppins"/>
                <a:sym typeface="Poppins"/>
              </a:rPr>
              <a:t> Microsoft 365</a:t>
            </a:r>
            <a:endParaRPr sz="1350" dirty="0"/>
          </a:p>
        </p:txBody>
      </p:sp>
      <p:sp>
        <p:nvSpPr>
          <p:cNvPr id="86" name="Google Shape;86;p13"/>
          <p:cNvSpPr txBox="1"/>
          <p:nvPr/>
        </p:nvSpPr>
        <p:spPr>
          <a:xfrm>
            <a:off x="1357313" y="1577206"/>
            <a:ext cx="6429375" cy="775597"/>
          </a:xfrm>
          <a:prstGeom prst="rect">
            <a:avLst/>
          </a:prstGeom>
          <a:noFill/>
          <a:ln>
            <a:noFill/>
          </a:ln>
        </p:spPr>
        <p:txBody>
          <a:bodyPr spcFirstLastPara="1" wrap="square" lIns="0" tIns="0" rIns="0" bIns="0" anchor="t" anchorCtr="0">
            <a:spAutoFit/>
          </a:bodyPr>
          <a:lstStyle/>
          <a:p>
            <a:pPr algn="ctr">
              <a:lnSpc>
                <a:spcPct val="159952"/>
              </a:lnSpc>
            </a:pPr>
            <a:r>
              <a:rPr lang="en-US" sz="1575">
                <a:solidFill>
                  <a:srgbClr val="475569"/>
                </a:solidFill>
                <a:latin typeface="Lato"/>
                <a:ea typeface="Lato"/>
                <a:cs typeface="Lato"/>
                <a:sym typeface="Lato"/>
              </a:rPr>
              <a:t>Loop, OneNote, Planner, Lists, Whiteboard : Choisir le bon outil pour maximiser la productivité et éviter les doublons.</a:t>
            </a:r>
            <a:endParaRPr sz="1350"/>
          </a:p>
        </p:txBody>
      </p:sp>
      <p:pic>
        <p:nvPicPr>
          <p:cNvPr id="87" name="Google Shape;87;p13" descr="image.png"/>
          <p:cNvPicPr preferRelativeResize="0"/>
          <p:nvPr/>
        </p:nvPicPr>
        <p:blipFill rotWithShape="1">
          <a:blip r:embed="rId3">
            <a:alphaModFix/>
          </a:blip>
          <a:srcRect/>
          <a:stretch/>
        </p:blipFill>
        <p:spPr>
          <a:xfrm>
            <a:off x="4329113" y="2574428"/>
            <a:ext cx="485775" cy="42862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pic>
        <p:nvPicPr>
          <p:cNvPr id="92" name="Google Shape;92;p14" descr="image.png"/>
          <p:cNvPicPr preferRelativeResize="0"/>
          <p:nvPr/>
        </p:nvPicPr>
        <p:blipFill rotWithShape="1">
          <a:blip r:embed="rId3">
            <a:alphaModFix/>
          </a:blip>
          <a:srcRect/>
          <a:stretch/>
        </p:blipFill>
        <p:spPr>
          <a:xfrm>
            <a:off x="0" y="0"/>
            <a:ext cx="9144000" cy="5143500"/>
          </a:xfrm>
          <a:prstGeom prst="rect">
            <a:avLst/>
          </a:prstGeom>
          <a:noFill/>
          <a:ln>
            <a:noFill/>
          </a:ln>
        </p:spPr>
      </p:pic>
      <p:sp>
        <p:nvSpPr>
          <p:cNvPr id="94" name="Google Shape;94;p14"/>
          <p:cNvSpPr txBox="1"/>
          <p:nvPr/>
        </p:nvSpPr>
        <p:spPr>
          <a:xfrm>
            <a:off x="428625" y="1532780"/>
            <a:ext cx="3929063" cy="609654"/>
          </a:xfrm>
          <a:prstGeom prst="rect">
            <a:avLst/>
          </a:prstGeom>
          <a:noFill/>
          <a:ln>
            <a:noFill/>
          </a:ln>
        </p:spPr>
        <p:txBody>
          <a:bodyPr spcFirstLastPara="1" wrap="square" lIns="0" tIns="0" rIns="0" bIns="0" anchor="t" anchorCtr="0">
            <a:spAutoFit/>
          </a:bodyPr>
          <a:lstStyle/>
          <a:p>
            <a:pPr>
              <a:lnSpc>
                <a:spcPct val="160000"/>
              </a:lnSpc>
            </a:pPr>
            <a:r>
              <a:rPr lang="en-US" sz="1238">
                <a:solidFill>
                  <a:srgbClr val="475569"/>
                </a:solidFill>
                <a:latin typeface="Lato"/>
                <a:ea typeface="Lato"/>
                <a:cs typeface="Lato"/>
                <a:sym typeface="Lato"/>
              </a:rPr>
              <a:t>Dans de nombreuses organisations, la multiplication des outils crée de la confusion :</a:t>
            </a:r>
            <a:endParaRPr sz="1350"/>
          </a:p>
        </p:txBody>
      </p:sp>
      <p:sp>
        <p:nvSpPr>
          <p:cNvPr id="95" name="Google Shape;95;p14"/>
          <p:cNvSpPr txBox="1"/>
          <p:nvPr/>
        </p:nvSpPr>
        <p:spPr>
          <a:xfrm>
            <a:off x="428625" y="3843784"/>
            <a:ext cx="3929063" cy="609654"/>
          </a:xfrm>
          <a:prstGeom prst="rect">
            <a:avLst/>
          </a:prstGeom>
          <a:noFill/>
          <a:ln>
            <a:noFill/>
          </a:ln>
        </p:spPr>
        <p:txBody>
          <a:bodyPr spcFirstLastPara="1" wrap="square" lIns="0" tIns="0" rIns="0" bIns="0" anchor="t" anchorCtr="0">
            <a:spAutoFit/>
          </a:bodyPr>
          <a:lstStyle/>
          <a:p>
            <a:pPr>
              <a:lnSpc>
                <a:spcPct val="160000"/>
              </a:lnSpc>
            </a:pPr>
            <a:r>
              <a:rPr lang="en-US" sz="1238" b="1">
                <a:solidFill>
                  <a:srgbClr val="0078D4"/>
                </a:solidFill>
                <a:latin typeface="Lato"/>
                <a:ea typeface="Lato"/>
                <a:cs typeface="Lato"/>
                <a:sym typeface="Lato"/>
              </a:rPr>
              <a:t>L'objectif : Une clarté opérationnelle pour les managers et leurs équipes.</a:t>
            </a:r>
            <a:endParaRPr sz="1350"/>
          </a:p>
        </p:txBody>
      </p:sp>
      <p:sp>
        <p:nvSpPr>
          <p:cNvPr id="97" name="Google Shape;97;p14"/>
          <p:cNvSpPr txBox="1"/>
          <p:nvPr/>
        </p:nvSpPr>
        <p:spPr>
          <a:xfrm>
            <a:off x="621507" y="2193399"/>
            <a:ext cx="92869" cy="190501"/>
          </a:xfrm>
          <a:prstGeom prst="rect">
            <a:avLst/>
          </a:prstGeom>
          <a:noFill/>
          <a:ln>
            <a:noFill/>
          </a:ln>
        </p:spPr>
        <p:txBody>
          <a:bodyPr spcFirstLastPara="1" wrap="square" lIns="0" tIns="0" rIns="0" bIns="0" anchor="t" anchorCtr="0">
            <a:spAutoFit/>
          </a:bodyPr>
          <a:lstStyle/>
          <a:p>
            <a:r>
              <a:rPr lang="en-US" sz="1238">
                <a:solidFill>
                  <a:srgbClr val="475569"/>
                </a:solidFill>
                <a:latin typeface="Lato"/>
                <a:ea typeface="Lato"/>
                <a:cs typeface="Lato"/>
                <a:sym typeface="Lato"/>
              </a:rPr>
              <a:t>•</a:t>
            </a:r>
            <a:endParaRPr sz="1350"/>
          </a:p>
        </p:txBody>
      </p:sp>
      <p:sp>
        <p:nvSpPr>
          <p:cNvPr id="98" name="Google Shape;98;p14"/>
          <p:cNvSpPr txBox="1"/>
          <p:nvPr/>
        </p:nvSpPr>
        <p:spPr>
          <a:xfrm>
            <a:off x="714375" y="2192685"/>
            <a:ext cx="3643313" cy="609654"/>
          </a:xfrm>
          <a:prstGeom prst="rect">
            <a:avLst/>
          </a:prstGeom>
          <a:noFill/>
          <a:ln>
            <a:noFill/>
          </a:ln>
        </p:spPr>
        <p:txBody>
          <a:bodyPr spcFirstLastPara="1" wrap="square" lIns="92869" tIns="0" rIns="0" bIns="0" anchor="t" anchorCtr="0">
            <a:spAutoFit/>
          </a:bodyPr>
          <a:lstStyle/>
          <a:p>
            <a:pPr>
              <a:lnSpc>
                <a:spcPct val="160000"/>
              </a:lnSpc>
            </a:pPr>
            <a:r>
              <a:rPr lang="en-US" sz="1238" b="1">
                <a:solidFill>
                  <a:srgbClr val="475569"/>
                </a:solidFill>
                <a:latin typeface="Lato"/>
                <a:ea typeface="Lato"/>
                <a:cs typeface="Lato"/>
                <a:sym typeface="Lato"/>
              </a:rPr>
              <a:t>Dispersion de l'info :</a:t>
            </a:r>
            <a:r>
              <a:rPr lang="en-US" sz="1238">
                <a:solidFill>
                  <a:srgbClr val="475569"/>
                </a:solidFill>
                <a:latin typeface="Lato"/>
                <a:ea typeface="Lato"/>
                <a:cs typeface="Lato"/>
                <a:sym typeface="Lato"/>
              </a:rPr>
              <a:t> Où est passée la note de réunion ?</a:t>
            </a:r>
            <a:endParaRPr sz="1350"/>
          </a:p>
        </p:txBody>
      </p:sp>
      <p:sp>
        <p:nvSpPr>
          <p:cNvPr id="99" name="Google Shape;99;p14"/>
          <p:cNvSpPr txBox="1"/>
          <p:nvPr/>
        </p:nvSpPr>
        <p:spPr>
          <a:xfrm>
            <a:off x="621507" y="2696141"/>
            <a:ext cx="92869" cy="190501"/>
          </a:xfrm>
          <a:prstGeom prst="rect">
            <a:avLst/>
          </a:prstGeom>
          <a:noFill/>
          <a:ln>
            <a:noFill/>
          </a:ln>
        </p:spPr>
        <p:txBody>
          <a:bodyPr spcFirstLastPara="1" wrap="square" lIns="0" tIns="0" rIns="0" bIns="0" anchor="t" anchorCtr="0">
            <a:spAutoFit/>
          </a:bodyPr>
          <a:lstStyle/>
          <a:p>
            <a:r>
              <a:rPr lang="en-US" sz="1238">
                <a:solidFill>
                  <a:srgbClr val="475569"/>
                </a:solidFill>
                <a:latin typeface="Lato"/>
                <a:ea typeface="Lato"/>
                <a:cs typeface="Lato"/>
                <a:sym typeface="Lato"/>
              </a:rPr>
              <a:t>•</a:t>
            </a:r>
            <a:endParaRPr sz="1350"/>
          </a:p>
        </p:txBody>
      </p:sp>
      <p:sp>
        <p:nvSpPr>
          <p:cNvPr id="100" name="Google Shape;100;p14"/>
          <p:cNvSpPr txBox="1"/>
          <p:nvPr/>
        </p:nvSpPr>
        <p:spPr>
          <a:xfrm>
            <a:off x="714375" y="2695426"/>
            <a:ext cx="3643313" cy="609654"/>
          </a:xfrm>
          <a:prstGeom prst="rect">
            <a:avLst/>
          </a:prstGeom>
          <a:noFill/>
          <a:ln>
            <a:noFill/>
          </a:ln>
        </p:spPr>
        <p:txBody>
          <a:bodyPr spcFirstLastPara="1" wrap="square" lIns="92869" tIns="0" rIns="0" bIns="0" anchor="t" anchorCtr="0">
            <a:spAutoFit/>
          </a:bodyPr>
          <a:lstStyle/>
          <a:p>
            <a:pPr>
              <a:lnSpc>
                <a:spcPct val="160000"/>
              </a:lnSpc>
            </a:pPr>
            <a:r>
              <a:rPr lang="en-US" sz="1238" b="1">
                <a:solidFill>
                  <a:srgbClr val="475569"/>
                </a:solidFill>
                <a:latin typeface="Lato"/>
                <a:ea typeface="Lato"/>
                <a:cs typeface="Lato"/>
                <a:sym typeface="Lato"/>
              </a:rPr>
              <a:t>Doublons fonctionnels :</a:t>
            </a:r>
            <a:r>
              <a:rPr lang="en-US" sz="1238">
                <a:solidFill>
                  <a:srgbClr val="475569"/>
                </a:solidFill>
                <a:latin typeface="Lato"/>
                <a:ea typeface="Lato"/>
                <a:cs typeface="Lato"/>
                <a:sym typeface="Lato"/>
              </a:rPr>
              <a:t> Utiliser OneNote pour des tâches ou Planner pour des documents.</a:t>
            </a:r>
            <a:endParaRPr sz="1350"/>
          </a:p>
        </p:txBody>
      </p:sp>
      <p:sp>
        <p:nvSpPr>
          <p:cNvPr id="101" name="Google Shape;101;p14"/>
          <p:cNvSpPr txBox="1"/>
          <p:nvPr/>
        </p:nvSpPr>
        <p:spPr>
          <a:xfrm>
            <a:off x="621507" y="3198882"/>
            <a:ext cx="92869" cy="190501"/>
          </a:xfrm>
          <a:prstGeom prst="rect">
            <a:avLst/>
          </a:prstGeom>
          <a:noFill/>
          <a:ln>
            <a:noFill/>
          </a:ln>
        </p:spPr>
        <p:txBody>
          <a:bodyPr spcFirstLastPara="1" wrap="square" lIns="0" tIns="0" rIns="0" bIns="0" anchor="t" anchorCtr="0">
            <a:spAutoFit/>
          </a:bodyPr>
          <a:lstStyle/>
          <a:p>
            <a:r>
              <a:rPr lang="en-US" sz="1238">
                <a:solidFill>
                  <a:srgbClr val="475569"/>
                </a:solidFill>
                <a:latin typeface="Lato"/>
                <a:ea typeface="Lato"/>
                <a:cs typeface="Lato"/>
                <a:sym typeface="Lato"/>
              </a:rPr>
              <a:t>•</a:t>
            </a:r>
            <a:endParaRPr sz="1350"/>
          </a:p>
        </p:txBody>
      </p:sp>
      <p:sp>
        <p:nvSpPr>
          <p:cNvPr id="102" name="Google Shape;102;p14"/>
          <p:cNvSpPr txBox="1"/>
          <p:nvPr/>
        </p:nvSpPr>
        <p:spPr>
          <a:xfrm>
            <a:off x="714375" y="3198168"/>
            <a:ext cx="3643313" cy="609654"/>
          </a:xfrm>
          <a:prstGeom prst="rect">
            <a:avLst/>
          </a:prstGeom>
          <a:noFill/>
          <a:ln>
            <a:noFill/>
          </a:ln>
        </p:spPr>
        <p:txBody>
          <a:bodyPr spcFirstLastPara="1" wrap="square" lIns="92869" tIns="0" rIns="0" bIns="0" anchor="t" anchorCtr="0">
            <a:spAutoFit/>
          </a:bodyPr>
          <a:lstStyle/>
          <a:p>
            <a:pPr>
              <a:lnSpc>
                <a:spcPct val="160000"/>
              </a:lnSpc>
            </a:pPr>
            <a:r>
              <a:rPr lang="en-US" sz="1238" b="1">
                <a:solidFill>
                  <a:srgbClr val="475569"/>
                </a:solidFill>
                <a:latin typeface="Lato"/>
                <a:ea typeface="Lato"/>
                <a:cs typeface="Lato"/>
                <a:sym typeface="Lato"/>
              </a:rPr>
              <a:t>Fatigue numérique :</a:t>
            </a:r>
            <a:r>
              <a:rPr lang="en-US" sz="1238">
                <a:solidFill>
                  <a:srgbClr val="475569"/>
                </a:solidFill>
                <a:latin typeface="Lato"/>
                <a:ea typeface="Lato"/>
                <a:cs typeface="Lato"/>
                <a:sym typeface="Lato"/>
              </a:rPr>
              <a:t> Trop de plateformes à surveiller.</a:t>
            </a:r>
            <a:endParaRPr sz="1350"/>
          </a:p>
        </p:txBody>
      </p:sp>
      <p:sp>
        <p:nvSpPr>
          <p:cNvPr id="103" name="Google Shape;103;p14"/>
          <p:cNvSpPr txBox="1"/>
          <p:nvPr/>
        </p:nvSpPr>
        <p:spPr>
          <a:xfrm>
            <a:off x="571500" y="428625"/>
            <a:ext cx="8551069" cy="363626"/>
          </a:xfrm>
          <a:prstGeom prst="rect">
            <a:avLst/>
          </a:prstGeom>
          <a:noFill/>
          <a:ln>
            <a:noFill/>
          </a:ln>
        </p:spPr>
        <p:txBody>
          <a:bodyPr spcFirstLastPara="1" wrap="square" lIns="0" tIns="0" rIns="0" bIns="0" anchor="t" anchorCtr="0">
            <a:spAutoFit/>
          </a:bodyPr>
          <a:lstStyle/>
          <a:p>
            <a:r>
              <a:rPr lang="en-US" sz="2363" b="1">
                <a:solidFill>
                  <a:srgbClr val="1E293B"/>
                </a:solidFill>
                <a:latin typeface="Poppins"/>
                <a:ea typeface="Poppins"/>
                <a:cs typeface="Poppins"/>
                <a:sym typeface="Poppins"/>
              </a:rPr>
              <a:t>Le défi de la redondance numérique</a:t>
            </a:r>
            <a:endParaRPr sz="1350"/>
          </a:p>
        </p:txBody>
      </p:sp>
      <p:sp>
        <p:nvSpPr>
          <p:cNvPr id="104" name="Google Shape;104;p14"/>
          <p:cNvSpPr/>
          <p:nvPr/>
        </p:nvSpPr>
        <p:spPr>
          <a:xfrm>
            <a:off x="428625" y="428626"/>
            <a:ext cx="57150" cy="450056"/>
          </a:xfrm>
          <a:prstGeom prst="rect">
            <a:avLst/>
          </a:prstGeom>
          <a:solidFill>
            <a:srgbClr val="0078D4"/>
          </a:solidFill>
          <a:ln>
            <a:noFill/>
          </a:ln>
        </p:spPr>
        <p:txBody>
          <a:bodyPr spcFirstLastPara="1" wrap="square" lIns="68569" tIns="34275" rIns="68569" bIns="34275" anchor="ctr" anchorCtr="0">
            <a:noAutofit/>
          </a:bodyPr>
          <a:lstStyle/>
          <a:p>
            <a:pPr algn="ctr"/>
            <a:endParaRPr sz="1350">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15" descr="image.png"/>
          <p:cNvPicPr preferRelativeResize="0"/>
          <p:nvPr/>
        </p:nvPicPr>
        <p:blipFill rotWithShape="1">
          <a:blip r:embed="rId3">
            <a:alphaModFix/>
          </a:blip>
          <a:srcRect/>
          <a:stretch/>
        </p:blipFill>
        <p:spPr>
          <a:xfrm>
            <a:off x="0" y="0"/>
            <a:ext cx="9144000" cy="5143500"/>
          </a:xfrm>
          <a:prstGeom prst="rect">
            <a:avLst/>
          </a:prstGeom>
          <a:noFill/>
          <a:ln>
            <a:noFill/>
          </a:ln>
        </p:spPr>
      </p:pic>
      <p:sp>
        <p:nvSpPr>
          <p:cNvPr id="110" name="Google Shape;110;p15"/>
          <p:cNvSpPr txBox="1"/>
          <p:nvPr/>
        </p:nvSpPr>
        <p:spPr>
          <a:xfrm>
            <a:off x="428625" y="541138"/>
            <a:ext cx="3900488" cy="363626"/>
          </a:xfrm>
          <a:prstGeom prst="rect">
            <a:avLst/>
          </a:prstGeom>
          <a:noFill/>
          <a:ln>
            <a:noFill/>
          </a:ln>
        </p:spPr>
        <p:txBody>
          <a:bodyPr spcFirstLastPara="1" wrap="square" lIns="0" tIns="0" rIns="0" bIns="0" anchor="t" anchorCtr="0">
            <a:spAutoFit/>
          </a:bodyPr>
          <a:lstStyle/>
          <a:p>
            <a:r>
              <a:rPr lang="en-US" sz="2363" b="1">
                <a:solidFill>
                  <a:srgbClr val="1E293B"/>
                </a:solidFill>
                <a:latin typeface="Poppins"/>
                <a:ea typeface="Poppins"/>
                <a:cs typeface="Poppins"/>
                <a:sym typeface="Poppins"/>
              </a:rPr>
              <a:t>Microsoft Loop</a:t>
            </a:r>
            <a:endParaRPr sz="1350"/>
          </a:p>
        </p:txBody>
      </p:sp>
      <p:sp>
        <p:nvSpPr>
          <p:cNvPr id="111" name="Google Shape;111;p15"/>
          <p:cNvSpPr txBox="1"/>
          <p:nvPr/>
        </p:nvSpPr>
        <p:spPr>
          <a:xfrm>
            <a:off x="428625" y="1276945"/>
            <a:ext cx="3900488" cy="162032"/>
          </a:xfrm>
          <a:prstGeom prst="rect">
            <a:avLst/>
          </a:prstGeom>
          <a:noFill/>
          <a:ln>
            <a:noFill/>
          </a:ln>
        </p:spPr>
        <p:txBody>
          <a:bodyPr spcFirstLastPara="1" wrap="square" lIns="0" tIns="0" rIns="0" bIns="0" anchor="t" anchorCtr="0">
            <a:spAutoFit/>
          </a:bodyPr>
          <a:lstStyle/>
          <a:p>
            <a:r>
              <a:rPr lang="en-US" sz="1053" b="1">
                <a:solidFill>
                  <a:srgbClr val="1E293B"/>
                </a:solidFill>
                <a:latin typeface="Poppins"/>
                <a:ea typeface="Poppins"/>
                <a:cs typeface="Poppins"/>
                <a:sym typeface="Poppins"/>
              </a:rPr>
              <a:t>La collaboration fluide</a:t>
            </a:r>
            <a:endParaRPr sz="1350"/>
          </a:p>
        </p:txBody>
      </p:sp>
      <p:sp>
        <p:nvSpPr>
          <p:cNvPr id="112" name="Google Shape;112;p15"/>
          <p:cNvSpPr txBox="1"/>
          <p:nvPr/>
        </p:nvSpPr>
        <p:spPr>
          <a:xfrm>
            <a:off x="428625" y="1641276"/>
            <a:ext cx="3714750" cy="914481"/>
          </a:xfrm>
          <a:prstGeom prst="rect">
            <a:avLst/>
          </a:prstGeom>
          <a:noFill/>
          <a:ln>
            <a:noFill/>
          </a:ln>
        </p:spPr>
        <p:txBody>
          <a:bodyPr spcFirstLastPara="1" wrap="square" lIns="0" tIns="0" rIns="0" bIns="0" anchor="t" anchorCtr="0">
            <a:spAutoFit/>
          </a:bodyPr>
          <a:lstStyle/>
          <a:p>
            <a:pPr>
              <a:lnSpc>
                <a:spcPct val="160000"/>
              </a:lnSpc>
            </a:pPr>
            <a:r>
              <a:rPr lang="en-US" sz="1238">
                <a:solidFill>
                  <a:srgbClr val="475569"/>
                </a:solidFill>
                <a:latin typeface="Lato"/>
                <a:ea typeface="Lato"/>
                <a:cs typeface="Lato"/>
                <a:sym typeface="Lato"/>
              </a:rPr>
              <a:t>Loop est conçu pour le travail moderne et hybride. Il propose des composants portables qui se synchronisent partout.</a:t>
            </a:r>
            <a:endParaRPr sz="1350"/>
          </a:p>
        </p:txBody>
      </p:sp>
      <p:sp>
        <p:nvSpPr>
          <p:cNvPr id="113" name="Google Shape;113;p15"/>
          <p:cNvSpPr txBox="1"/>
          <p:nvPr/>
        </p:nvSpPr>
        <p:spPr>
          <a:xfrm>
            <a:off x="750094" y="2809726"/>
            <a:ext cx="3393281" cy="609654"/>
          </a:xfrm>
          <a:prstGeom prst="rect">
            <a:avLst/>
          </a:prstGeom>
          <a:noFill/>
          <a:ln>
            <a:noFill/>
          </a:ln>
        </p:spPr>
        <p:txBody>
          <a:bodyPr spcFirstLastPara="1" wrap="square" lIns="0" tIns="0" rIns="0" bIns="0" anchor="t" anchorCtr="0">
            <a:spAutoFit/>
          </a:bodyPr>
          <a:lstStyle/>
          <a:p>
            <a:pPr>
              <a:lnSpc>
                <a:spcPct val="160000"/>
              </a:lnSpc>
            </a:pPr>
            <a:r>
              <a:rPr lang="en-US" sz="1238" b="1">
                <a:solidFill>
                  <a:srgbClr val="475569"/>
                </a:solidFill>
                <a:latin typeface="Lato"/>
                <a:ea typeface="Lato"/>
                <a:cs typeface="Lato"/>
                <a:sym typeface="Lato"/>
              </a:rPr>
              <a:t>Composants Live :</a:t>
            </a:r>
            <a:r>
              <a:rPr lang="en-US" sz="1238">
                <a:solidFill>
                  <a:srgbClr val="475569"/>
                </a:solidFill>
                <a:latin typeface="Lato"/>
                <a:ea typeface="Lato"/>
                <a:cs typeface="Lato"/>
                <a:sym typeface="Lato"/>
              </a:rPr>
              <a:t> Listes et tableaux éditables dans Teams ou Outlook.</a:t>
            </a:r>
            <a:endParaRPr sz="1350"/>
          </a:p>
        </p:txBody>
      </p:sp>
      <p:sp>
        <p:nvSpPr>
          <p:cNvPr id="114" name="Google Shape;114;p15"/>
          <p:cNvSpPr txBox="1"/>
          <p:nvPr/>
        </p:nvSpPr>
        <p:spPr>
          <a:xfrm>
            <a:off x="750094" y="3491062"/>
            <a:ext cx="3393281" cy="609654"/>
          </a:xfrm>
          <a:prstGeom prst="rect">
            <a:avLst/>
          </a:prstGeom>
          <a:noFill/>
          <a:ln>
            <a:noFill/>
          </a:ln>
        </p:spPr>
        <p:txBody>
          <a:bodyPr spcFirstLastPara="1" wrap="square" lIns="0" tIns="0" rIns="0" bIns="0" anchor="t" anchorCtr="0">
            <a:spAutoFit/>
          </a:bodyPr>
          <a:lstStyle/>
          <a:p>
            <a:pPr>
              <a:lnSpc>
                <a:spcPct val="160000"/>
              </a:lnSpc>
            </a:pPr>
            <a:r>
              <a:rPr lang="en-US" sz="1238" b="1">
                <a:solidFill>
                  <a:srgbClr val="475569"/>
                </a:solidFill>
                <a:latin typeface="Lato"/>
                <a:ea typeface="Lato"/>
                <a:cs typeface="Lato"/>
                <a:sym typeface="Lato"/>
              </a:rPr>
              <a:t>Workspaces :</a:t>
            </a:r>
            <a:r>
              <a:rPr lang="en-US" sz="1238">
                <a:solidFill>
                  <a:srgbClr val="475569"/>
                </a:solidFill>
                <a:latin typeface="Lato"/>
                <a:ea typeface="Lato"/>
                <a:cs typeface="Lato"/>
                <a:sym typeface="Lato"/>
              </a:rPr>
              <a:t> Espaces de co-création en temps réel.</a:t>
            </a:r>
            <a:endParaRPr sz="1350"/>
          </a:p>
        </p:txBody>
      </p:sp>
      <p:sp>
        <p:nvSpPr>
          <p:cNvPr id="115" name="Google Shape;115;p15"/>
          <p:cNvSpPr txBox="1"/>
          <p:nvPr/>
        </p:nvSpPr>
        <p:spPr>
          <a:xfrm>
            <a:off x="750094" y="4172397"/>
            <a:ext cx="3393281" cy="304827"/>
          </a:xfrm>
          <a:prstGeom prst="rect">
            <a:avLst/>
          </a:prstGeom>
          <a:noFill/>
          <a:ln>
            <a:noFill/>
          </a:ln>
        </p:spPr>
        <p:txBody>
          <a:bodyPr spcFirstLastPara="1" wrap="square" lIns="0" tIns="0" rIns="0" bIns="0" anchor="t" anchorCtr="0">
            <a:spAutoFit/>
          </a:bodyPr>
          <a:lstStyle/>
          <a:p>
            <a:pPr>
              <a:lnSpc>
                <a:spcPct val="160000"/>
              </a:lnSpc>
            </a:pPr>
            <a:r>
              <a:rPr lang="en-US" sz="1238" b="1">
                <a:solidFill>
                  <a:srgbClr val="475569"/>
                </a:solidFill>
                <a:latin typeface="Lato"/>
                <a:ea typeface="Lato"/>
                <a:cs typeface="Lato"/>
                <a:sym typeface="Lato"/>
              </a:rPr>
              <a:t>Fluidité :</a:t>
            </a:r>
            <a:r>
              <a:rPr lang="en-US" sz="1238">
                <a:solidFill>
                  <a:srgbClr val="475569"/>
                </a:solidFill>
                <a:latin typeface="Lato"/>
                <a:ea typeface="Lato"/>
                <a:cs typeface="Lato"/>
                <a:sym typeface="Lato"/>
              </a:rPr>
              <a:t> Idéal pour le brainstorming rapide.</a:t>
            </a:r>
            <a:endParaRPr sz="1350"/>
          </a:p>
        </p:txBody>
      </p:sp>
      <p:pic>
        <p:nvPicPr>
          <p:cNvPr id="116" name="Google Shape;116;p15" descr="image.png"/>
          <p:cNvPicPr preferRelativeResize="0"/>
          <p:nvPr/>
        </p:nvPicPr>
        <p:blipFill rotWithShape="1">
          <a:blip r:embed="rId4">
            <a:alphaModFix/>
          </a:blip>
          <a:srcRect/>
          <a:stretch/>
        </p:blipFill>
        <p:spPr>
          <a:xfrm>
            <a:off x="428625" y="2841873"/>
            <a:ext cx="200025" cy="207169"/>
          </a:xfrm>
          <a:prstGeom prst="rect">
            <a:avLst/>
          </a:prstGeom>
          <a:noFill/>
          <a:ln>
            <a:noFill/>
          </a:ln>
        </p:spPr>
      </p:pic>
      <p:pic>
        <p:nvPicPr>
          <p:cNvPr id="117" name="Google Shape;117;p15" descr="image.png"/>
          <p:cNvPicPr preferRelativeResize="0"/>
          <p:nvPr/>
        </p:nvPicPr>
        <p:blipFill rotWithShape="1">
          <a:blip r:embed="rId5">
            <a:alphaModFix/>
          </a:blip>
          <a:srcRect/>
          <a:stretch/>
        </p:blipFill>
        <p:spPr>
          <a:xfrm>
            <a:off x="428626" y="3523208"/>
            <a:ext cx="250031" cy="207169"/>
          </a:xfrm>
          <a:prstGeom prst="rect">
            <a:avLst/>
          </a:prstGeom>
          <a:noFill/>
          <a:ln>
            <a:noFill/>
          </a:ln>
        </p:spPr>
      </p:pic>
      <p:pic>
        <p:nvPicPr>
          <p:cNvPr id="118" name="Google Shape;118;p15" descr="image.png"/>
          <p:cNvPicPr preferRelativeResize="0"/>
          <p:nvPr/>
        </p:nvPicPr>
        <p:blipFill rotWithShape="1">
          <a:blip r:embed="rId6">
            <a:alphaModFix/>
          </a:blip>
          <a:srcRect/>
          <a:stretch/>
        </p:blipFill>
        <p:spPr>
          <a:xfrm>
            <a:off x="428625" y="4204543"/>
            <a:ext cx="178594" cy="207169"/>
          </a:xfrm>
          <a:prstGeom prst="rect">
            <a:avLst/>
          </a:prstGeom>
          <a:noFill/>
          <a:ln>
            <a:noFill/>
          </a:ln>
        </p:spPr>
      </p:pic>
      <p:pic>
        <p:nvPicPr>
          <p:cNvPr id="119" name="Google Shape;119;p15" descr="image.png"/>
          <p:cNvPicPr preferRelativeResize="0"/>
          <p:nvPr/>
        </p:nvPicPr>
        <p:blipFill rotWithShape="1">
          <a:blip r:embed="rId7">
            <a:alphaModFix/>
          </a:blip>
          <a:srcRect/>
          <a:stretch/>
        </p:blipFill>
        <p:spPr>
          <a:xfrm>
            <a:off x="4572000" y="0"/>
            <a:ext cx="4572000" cy="51435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124" name="Google Shape;124;p16" descr="image.png"/>
          <p:cNvPicPr preferRelativeResize="0"/>
          <p:nvPr/>
        </p:nvPicPr>
        <p:blipFill rotWithShape="1">
          <a:blip r:embed="rId3">
            <a:alphaModFix/>
          </a:blip>
          <a:srcRect/>
          <a:stretch/>
        </p:blipFill>
        <p:spPr>
          <a:xfrm>
            <a:off x="0" y="0"/>
            <a:ext cx="9144000" cy="5143500"/>
          </a:xfrm>
          <a:prstGeom prst="rect">
            <a:avLst/>
          </a:prstGeom>
          <a:noFill/>
          <a:ln>
            <a:noFill/>
          </a:ln>
        </p:spPr>
      </p:pic>
      <p:pic>
        <p:nvPicPr>
          <p:cNvPr id="125" name="Google Shape;125;p16" descr="image.png"/>
          <p:cNvPicPr preferRelativeResize="0"/>
          <p:nvPr/>
        </p:nvPicPr>
        <p:blipFill rotWithShape="1">
          <a:blip r:embed="rId4">
            <a:alphaModFix/>
          </a:blip>
          <a:srcRect/>
          <a:stretch/>
        </p:blipFill>
        <p:spPr>
          <a:xfrm>
            <a:off x="4786312" y="1510903"/>
            <a:ext cx="3929063" cy="2857500"/>
          </a:xfrm>
          <a:prstGeom prst="rect">
            <a:avLst/>
          </a:prstGeom>
          <a:noFill/>
          <a:ln>
            <a:noFill/>
          </a:ln>
        </p:spPr>
      </p:pic>
      <p:sp>
        <p:nvSpPr>
          <p:cNvPr id="126" name="Google Shape;126;p16"/>
          <p:cNvSpPr txBox="1"/>
          <p:nvPr/>
        </p:nvSpPr>
        <p:spPr>
          <a:xfrm>
            <a:off x="428626" y="1616273"/>
            <a:ext cx="4125515" cy="162032"/>
          </a:xfrm>
          <a:prstGeom prst="rect">
            <a:avLst/>
          </a:prstGeom>
          <a:noFill/>
          <a:ln>
            <a:noFill/>
          </a:ln>
        </p:spPr>
        <p:txBody>
          <a:bodyPr spcFirstLastPara="1" wrap="square" lIns="0" tIns="0" rIns="0" bIns="0" anchor="t" anchorCtr="0">
            <a:spAutoFit/>
          </a:bodyPr>
          <a:lstStyle/>
          <a:p>
            <a:r>
              <a:rPr lang="en-US" sz="1053" b="1">
                <a:solidFill>
                  <a:srgbClr val="1E293B"/>
                </a:solidFill>
                <a:latin typeface="Poppins"/>
                <a:ea typeface="Poppins"/>
                <a:cs typeface="Poppins"/>
                <a:sym typeface="Poppins"/>
              </a:rPr>
              <a:t>La base de connaissances</a:t>
            </a:r>
            <a:endParaRPr sz="1350"/>
          </a:p>
        </p:txBody>
      </p:sp>
      <p:sp>
        <p:nvSpPr>
          <p:cNvPr id="127" name="Google Shape;127;p16"/>
          <p:cNvSpPr txBox="1"/>
          <p:nvPr/>
        </p:nvSpPr>
        <p:spPr>
          <a:xfrm>
            <a:off x="428625" y="1980604"/>
            <a:ext cx="3929063" cy="609654"/>
          </a:xfrm>
          <a:prstGeom prst="rect">
            <a:avLst/>
          </a:prstGeom>
          <a:noFill/>
          <a:ln>
            <a:noFill/>
          </a:ln>
        </p:spPr>
        <p:txBody>
          <a:bodyPr spcFirstLastPara="1" wrap="square" lIns="0" tIns="0" rIns="0" bIns="0" anchor="t" anchorCtr="0">
            <a:spAutoFit/>
          </a:bodyPr>
          <a:lstStyle/>
          <a:p>
            <a:pPr>
              <a:lnSpc>
                <a:spcPct val="160000"/>
              </a:lnSpc>
            </a:pPr>
            <a:r>
              <a:rPr lang="en-US" sz="1238">
                <a:solidFill>
                  <a:srgbClr val="475569"/>
                </a:solidFill>
                <a:latin typeface="Lato"/>
                <a:ea typeface="Lato"/>
                <a:cs typeface="Lato"/>
                <a:sym typeface="Lato"/>
              </a:rPr>
              <a:t>Le bloc-notes numérique traditionnel pour les informations structurées sur le long terme.</a:t>
            </a:r>
            <a:endParaRPr sz="1350"/>
          </a:p>
        </p:txBody>
      </p:sp>
      <p:pic>
        <p:nvPicPr>
          <p:cNvPr id="128" name="Google Shape;128;p16" descr="image.png"/>
          <p:cNvPicPr preferRelativeResize="0"/>
          <p:nvPr/>
        </p:nvPicPr>
        <p:blipFill rotWithShape="1">
          <a:blip r:embed="rId5">
            <a:alphaModFix/>
          </a:blip>
          <a:srcRect/>
          <a:stretch/>
        </p:blipFill>
        <p:spPr>
          <a:xfrm>
            <a:off x="4793456" y="1518046"/>
            <a:ext cx="3914775" cy="2843213"/>
          </a:xfrm>
          <a:prstGeom prst="rect">
            <a:avLst/>
          </a:prstGeom>
          <a:noFill/>
          <a:ln>
            <a:noFill/>
          </a:ln>
        </p:spPr>
      </p:pic>
      <p:sp>
        <p:nvSpPr>
          <p:cNvPr id="129" name="Google Shape;129;p16"/>
          <p:cNvSpPr txBox="1"/>
          <p:nvPr/>
        </p:nvSpPr>
        <p:spPr>
          <a:xfrm>
            <a:off x="621507" y="2641223"/>
            <a:ext cx="92869" cy="190501"/>
          </a:xfrm>
          <a:prstGeom prst="rect">
            <a:avLst/>
          </a:prstGeom>
          <a:noFill/>
          <a:ln>
            <a:noFill/>
          </a:ln>
        </p:spPr>
        <p:txBody>
          <a:bodyPr spcFirstLastPara="1" wrap="square" lIns="0" tIns="0" rIns="0" bIns="0" anchor="t" anchorCtr="0">
            <a:spAutoFit/>
          </a:bodyPr>
          <a:lstStyle/>
          <a:p>
            <a:r>
              <a:rPr lang="en-US" sz="1238">
                <a:solidFill>
                  <a:srgbClr val="475569"/>
                </a:solidFill>
                <a:latin typeface="Lato"/>
                <a:ea typeface="Lato"/>
                <a:cs typeface="Lato"/>
                <a:sym typeface="Lato"/>
              </a:rPr>
              <a:t>•</a:t>
            </a:r>
            <a:endParaRPr sz="1350"/>
          </a:p>
        </p:txBody>
      </p:sp>
      <p:sp>
        <p:nvSpPr>
          <p:cNvPr id="130" name="Google Shape;130;p16"/>
          <p:cNvSpPr txBox="1"/>
          <p:nvPr/>
        </p:nvSpPr>
        <p:spPr>
          <a:xfrm>
            <a:off x="714375" y="2640509"/>
            <a:ext cx="3643313" cy="609654"/>
          </a:xfrm>
          <a:prstGeom prst="rect">
            <a:avLst/>
          </a:prstGeom>
          <a:noFill/>
          <a:ln>
            <a:noFill/>
          </a:ln>
        </p:spPr>
        <p:txBody>
          <a:bodyPr spcFirstLastPara="1" wrap="square" lIns="92869" tIns="0" rIns="0" bIns="0" anchor="t" anchorCtr="0">
            <a:spAutoFit/>
          </a:bodyPr>
          <a:lstStyle/>
          <a:p>
            <a:pPr>
              <a:lnSpc>
                <a:spcPct val="160000"/>
              </a:lnSpc>
            </a:pPr>
            <a:r>
              <a:rPr lang="en-US" sz="1238" b="1">
                <a:solidFill>
                  <a:srgbClr val="475569"/>
                </a:solidFill>
                <a:latin typeface="Lato"/>
                <a:ea typeface="Lato"/>
                <a:cs typeface="Lato"/>
                <a:sym typeface="Lato"/>
              </a:rPr>
              <a:t>Structure hiérarchique :</a:t>
            </a:r>
            <a:r>
              <a:rPr lang="en-US" sz="1238">
                <a:solidFill>
                  <a:srgbClr val="475569"/>
                </a:solidFill>
                <a:latin typeface="Lato"/>
                <a:ea typeface="Lato"/>
                <a:cs typeface="Lato"/>
                <a:sym typeface="Lato"/>
              </a:rPr>
              <a:t> Sections, pages, sous-pages.</a:t>
            </a:r>
            <a:endParaRPr sz="1350"/>
          </a:p>
        </p:txBody>
      </p:sp>
      <p:sp>
        <p:nvSpPr>
          <p:cNvPr id="131" name="Google Shape;131;p16"/>
          <p:cNvSpPr txBox="1"/>
          <p:nvPr/>
        </p:nvSpPr>
        <p:spPr>
          <a:xfrm>
            <a:off x="621507" y="3143964"/>
            <a:ext cx="92869" cy="190501"/>
          </a:xfrm>
          <a:prstGeom prst="rect">
            <a:avLst/>
          </a:prstGeom>
          <a:noFill/>
          <a:ln>
            <a:noFill/>
          </a:ln>
        </p:spPr>
        <p:txBody>
          <a:bodyPr spcFirstLastPara="1" wrap="square" lIns="0" tIns="0" rIns="0" bIns="0" anchor="t" anchorCtr="0">
            <a:spAutoFit/>
          </a:bodyPr>
          <a:lstStyle/>
          <a:p>
            <a:r>
              <a:rPr lang="en-US" sz="1238">
                <a:solidFill>
                  <a:srgbClr val="475569"/>
                </a:solidFill>
                <a:latin typeface="Lato"/>
                <a:ea typeface="Lato"/>
                <a:cs typeface="Lato"/>
                <a:sym typeface="Lato"/>
              </a:rPr>
              <a:t>•</a:t>
            </a:r>
            <a:endParaRPr sz="1350"/>
          </a:p>
        </p:txBody>
      </p:sp>
      <p:sp>
        <p:nvSpPr>
          <p:cNvPr id="132" name="Google Shape;132;p16"/>
          <p:cNvSpPr txBox="1"/>
          <p:nvPr/>
        </p:nvSpPr>
        <p:spPr>
          <a:xfrm>
            <a:off x="714375" y="3143250"/>
            <a:ext cx="3643313" cy="609654"/>
          </a:xfrm>
          <a:prstGeom prst="rect">
            <a:avLst/>
          </a:prstGeom>
          <a:noFill/>
          <a:ln>
            <a:noFill/>
          </a:ln>
        </p:spPr>
        <p:txBody>
          <a:bodyPr spcFirstLastPara="1" wrap="square" lIns="92869" tIns="0" rIns="0" bIns="0" anchor="t" anchorCtr="0">
            <a:spAutoFit/>
          </a:bodyPr>
          <a:lstStyle/>
          <a:p>
            <a:pPr>
              <a:lnSpc>
                <a:spcPct val="160000"/>
              </a:lnSpc>
            </a:pPr>
            <a:r>
              <a:rPr lang="en-US" sz="1238" b="1">
                <a:solidFill>
                  <a:srgbClr val="475569"/>
                </a:solidFill>
                <a:latin typeface="Lato"/>
                <a:ea typeface="Lato"/>
                <a:cs typeface="Lato"/>
                <a:sym typeface="Lato"/>
              </a:rPr>
              <a:t>Pérennité :</a:t>
            </a:r>
            <a:r>
              <a:rPr lang="en-US" sz="1238">
                <a:solidFill>
                  <a:srgbClr val="475569"/>
                </a:solidFill>
                <a:latin typeface="Lato"/>
                <a:ea typeface="Lato"/>
                <a:cs typeface="Lato"/>
                <a:sym typeface="Lato"/>
              </a:rPr>
              <a:t> Idéal pour archiver des procédures et des comptes-rendus officiels.</a:t>
            </a:r>
            <a:endParaRPr sz="1350"/>
          </a:p>
        </p:txBody>
      </p:sp>
      <p:sp>
        <p:nvSpPr>
          <p:cNvPr id="133" name="Google Shape;133;p16"/>
          <p:cNvSpPr txBox="1"/>
          <p:nvPr/>
        </p:nvSpPr>
        <p:spPr>
          <a:xfrm>
            <a:off x="621507" y="3646706"/>
            <a:ext cx="92869" cy="190501"/>
          </a:xfrm>
          <a:prstGeom prst="rect">
            <a:avLst/>
          </a:prstGeom>
          <a:noFill/>
          <a:ln>
            <a:noFill/>
          </a:ln>
        </p:spPr>
        <p:txBody>
          <a:bodyPr spcFirstLastPara="1" wrap="square" lIns="0" tIns="0" rIns="0" bIns="0" anchor="t" anchorCtr="0">
            <a:spAutoFit/>
          </a:bodyPr>
          <a:lstStyle/>
          <a:p>
            <a:r>
              <a:rPr lang="en-US" sz="1238">
                <a:solidFill>
                  <a:srgbClr val="475569"/>
                </a:solidFill>
                <a:latin typeface="Lato"/>
                <a:ea typeface="Lato"/>
                <a:cs typeface="Lato"/>
                <a:sym typeface="Lato"/>
              </a:rPr>
              <a:t>•</a:t>
            </a:r>
            <a:endParaRPr sz="1350"/>
          </a:p>
        </p:txBody>
      </p:sp>
      <p:sp>
        <p:nvSpPr>
          <p:cNvPr id="134" name="Google Shape;134;p16"/>
          <p:cNvSpPr txBox="1"/>
          <p:nvPr/>
        </p:nvSpPr>
        <p:spPr>
          <a:xfrm>
            <a:off x="714375" y="3645991"/>
            <a:ext cx="3643313" cy="609654"/>
          </a:xfrm>
          <a:prstGeom prst="rect">
            <a:avLst/>
          </a:prstGeom>
          <a:noFill/>
          <a:ln>
            <a:noFill/>
          </a:ln>
        </p:spPr>
        <p:txBody>
          <a:bodyPr spcFirstLastPara="1" wrap="square" lIns="92869" tIns="0" rIns="0" bIns="0" anchor="t" anchorCtr="0">
            <a:spAutoFit/>
          </a:bodyPr>
          <a:lstStyle/>
          <a:p>
            <a:pPr>
              <a:lnSpc>
                <a:spcPct val="160000"/>
              </a:lnSpc>
            </a:pPr>
            <a:r>
              <a:rPr lang="en-US" sz="1238" b="1">
                <a:solidFill>
                  <a:srgbClr val="475569"/>
                </a:solidFill>
                <a:latin typeface="Lato"/>
                <a:ea typeface="Lato"/>
                <a:cs typeface="Lato"/>
                <a:sym typeface="Lato"/>
              </a:rPr>
              <a:t>Mode Hors-ligne :</a:t>
            </a:r>
            <a:r>
              <a:rPr lang="en-US" sz="1238">
                <a:solidFill>
                  <a:srgbClr val="475569"/>
                </a:solidFill>
                <a:latin typeface="Lato"/>
                <a:ea typeface="Lato"/>
                <a:cs typeface="Lato"/>
                <a:sym typeface="Lato"/>
              </a:rPr>
              <a:t> Accès fiable sans connexion internet.</a:t>
            </a:r>
            <a:endParaRPr sz="1350"/>
          </a:p>
        </p:txBody>
      </p:sp>
      <p:sp>
        <p:nvSpPr>
          <p:cNvPr id="135" name="Google Shape;135;p16"/>
          <p:cNvSpPr txBox="1"/>
          <p:nvPr/>
        </p:nvSpPr>
        <p:spPr>
          <a:xfrm>
            <a:off x="571500" y="428625"/>
            <a:ext cx="8551069" cy="363626"/>
          </a:xfrm>
          <a:prstGeom prst="rect">
            <a:avLst/>
          </a:prstGeom>
          <a:noFill/>
          <a:ln>
            <a:noFill/>
          </a:ln>
        </p:spPr>
        <p:txBody>
          <a:bodyPr spcFirstLastPara="1" wrap="square" lIns="0" tIns="0" rIns="0" bIns="0" anchor="t" anchorCtr="0">
            <a:spAutoFit/>
          </a:bodyPr>
          <a:lstStyle/>
          <a:p>
            <a:r>
              <a:rPr lang="en-US" sz="2363" b="1">
                <a:solidFill>
                  <a:srgbClr val="1E293B"/>
                </a:solidFill>
                <a:latin typeface="Poppins"/>
                <a:ea typeface="Poppins"/>
                <a:cs typeface="Poppins"/>
                <a:sym typeface="Poppins"/>
              </a:rPr>
              <a:t>Microsoft OneNote</a:t>
            </a:r>
            <a:endParaRPr sz="1350"/>
          </a:p>
        </p:txBody>
      </p:sp>
      <p:sp>
        <p:nvSpPr>
          <p:cNvPr id="136" name="Google Shape;136;p16"/>
          <p:cNvSpPr/>
          <p:nvPr/>
        </p:nvSpPr>
        <p:spPr>
          <a:xfrm>
            <a:off x="428625" y="428626"/>
            <a:ext cx="57150" cy="450056"/>
          </a:xfrm>
          <a:prstGeom prst="rect">
            <a:avLst/>
          </a:prstGeom>
          <a:solidFill>
            <a:srgbClr val="0078D4"/>
          </a:solidFill>
          <a:ln>
            <a:noFill/>
          </a:ln>
        </p:spPr>
        <p:txBody>
          <a:bodyPr spcFirstLastPara="1" wrap="square" lIns="68569" tIns="34275" rIns="68569" bIns="34275" anchor="ctr" anchorCtr="0">
            <a:noAutofit/>
          </a:bodyPr>
          <a:lstStyle/>
          <a:p>
            <a:pPr algn="ctr"/>
            <a:endParaRPr sz="1350">
              <a:solidFill>
                <a:schemeClr val="dk1"/>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pic>
        <p:nvPicPr>
          <p:cNvPr id="141" name="Google Shape;141;p17" descr="image.png"/>
          <p:cNvPicPr preferRelativeResize="0"/>
          <p:nvPr/>
        </p:nvPicPr>
        <p:blipFill rotWithShape="1">
          <a:blip r:embed="rId3">
            <a:alphaModFix/>
          </a:blip>
          <a:srcRect/>
          <a:stretch/>
        </p:blipFill>
        <p:spPr>
          <a:xfrm>
            <a:off x="0" y="0"/>
            <a:ext cx="9144000" cy="5143500"/>
          </a:xfrm>
          <a:prstGeom prst="rect">
            <a:avLst/>
          </a:prstGeom>
          <a:noFill/>
          <a:ln>
            <a:noFill/>
          </a:ln>
        </p:spPr>
      </p:pic>
      <p:sp>
        <p:nvSpPr>
          <p:cNvPr id="142" name="Google Shape;142;p17"/>
          <p:cNvSpPr txBox="1"/>
          <p:nvPr/>
        </p:nvSpPr>
        <p:spPr>
          <a:xfrm>
            <a:off x="428625" y="541138"/>
            <a:ext cx="3900488" cy="363626"/>
          </a:xfrm>
          <a:prstGeom prst="rect">
            <a:avLst/>
          </a:prstGeom>
          <a:noFill/>
          <a:ln>
            <a:noFill/>
          </a:ln>
        </p:spPr>
        <p:txBody>
          <a:bodyPr spcFirstLastPara="1" wrap="square" lIns="0" tIns="0" rIns="0" bIns="0" anchor="t" anchorCtr="0">
            <a:spAutoFit/>
          </a:bodyPr>
          <a:lstStyle/>
          <a:p>
            <a:r>
              <a:rPr lang="en-US" sz="2363" b="1">
                <a:solidFill>
                  <a:srgbClr val="1E293B"/>
                </a:solidFill>
                <a:latin typeface="Poppins"/>
                <a:ea typeface="Poppins"/>
                <a:cs typeface="Poppins"/>
                <a:sym typeface="Poppins"/>
              </a:rPr>
              <a:t>Microsoft Planner</a:t>
            </a:r>
            <a:endParaRPr sz="1350"/>
          </a:p>
        </p:txBody>
      </p:sp>
      <p:sp>
        <p:nvSpPr>
          <p:cNvPr id="143" name="Google Shape;143;p17"/>
          <p:cNvSpPr txBox="1"/>
          <p:nvPr/>
        </p:nvSpPr>
        <p:spPr>
          <a:xfrm>
            <a:off x="428625" y="1276945"/>
            <a:ext cx="3900488" cy="162032"/>
          </a:xfrm>
          <a:prstGeom prst="rect">
            <a:avLst/>
          </a:prstGeom>
          <a:noFill/>
          <a:ln>
            <a:noFill/>
          </a:ln>
        </p:spPr>
        <p:txBody>
          <a:bodyPr spcFirstLastPara="1" wrap="square" lIns="0" tIns="0" rIns="0" bIns="0" anchor="t" anchorCtr="0">
            <a:spAutoFit/>
          </a:bodyPr>
          <a:lstStyle/>
          <a:p>
            <a:r>
              <a:rPr lang="en-US" sz="1053" b="1">
                <a:solidFill>
                  <a:srgbClr val="1E293B"/>
                </a:solidFill>
                <a:latin typeface="Poppins"/>
                <a:ea typeface="Poppins"/>
                <a:cs typeface="Poppins"/>
                <a:sym typeface="Poppins"/>
              </a:rPr>
              <a:t>Action et exécution</a:t>
            </a:r>
            <a:endParaRPr sz="1350"/>
          </a:p>
        </p:txBody>
      </p:sp>
      <p:sp>
        <p:nvSpPr>
          <p:cNvPr id="144" name="Google Shape;144;p17"/>
          <p:cNvSpPr txBox="1"/>
          <p:nvPr/>
        </p:nvSpPr>
        <p:spPr>
          <a:xfrm>
            <a:off x="428625" y="1641277"/>
            <a:ext cx="3714750" cy="609654"/>
          </a:xfrm>
          <a:prstGeom prst="rect">
            <a:avLst/>
          </a:prstGeom>
          <a:noFill/>
          <a:ln>
            <a:noFill/>
          </a:ln>
        </p:spPr>
        <p:txBody>
          <a:bodyPr spcFirstLastPara="1" wrap="square" lIns="0" tIns="0" rIns="0" bIns="0" anchor="t" anchorCtr="0">
            <a:spAutoFit/>
          </a:bodyPr>
          <a:lstStyle/>
          <a:p>
            <a:pPr>
              <a:lnSpc>
                <a:spcPct val="160000"/>
              </a:lnSpc>
            </a:pPr>
            <a:r>
              <a:rPr lang="en-US" sz="1238">
                <a:solidFill>
                  <a:srgbClr val="475569"/>
                </a:solidFill>
                <a:latin typeface="Lato"/>
                <a:ea typeface="Lato"/>
                <a:cs typeface="Lato"/>
                <a:sym typeface="Lato"/>
              </a:rPr>
              <a:t>L'outil privilégié pour la gestion de projet légère et visuelle en équipe.</a:t>
            </a:r>
            <a:endParaRPr sz="1350"/>
          </a:p>
        </p:txBody>
      </p:sp>
      <p:sp>
        <p:nvSpPr>
          <p:cNvPr id="145" name="Google Shape;145;p17"/>
          <p:cNvSpPr txBox="1"/>
          <p:nvPr/>
        </p:nvSpPr>
        <p:spPr>
          <a:xfrm>
            <a:off x="750094" y="2558356"/>
            <a:ext cx="3393281" cy="609654"/>
          </a:xfrm>
          <a:prstGeom prst="rect">
            <a:avLst/>
          </a:prstGeom>
          <a:noFill/>
          <a:ln>
            <a:noFill/>
          </a:ln>
        </p:spPr>
        <p:txBody>
          <a:bodyPr spcFirstLastPara="1" wrap="square" lIns="0" tIns="0" rIns="0" bIns="0" anchor="t" anchorCtr="0">
            <a:spAutoFit/>
          </a:bodyPr>
          <a:lstStyle/>
          <a:p>
            <a:pPr>
              <a:lnSpc>
                <a:spcPct val="160000"/>
              </a:lnSpc>
            </a:pPr>
            <a:r>
              <a:rPr lang="en-US" sz="1238" b="1">
                <a:solidFill>
                  <a:srgbClr val="475569"/>
                </a:solidFill>
                <a:latin typeface="Lato"/>
                <a:ea typeface="Lato"/>
                <a:cs typeface="Lato"/>
                <a:sym typeface="Lato"/>
              </a:rPr>
              <a:t>Tableau Kanban :</a:t>
            </a:r>
            <a:r>
              <a:rPr lang="en-US" sz="1238">
                <a:solidFill>
                  <a:srgbClr val="475569"/>
                </a:solidFill>
                <a:latin typeface="Lato"/>
                <a:ea typeface="Lato"/>
                <a:cs typeface="Lato"/>
                <a:sym typeface="Lato"/>
              </a:rPr>
              <a:t> Visualisation claire des flux de travail.</a:t>
            </a:r>
            <a:endParaRPr sz="1350"/>
          </a:p>
        </p:txBody>
      </p:sp>
      <p:sp>
        <p:nvSpPr>
          <p:cNvPr id="146" name="Google Shape;146;p17"/>
          <p:cNvSpPr txBox="1"/>
          <p:nvPr/>
        </p:nvSpPr>
        <p:spPr>
          <a:xfrm>
            <a:off x="750094" y="3239691"/>
            <a:ext cx="3393281" cy="609654"/>
          </a:xfrm>
          <a:prstGeom prst="rect">
            <a:avLst/>
          </a:prstGeom>
          <a:noFill/>
          <a:ln>
            <a:noFill/>
          </a:ln>
        </p:spPr>
        <p:txBody>
          <a:bodyPr spcFirstLastPara="1" wrap="square" lIns="0" tIns="0" rIns="0" bIns="0" anchor="t" anchorCtr="0">
            <a:spAutoFit/>
          </a:bodyPr>
          <a:lstStyle/>
          <a:p>
            <a:pPr>
              <a:lnSpc>
                <a:spcPct val="160000"/>
              </a:lnSpc>
            </a:pPr>
            <a:r>
              <a:rPr lang="en-US" sz="1238" b="1">
                <a:solidFill>
                  <a:srgbClr val="475569"/>
                </a:solidFill>
                <a:latin typeface="Lato"/>
                <a:ea typeface="Lato"/>
                <a:cs typeface="Lato"/>
                <a:sym typeface="Lato"/>
              </a:rPr>
              <a:t>Attribution :</a:t>
            </a:r>
            <a:r>
              <a:rPr lang="en-US" sz="1238">
                <a:solidFill>
                  <a:srgbClr val="475569"/>
                </a:solidFill>
                <a:latin typeface="Lato"/>
                <a:ea typeface="Lato"/>
                <a:cs typeface="Lato"/>
                <a:sym typeface="Lato"/>
              </a:rPr>
              <a:t> Responsabilités et dates d'échéance précises.</a:t>
            </a:r>
            <a:endParaRPr sz="1350"/>
          </a:p>
        </p:txBody>
      </p:sp>
      <p:sp>
        <p:nvSpPr>
          <p:cNvPr id="147" name="Google Shape;147;p17"/>
          <p:cNvSpPr txBox="1"/>
          <p:nvPr/>
        </p:nvSpPr>
        <p:spPr>
          <a:xfrm>
            <a:off x="750094" y="3921026"/>
            <a:ext cx="3393281" cy="609654"/>
          </a:xfrm>
          <a:prstGeom prst="rect">
            <a:avLst/>
          </a:prstGeom>
          <a:noFill/>
          <a:ln>
            <a:noFill/>
          </a:ln>
        </p:spPr>
        <p:txBody>
          <a:bodyPr spcFirstLastPara="1" wrap="square" lIns="0" tIns="0" rIns="0" bIns="0" anchor="t" anchorCtr="0">
            <a:spAutoFit/>
          </a:bodyPr>
          <a:lstStyle/>
          <a:p>
            <a:pPr>
              <a:lnSpc>
                <a:spcPct val="160000"/>
              </a:lnSpc>
            </a:pPr>
            <a:r>
              <a:rPr lang="en-US" sz="1238" b="1">
                <a:solidFill>
                  <a:srgbClr val="475569"/>
                </a:solidFill>
                <a:latin typeface="Lato"/>
                <a:ea typeface="Lato"/>
                <a:cs typeface="Lato"/>
                <a:sym typeface="Lato"/>
              </a:rPr>
              <a:t>Graphiques :</a:t>
            </a:r>
            <a:r>
              <a:rPr lang="en-US" sz="1238">
                <a:solidFill>
                  <a:srgbClr val="475569"/>
                </a:solidFill>
                <a:latin typeface="Lato"/>
                <a:ea typeface="Lato"/>
                <a:cs typeface="Lato"/>
                <a:sym typeface="Lato"/>
              </a:rPr>
              <a:t> Suivi de la progression globale du plan.</a:t>
            </a:r>
            <a:endParaRPr sz="1350"/>
          </a:p>
        </p:txBody>
      </p:sp>
      <p:pic>
        <p:nvPicPr>
          <p:cNvPr id="148" name="Google Shape;148;p17" descr="image.png"/>
          <p:cNvPicPr preferRelativeResize="0"/>
          <p:nvPr/>
        </p:nvPicPr>
        <p:blipFill rotWithShape="1">
          <a:blip r:embed="rId4">
            <a:alphaModFix/>
          </a:blip>
          <a:srcRect/>
          <a:stretch/>
        </p:blipFill>
        <p:spPr>
          <a:xfrm>
            <a:off x="428625" y="2590503"/>
            <a:ext cx="200025" cy="207169"/>
          </a:xfrm>
          <a:prstGeom prst="rect">
            <a:avLst/>
          </a:prstGeom>
          <a:noFill/>
          <a:ln>
            <a:noFill/>
          </a:ln>
        </p:spPr>
      </p:pic>
      <p:pic>
        <p:nvPicPr>
          <p:cNvPr id="149" name="Google Shape;149;p17" descr="image.png"/>
          <p:cNvPicPr preferRelativeResize="0"/>
          <p:nvPr/>
        </p:nvPicPr>
        <p:blipFill rotWithShape="1">
          <a:blip r:embed="rId5">
            <a:alphaModFix/>
          </a:blip>
          <a:srcRect/>
          <a:stretch/>
        </p:blipFill>
        <p:spPr>
          <a:xfrm>
            <a:off x="428626" y="3271838"/>
            <a:ext cx="250031" cy="207169"/>
          </a:xfrm>
          <a:prstGeom prst="rect">
            <a:avLst/>
          </a:prstGeom>
          <a:noFill/>
          <a:ln>
            <a:noFill/>
          </a:ln>
        </p:spPr>
      </p:pic>
      <p:pic>
        <p:nvPicPr>
          <p:cNvPr id="150" name="Google Shape;150;p17" descr="image.png"/>
          <p:cNvPicPr preferRelativeResize="0"/>
          <p:nvPr/>
        </p:nvPicPr>
        <p:blipFill rotWithShape="1">
          <a:blip r:embed="rId6">
            <a:alphaModFix/>
          </a:blip>
          <a:srcRect/>
          <a:stretch/>
        </p:blipFill>
        <p:spPr>
          <a:xfrm>
            <a:off x="428625" y="3953172"/>
            <a:ext cx="228600" cy="207169"/>
          </a:xfrm>
          <a:prstGeom prst="rect">
            <a:avLst/>
          </a:prstGeom>
          <a:noFill/>
          <a:ln>
            <a:noFill/>
          </a:ln>
        </p:spPr>
      </p:pic>
      <p:pic>
        <p:nvPicPr>
          <p:cNvPr id="151" name="Google Shape;151;p17" descr="image.png"/>
          <p:cNvPicPr preferRelativeResize="0"/>
          <p:nvPr/>
        </p:nvPicPr>
        <p:blipFill rotWithShape="1">
          <a:blip r:embed="rId7">
            <a:alphaModFix/>
          </a:blip>
          <a:srcRect/>
          <a:stretch/>
        </p:blipFill>
        <p:spPr>
          <a:xfrm>
            <a:off x="4572000" y="0"/>
            <a:ext cx="4572000" cy="51435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pic>
        <p:nvPicPr>
          <p:cNvPr id="156" name="Google Shape;156;p18" descr="image.png"/>
          <p:cNvPicPr preferRelativeResize="0"/>
          <p:nvPr/>
        </p:nvPicPr>
        <p:blipFill rotWithShape="1">
          <a:blip r:embed="rId3">
            <a:alphaModFix/>
          </a:blip>
          <a:srcRect/>
          <a:stretch/>
        </p:blipFill>
        <p:spPr>
          <a:xfrm>
            <a:off x="0" y="0"/>
            <a:ext cx="9144000" cy="5143500"/>
          </a:xfrm>
          <a:prstGeom prst="rect">
            <a:avLst/>
          </a:prstGeom>
          <a:noFill/>
          <a:ln>
            <a:noFill/>
          </a:ln>
        </p:spPr>
      </p:pic>
      <p:pic>
        <p:nvPicPr>
          <p:cNvPr id="157" name="Google Shape;157;p18" descr="image.png"/>
          <p:cNvPicPr preferRelativeResize="0"/>
          <p:nvPr/>
        </p:nvPicPr>
        <p:blipFill rotWithShape="1">
          <a:blip r:embed="rId4">
            <a:alphaModFix/>
          </a:blip>
          <a:srcRect/>
          <a:stretch/>
        </p:blipFill>
        <p:spPr>
          <a:xfrm>
            <a:off x="4786312" y="1510903"/>
            <a:ext cx="3929063" cy="2857500"/>
          </a:xfrm>
          <a:prstGeom prst="rect">
            <a:avLst/>
          </a:prstGeom>
          <a:noFill/>
          <a:ln>
            <a:noFill/>
          </a:ln>
        </p:spPr>
      </p:pic>
      <p:sp>
        <p:nvSpPr>
          <p:cNvPr id="158" name="Google Shape;158;p18"/>
          <p:cNvSpPr txBox="1"/>
          <p:nvPr/>
        </p:nvSpPr>
        <p:spPr>
          <a:xfrm>
            <a:off x="428626" y="1616273"/>
            <a:ext cx="4125515" cy="162032"/>
          </a:xfrm>
          <a:prstGeom prst="rect">
            <a:avLst/>
          </a:prstGeom>
          <a:noFill/>
          <a:ln>
            <a:noFill/>
          </a:ln>
        </p:spPr>
        <p:txBody>
          <a:bodyPr spcFirstLastPara="1" wrap="square" lIns="0" tIns="0" rIns="0" bIns="0" anchor="t" anchorCtr="0">
            <a:spAutoFit/>
          </a:bodyPr>
          <a:lstStyle/>
          <a:p>
            <a:r>
              <a:rPr lang="en-US" sz="1053" b="1">
                <a:solidFill>
                  <a:srgbClr val="1E293B"/>
                </a:solidFill>
                <a:latin typeface="Poppins"/>
                <a:ea typeface="Poppins"/>
                <a:cs typeface="Poppins"/>
                <a:sym typeface="Poppins"/>
              </a:rPr>
              <a:t>Suivi de données structurées</a:t>
            </a:r>
            <a:endParaRPr sz="1350"/>
          </a:p>
        </p:txBody>
      </p:sp>
      <p:sp>
        <p:nvSpPr>
          <p:cNvPr id="159" name="Google Shape;159;p18"/>
          <p:cNvSpPr txBox="1"/>
          <p:nvPr/>
        </p:nvSpPr>
        <p:spPr>
          <a:xfrm>
            <a:off x="428625" y="1980604"/>
            <a:ext cx="3929063" cy="609654"/>
          </a:xfrm>
          <a:prstGeom prst="rect">
            <a:avLst/>
          </a:prstGeom>
          <a:noFill/>
          <a:ln>
            <a:noFill/>
          </a:ln>
        </p:spPr>
        <p:txBody>
          <a:bodyPr spcFirstLastPara="1" wrap="square" lIns="0" tIns="0" rIns="0" bIns="0" anchor="t" anchorCtr="0">
            <a:spAutoFit/>
          </a:bodyPr>
          <a:lstStyle/>
          <a:p>
            <a:pPr>
              <a:lnSpc>
                <a:spcPct val="160000"/>
              </a:lnSpc>
            </a:pPr>
            <a:r>
              <a:rPr lang="en-US" sz="1238">
                <a:solidFill>
                  <a:srgbClr val="475569"/>
                </a:solidFill>
                <a:latin typeface="Lato"/>
                <a:ea typeface="Lato"/>
                <a:cs typeface="Lato"/>
                <a:sym typeface="Lato"/>
              </a:rPr>
              <a:t>Plus qu'une liste de tâches, c'est une base de données flexible pour les inventaires et processus.</a:t>
            </a:r>
            <a:endParaRPr sz="1350"/>
          </a:p>
        </p:txBody>
      </p:sp>
      <p:pic>
        <p:nvPicPr>
          <p:cNvPr id="160" name="Google Shape;160;p18" descr="image.png"/>
          <p:cNvPicPr preferRelativeResize="0"/>
          <p:nvPr/>
        </p:nvPicPr>
        <p:blipFill rotWithShape="1">
          <a:blip r:embed="rId5">
            <a:alphaModFix/>
          </a:blip>
          <a:srcRect/>
          <a:stretch/>
        </p:blipFill>
        <p:spPr>
          <a:xfrm>
            <a:off x="4793456" y="1518046"/>
            <a:ext cx="3914775" cy="2843213"/>
          </a:xfrm>
          <a:prstGeom prst="rect">
            <a:avLst/>
          </a:prstGeom>
          <a:noFill/>
          <a:ln>
            <a:noFill/>
          </a:ln>
        </p:spPr>
      </p:pic>
      <p:sp>
        <p:nvSpPr>
          <p:cNvPr id="161" name="Google Shape;161;p18"/>
          <p:cNvSpPr txBox="1"/>
          <p:nvPr/>
        </p:nvSpPr>
        <p:spPr>
          <a:xfrm>
            <a:off x="621507" y="2641223"/>
            <a:ext cx="92869" cy="190501"/>
          </a:xfrm>
          <a:prstGeom prst="rect">
            <a:avLst/>
          </a:prstGeom>
          <a:noFill/>
          <a:ln>
            <a:noFill/>
          </a:ln>
        </p:spPr>
        <p:txBody>
          <a:bodyPr spcFirstLastPara="1" wrap="square" lIns="0" tIns="0" rIns="0" bIns="0" anchor="t" anchorCtr="0">
            <a:spAutoFit/>
          </a:bodyPr>
          <a:lstStyle/>
          <a:p>
            <a:r>
              <a:rPr lang="en-US" sz="1238">
                <a:solidFill>
                  <a:srgbClr val="475569"/>
                </a:solidFill>
                <a:latin typeface="Lato"/>
                <a:ea typeface="Lato"/>
                <a:cs typeface="Lato"/>
                <a:sym typeface="Lato"/>
              </a:rPr>
              <a:t>•</a:t>
            </a:r>
            <a:endParaRPr sz="1350"/>
          </a:p>
        </p:txBody>
      </p:sp>
      <p:sp>
        <p:nvSpPr>
          <p:cNvPr id="162" name="Google Shape;162;p18"/>
          <p:cNvSpPr txBox="1"/>
          <p:nvPr/>
        </p:nvSpPr>
        <p:spPr>
          <a:xfrm>
            <a:off x="714375" y="2640508"/>
            <a:ext cx="3643313" cy="609654"/>
          </a:xfrm>
          <a:prstGeom prst="rect">
            <a:avLst/>
          </a:prstGeom>
          <a:noFill/>
          <a:ln>
            <a:noFill/>
          </a:ln>
        </p:spPr>
        <p:txBody>
          <a:bodyPr spcFirstLastPara="1" wrap="square" lIns="92869" tIns="0" rIns="0" bIns="0" anchor="t" anchorCtr="0">
            <a:spAutoFit/>
          </a:bodyPr>
          <a:lstStyle/>
          <a:p>
            <a:pPr>
              <a:lnSpc>
                <a:spcPct val="160000"/>
              </a:lnSpc>
            </a:pPr>
            <a:r>
              <a:rPr lang="en-US" sz="1238" b="1">
                <a:solidFill>
                  <a:srgbClr val="475569"/>
                </a:solidFill>
                <a:latin typeface="Lato"/>
                <a:ea typeface="Lato"/>
                <a:cs typeface="Lato"/>
                <a:sym typeface="Lato"/>
              </a:rPr>
              <a:t>Colonnes personnalisées :</a:t>
            </a:r>
            <a:r>
              <a:rPr lang="en-US" sz="1238">
                <a:solidFill>
                  <a:srgbClr val="475569"/>
                </a:solidFill>
                <a:latin typeface="Lato"/>
                <a:ea typeface="Lato"/>
                <a:cs typeface="Lato"/>
                <a:sym typeface="Lato"/>
              </a:rPr>
              <a:t> Métadonnées riches (choix, devises, dates).</a:t>
            </a:r>
            <a:endParaRPr sz="1350"/>
          </a:p>
        </p:txBody>
      </p:sp>
      <p:sp>
        <p:nvSpPr>
          <p:cNvPr id="163" name="Google Shape;163;p18"/>
          <p:cNvSpPr txBox="1"/>
          <p:nvPr/>
        </p:nvSpPr>
        <p:spPr>
          <a:xfrm>
            <a:off x="621507" y="3143964"/>
            <a:ext cx="92869" cy="190501"/>
          </a:xfrm>
          <a:prstGeom prst="rect">
            <a:avLst/>
          </a:prstGeom>
          <a:noFill/>
          <a:ln>
            <a:noFill/>
          </a:ln>
        </p:spPr>
        <p:txBody>
          <a:bodyPr spcFirstLastPara="1" wrap="square" lIns="0" tIns="0" rIns="0" bIns="0" anchor="t" anchorCtr="0">
            <a:spAutoFit/>
          </a:bodyPr>
          <a:lstStyle/>
          <a:p>
            <a:r>
              <a:rPr lang="en-US" sz="1238">
                <a:solidFill>
                  <a:srgbClr val="475569"/>
                </a:solidFill>
                <a:latin typeface="Lato"/>
                <a:ea typeface="Lato"/>
                <a:cs typeface="Lato"/>
                <a:sym typeface="Lato"/>
              </a:rPr>
              <a:t>•</a:t>
            </a:r>
            <a:endParaRPr sz="1350"/>
          </a:p>
        </p:txBody>
      </p:sp>
      <p:sp>
        <p:nvSpPr>
          <p:cNvPr id="164" name="Google Shape;164;p18"/>
          <p:cNvSpPr txBox="1"/>
          <p:nvPr/>
        </p:nvSpPr>
        <p:spPr>
          <a:xfrm>
            <a:off x="714375" y="3143251"/>
            <a:ext cx="3643313" cy="609654"/>
          </a:xfrm>
          <a:prstGeom prst="rect">
            <a:avLst/>
          </a:prstGeom>
          <a:noFill/>
          <a:ln>
            <a:noFill/>
          </a:ln>
        </p:spPr>
        <p:txBody>
          <a:bodyPr spcFirstLastPara="1" wrap="square" lIns="92869" tIns="0" rIns="0" bIns="0" anchor="t" anchorCtr="0">
            <a:spAutoFit/>
          </a:bodyPr>
          <a:lstStyle/>
          <a:p>
            <a:pPr>
              <a:lnSpc>
                <a:spcPct val="160000"/>
              </a:lnSpc>
            </a:pPr>
            <a:r>
              <a:rPr lang="en-US" sz="1238" b="1">
                <a:solidFill>
                  <a:srgbClr val="475569"/>
                </a:solidFill>
                <a:latin typeface="Lato"/>
                <a:ea typeface="Lato"/>
                <a:cs typeface="Lato"/>
                <a:sym typeface="Lato"/>
              </a:rPr>
              <a:t>Vues multiples :</a:t>
            </a:r>
            <a:r>
              <a:rPr lang="en-US" sz="1238">
                <a:solidFill>
                  <a:srgbClr val="475569"/>
                </a:solidFill>
                <a:latin typeface="Lato"/>
                <a:ea typeface="Lato"/>
                <a:cs typeface="Lato"/>
                <a:sym typeface="Lato"/>
              </a:rPr>
              <a:t> Liste, calendrier, galerie, ou même Kanban.</a:t>
            </a:r>
            <a:endParaRPr sz="1350"/>
          </a:p>
        </p:txBody>
      </p:sp>
      <p:sp>
        <p:nvSpPr>
          <p:cNvPr id="165" name="Google Shape;165;p18"/>
          <p:cNvSpPr txBox="1"/>
          <p:nvPr/>
        </p:nvSpPr>
        <p:spPr>
          <a:xfrm>
            <a:off x="621507" y="3646706"/>
            <a:ext cx="92869" cy="190501"/>
          </a:xfrm>
          <a:prstGeom prst="rect">
            <a:avLst/>
          </a:prstGeom>
          <a:noFill/>
          <a:ln>
            <a:noFill/>
          </a:ln>
        </p:spPr>
        <p:txBody>
          <a:bodyPr spcFirstLastPara="1" wrap="square" lIns="0" tIns="0" rIns="0" bIns="0" anchor="t" anchorCtr="0">
            <a:spAutoFit/>
          </a:bodyPr>
          <a:lstStyle/>
          <a:p>
            <a:r>
              <a:rPr lang="en-US" sz="1238">
                <a:solidFill>
                  <a:srgbClr val="475569"/>
                </a:solidFill>
                <a:latin typeface="Lato"/>
                <a:ea typeface="Lato"/>
                <a:cs typeface="Lato"/>
                <a:sym typeface="Lato"/>
              </a:rPr>
              <a:t>•</a:t>
            </a:r>
            <a:endParaRPr sz="1350"/>
          </a:p>
        </p:txBody>
      </p:sp>
      <p:sp>
        <p:nvSpPr>
          <p:cNvPr id="166" name="Google Shape;166;p18"/>
          <p:cNvSpPr txBox="1"/>
          <p:nvPr/>
        </p:nvSpPr>
        <p:spPr>
          <a:xfrm>
            <a:off x="714375" y="3645991"/>
            <a:ext cx="3643313" cy="609654"/>
          </a:xfrm>
          <a:prstGeom prst="rect">
            <a:avLst/>
          </a:prstGeom>
          <a:noFill/>
          <a:ln>
            <a:noFill/>
          </a:ln>
        </p:spPr>
        <p:txBody>
          <a:bodyPr spcFirstLastPara="1" wrap="square" lIns="92869" tIns="0" rIns="0" bIns="0" anchor="t" anchorCtr="0">
            <a:spAutoFit/>
          </a:bodyPr>
          <a:lstStyle/>
          <a:p>
            <a:pPr>
              <a:lnSpc>
                <a:spcPct val="160000"/>
              </a:lnSpc>
            </a:pPr>
            <a:r>
              <a:rPr lang="en-US" sz="1238" b="1">
                <a:solidFill>
                  <a:srgbClr val="475569"/>
                </a:solidFill>
                <a:latin typeface="Lato"/>
                <a:ea typeface="Lato"/>
                <a:cs typeface="Lato"/>
                <a:sym typeface="Lato"/>
              </a:rPr>
              <a:t>Automatisation :</a:t>
            </a:r>
            <a:r>
              <a:rPr lang="en-US" sz="1238">
                <a:solidFill>
                  <a:srgbClr val="475569"/>
                </a:solidFill>
                <a:latin typeface="Lato"/>
                <a:ea typeface="Lato"/>
                <a:cs typeface="Lato"/>
                <a:sym typeface="Lato"/>
              </a:rPr>
              <a:t> Intégration forte avec Power Automate pour les workflows.</a:t>
            </a:r>
            <a:endParaRPr sz="1350"/>
          </a:p>
        </p:txBody>
      </p:sp>
      <p:sp>
        <p:nvSpPr>
          <p:cNvPr id="167" name="Google Shape;167;p18"/>
          <p:cNvSpPr txBox="1"/>
          <p:nvPr/>
        </p:nvSpPr>
        <p:spPr>
          <a:xfrm>
            <a:off x="571500" y="428625"/>
            <a:ext cx="8551069" cy="363626"/>
          </a:xfrm>
          <a:prstGeom prst="rect">
            <a:avLst/>
          </a:prstGeom>
          <a:noFill/>
          <a:ln>
            <a:noFill/>
          </a:ln>
        </p:spPr>
        <p:txBody>
          <a:bodyPr spcFirstLastPara="1" wrap="square" lIns="0" tIns="0" rIns="0" bIns="0" anchor="t" anchorCtr="0">
            <a:spAutoFit/>
          </a:bodyPr>
          <a:lstStyle/>
          <a:p>
            <a:r>
              <a:rPr lang="en-US" sz="2363" b="1">
                <a:solidFill>
                  <a:srgbClr val="1E293B"/>
                </a:solidFill>
                <a:latin typeface="Poppins"/>
                <a:ea typeface="Poppins"/>
                <a:cs typeface="Poppins"/>
                <a:sym typeface="Poppins"/>
              </a:rPr>
              <a:t>Microsoft Lists</a:t>
            </a:r>
            <a:endParaRPr sz="1350"/>
          </a:p>
        </p:txBody>
      </p:sp>
      <p:sp>
        <p:nvSpPr>
          <p:cNvPr id="168" name="Google Shape;168;p18"/>
          <p:cNvSpPr/>
          <p:nvPr/>
        </p:nvSpPr>
        <p:spPr>
          <a:xfrm>
            <a:off x="428625" y="428626"/>
            <a:ext cx="57150" cy="450056"/>
          </a:xfrm>
          <a:prstGeom prst="rect">
            <a:avLst/>
          </a:prstGeom>
          <a:solidFill>
            <a:srgbClr val="0078D4"/>
          </a:solidFill>
          <a:ln>
            <a:noFill/>
          </a:ln>
        </p:spPr>
        <p:txBody>
          <a:bodyPr spcFirstLastPara="1" wrap="square" lIns="68569" tIns="34275" rIns="68569" bIns="34275" anchor="ctr" anchorCtr="0">
            <a:noAutofit/>
          </a:bodyPr>
          <a:lstStyle/>
          <a:p>
            <a:pPr algn="ctr"/>
            <a:endParaRPr sz="135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BD0C6D-07B7-23A7-49B0-8D05928CFA72}"/>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AF970F71-2FCA-3843-ABDB-E4143603C6CE}"/>
              </a:ext>
            </a:extLst>
          </p:cNvPr>
          <p:cNvCxnSpPr/>
          <p:nvPr/>
        </p:nvCxnSpPr>
        <p:spPr>
          <a:xfrm>
            <a:off x="-16518" y="725250"/>
            <a:ext cx="8568000" cy="0"/>
          </a:xfrm>
          <a:prstGeom prst="line">
            <a:avLst/>
          </a:prstGeom>
          <a:ln w="22225" cmpd="sng">
            <a:solidFill>
              <a:srgbClr val="6600FF"/>
            </a:solidFill>
          </a:ln>
          <a:effectLst/>
        </p:spPr>
        <p:style>
          <a:lnRef idx="2">
            <a:schemeClr val="accent1"/>
          </a:lnRef>
          <a:fillRef idx="0">
            <a:schemeClr val="accent1"/>
          </a:fillRef>
          <a:effectRef idx="1">
            <a:schemeClr val="accent1"/>
          </a:effectRef>
          <a:fontRef idx="minor">
            <a:schemeClr val="tx1"/>
          </a:fontRef>
        </p:style>
      </p:cxnSp>
      <p:sp>
        <p:nvSpPr>
          <p:cNvPr id="11" name="ZoneTexte 10">
            <a:extLst>
              <a:ext uri="{FF2B5EF4-FFF2-40B4-BE49-F238E27FC236}">
                <a16:creationId xmlns:a16="http://schemas.microsoft.com/office/drawing/2014/main" id="{41DB55A7-B0B0-B604-37C3-8E54DC3DD5F8}"/>
              </a:ext>
            </a:extLst>
          </p:cNvPr>
          <p:cNvSpPr txBox="1"/>
          <p:nvPr/>
        </p:nvSpPr>
        <p:spPr>
          <a:xfrm>
            <a:off x="334299" y="77312"/>
            <a:ext cx="7266037" cy="707886"/>
          </a:xfrm>
          <a:prstGeom prst="rect">
            <a:avLst/>
          </a:prstGeom>
          <a:noFill/>
        </p:spPr>
        <p:txBody>
          <a:bodyPr wrap="square" rtlCol="0">
            <a:spAutoFit/>
          </a:bodyPr>
          <a:lstStyle/>
          <a:p>
            <a:r>
              <a:rPr lang="fr-CA" sz="3200" dirty="0">
                <a:solidFill>
                  <a:srgbClr val="6600FF"/>
                </a:solidFill>
                <a:latin typeface="Trebuchet MS" panose="020B0703020202090204" pitchFamily="34" charset="0"/>
                <a:ea typeface="Ayuthaya" pitchFamily="2" charset="-34"/>
                <a:cs typeface="Calibri" panose="020F0502020204030204" pitchFamily="34" charset="0"/>
              </a:rPr>
              <a:t> </a:t>
            </a:r>
            <a:r>
              <a:rPr lang="fr-CA" sz="4000" dirty="0">
                <a:solidFill>
                  <a:srgbClr val="6600FF"/>
                </a:solidFill>
                <a:latin typeface="Trebuchet MS" panose="020B0703020202090204" pitchFamily="34" charset="0"/>
                <a:ea typeface="Ayuthaya" pitchFamily="2" charset="-34"/>
                <a:cs typeface="Calibri" panose="020F0502020204030204" pitchFamily="34" charset="0"/>
              </a:rPr>
              <a:t>INTRODUCTION</a:t>
            </a:r>
            <a:endParaRPr lang="fr-FR" sz="4000" dirty="0">
              <a:solidFill>
                <a:srgbClr val="6600FF"/>
              </a:solidFill>
              <a:latin typeface="Trebuchet MS" panose="020B0703020202090204" pitchFamily="34" charset="0"/>
              <a:ea typeface="Ayuthaya" pitchFamily="2" charset="-34"/>
              <a:cs typeface="Calibri" panose="020F0502020204030204" pitchFamily="34" charset="0"/>
            </a:endParaRPr>
          </a:p>
        </p:txBody>
      </p:sp>
      <p:sp>
        <p:nvSpPr>
          <p:cNvPr id="17" name="Rectangle 3">
            <a:extLst>
              <a:ext uri="{FF2B5EF4-FFF2-40B4-BE49-F238E27FC236}">
                <a16:creationId xmlns:a16="http://schemas.microsoft.com/office/drawing/2014/main" id="{34871326-E365-6102-1934-637F6A0A7DC7}"/>
              </a:ext>
            </a:extLst>
          </p:cNvPr>
          <p:cNvSpPr>
            <a:spLocks noChangeArrowheads="1"/>
          </p:cNvSpPr>
          <p:nvPr/>
        </p:nvSpPr>
        <p:spPr bwMode="auto">
          <a:xfrm>
            <a:off x="133047" y="774630"/>
            <a:ext cx="8418435" cy="954622"/>
          </a:xfrm>
          <a:prstGeom prst="rect">
            <a:avLst/>
          </a:prstGeom>
          <a:noFill/>
          <a:ln w="127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1" rIns="91440" bIns="45721" numCol="1" anchor="ctr" anchorCtr="0" compatLnSpc="1">
            <a:prstTxWarp prst="textNoShape">
              <a:avLst/>
            </a:prstTxWarp>
            <a:spAutoFit/>
          </a:bodyPr>
          <a:lstStyle/>
          <a:p>
            <a:pPr marL="457206" lvl="1" eaLnBrk="0" fontAlgn="base" hangingPunct="0">
              <a:spcBef>
                <a:spcPct val="0"/>
              </a:spcBef>
              <a:spcAft>
                <a:spcPct val="0"/>
              </a:spcAft>
            </a:pPr>
            <a:r>
              <a:rPr lang="fr-CA" sz="1401" dirty="0">
                <a:latin typeface="Trebuchet MS" panose="020B0703020202090204" pitchFamily="34" charset="0"/>
              </a:rPr>
              <a:t>Pour commencer, allez sur la </a:t>
            </a:r>
            <a:r>
              <a:rPr lang="fr-CA" sz="1401" b="1" dirty="0">
                <a:latin typeface="Trebuchet MS" panose="020B0703020202090204" pitchFamily="34" charset="0"/>
              </a:rPr>
              <a:t>page d'accueil de Loop </a:t>
            </a:r>
            <a:r>
              <a:rPr lang="fr-CA" sz="1401" dirty="0">
                <a:latin typeface="Trebuchet MS" panose="020B0703020202090204" pitchFamily="34" charset="0"/>
              </a:rPr>
              <a:t>et choisissez un </a:t>
            </a:r>
            <a:r>
              <a:rPr lang="fr-CA" sz="1401" b="1" dirty="0">
                <a:latin typeface="Trebuchet MS" panose="020B0703020202090204" pitchFamily="34" charset="0"/>
              </a:rPr>
              <a:t>modèle:</a:t>
            </a:r>
            <a:r>
              <a:rPr lang="fr-CA" sz="1401" dirty="0">
                <a:latin typeface="Trebuchet MS" panose="020B0703020202090204" pitchFamily="34" charset="0"/>
              </a:rPr>
              <a:t> </a:t>
            </a:r>
          </a:p>
          <a:p>
            <a:pPr marL="742956" lvl="1" indent="-285750" eaLnBrk="0" fontAlgn="base" hangingPunct="0">
              <a:spcBef>
                <a:spcPct val="0"/>
              </a:spcBef>
              <a:spcAft>
                <a:spcPct val="0"/>
              </a:spcAft>
              <a:buFont typeface="Wingdings" pitchFamily="2" charset="2"/>
              <a:buChar char="Ø"/>
            </a:pPr>
            <a:r>
              <a:rPr lang="fr-CA" sz="1401" dirty="0">
                <a:latin typeface="Trebuchet MS" panose="020B0703020202090204" pitchFamily="34" charset="0"/>
              </a:rPr>
              <a:t>Visionnez ces </a:t>
            </a:r>
            <a:r>
              <a:rPr lang="fr-CA" sz="1400" dirty="0">
                <a:solidFill>
                  <a:srgbClr val="0432FF"/>
                </a:solidFill>
                <a:latin typeface="Trebuchet MS" panose="020B0703020202090204" pitchFamily="34" charset="0"/>
                <a:ea typeface="Ayuthaya" pitchFamily="2" charset="-34"/>
                <a:cs typeface="Calibri" panose="020F0502020204030204" pitchFamily="34" charset="0"/>
                <a:hlinkClick r:id="rId3">
                  <a:extLst>
                    <a:ext uri="{A12FA001-AC4F-418D-AE19-62706E023703}">
                      <ahyp:hlinkClr xmlns:ahyp="http://schemas.microsoft.com/office/drawing/2018/hyperlinkcolor" val="tx"/>
                    </a:ext>
                  </a:extLst>
                </a:hlinkClick>
              </a:rPr>
              <a:t>sessions stimulantes </a:t>
            </a:r>
            <a:r>
              <a:rPr lang="fr-CA" sz="1400" dirty="0">
                <a:solidFill>
                  <a:srgbClr val="0432FF"/>
                </a:solidFill>
                <a:latin typeface="Trebuchet MS" panose="020B0703020202090204" pitchFamily="34" charset="0"/>
                <a:ea typeface="Ayuthaya" pitchFamily="2" charset="-34"/>
                <a:cs typeface="Calibri" panose="020F0502020204030204" pitchFamily="34" charset="0"/>
              </a:rPr>
              <a:t> </a:t>
            </a:r>
            <a:r>
              <a:rPr lang="fr-CA" sz="1401" dirty="0">
                <a:latin typeface="Trebuchet MS" panose="020B0703020202090204" pitchFamily="34" charset="0"/>
              </a:rPr>
              <a:t>pour apprendre à bien utiliser Loop.</a:t>
            </a:r>
          </a:p>
          <a:p>
            <a:pPr marL="742956" lvl="1" indent="-285750" eaLnBrk="0" fontAlgn="base" hangingPunct="0">
              <a:spcBef>
                <a:spcPct val="0"/>
              </a:spcBef>
              <a:spcAft>
                <a:spcPct val="0"/>
              </a:spcAft>
              <a:buFont typeface="Wingdings" pitchFamily="2" charset="2"/>
              <a:buChar char="Ø"/>
            </a:pPr>
            <a:r>
              <a:rPr lang="fr-CA" sz="1401" dirty="0">
                <a:latin typeface="Trebuchet MS" panose="020B0703020202090204" pitchFamily="34" charset="0"/>
              </a:rPr>
              <a:t>Également des conseils pratiques sur les applications mobiles de Loop sont disponibles dans ce lien. </a:t>
            </a:r>
          </a:p>
        </p:txBody>
      </p:sp>
      <p:pic>
        <p:nvPicPr>
          <p:cNvPr id="5" name="Image 4">
            <a:extLst>
              <a:ext uri="{FF2B5EF4-FFF2-40B4-BE49-F238E27FC236}">
                <a16:creationId xmlns:a16="http://schemas.microsoft.com/office/drawing/2014/main" id="{7A3A7BD8-5E4E-1E62-9174-7595DCEABFC4}"/>
              </a:ext>
            </a:extLst>
          </p:cNvPr>
          <p:cNvPicPr>
            <a:picLocks noChangeAspect="1"/>
          </p:cNvPicPr>
          <p:nvPr/>
        </p:nvPicPr>
        <p:blipFill>
          <a:blip r:embed="rId4" cstate="print">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tretch>
            <a:fillRect/>
          </a:stretch>
        </p:blipFill>
        <p:spPr>
          <a:xfrm>
            <a:off x="8458199" y="-4212"/>
            <a:ext cx="685800" cy="631209"/>
          </a:xfrm>
          <a:prstGeom prst="roundRect">
            <a:avLst>
              <a:gd name="adj" fmla="val 8594"/>
            </a:avLst>
          </a:prstGeom>
          <a:gradFill>
            <a:gsLst>
              <a:gs pos="100000">
                <a:schemeClr val="bg1">
                  <a:lumMod val="86128"/>
                  <a:lumOff val="13872"/>
                </a:schemeClr>
              </a:gs>
              <a:gs pos="100000">
                <a:schemeClr val="bg1"/>
              </a:gs>
            </a:gsLst>
            <a:lin ang="5400000" scaled="1"/>
          </a:gradFill>
          <a:ln>
            <a:noFill/>
          </a:ln>
          <a:effectLst>
            <a:reflection blurRad="12700" stA="38000" endPos="28000" dist="5000" dir="5400000" sy="-100000" algn="bl" rotWithShape="0"/>
          </a:effectLst>
        </p:spPr>
      </p:pic>
      <p:cxnSp>
        <p:nvCxnSpPr>
          <p:cNvPr id="3" name="Connecteur droit avec flèche 2">
            <a:extLst>
              <a:ext uri="{FF2B5EF4-FFF2-40B4-BE49-F238E27FC236}">
                <a16:creationId xmlns:a16="http://schemas.microsoft.com/office/drawing/2014/main" id="{5F08FC48-25E2-D914-9096-E5BFE1ACC410}"/>
              </a:ext>
            </a:extLst>
          </p:cNvPr>
          <p:cNvCxnSpPr>
            <a:cxnSpLocks/>
          </p:cNvCxnSpPr>
          <p:nvPr/>
        </p:nvCxnSpPr>
        <p:spPr>
          <a:xfrm flipV="1">
            <a:off x="757084" y="1229032"/>
            <a:ext cx="1288026" cy="500220"/>
          </a:xfrm>
          <a:prstGeom prst="straightConnector1">
            <a:avLst/>
          </a:prstGeom>
          <a:ln w="12700" cmpd="sng">
            <a:solidFill>
              <a:srgbClr val="0432FF"/>
            </a:solidFill>
            <a:tailEnd type="triangle"/>
          </a:ln>
          <a:effectLst/>
        </p:spPr>
        <p:style>
          <a:lnRef idx="2">
            <a:schemeClr val="accent1"/>
          </a:lnRef>
          <a:fillRef idx="0">
            <a:schemeClr val="accent1"/>
          </a:fillRef>
          <a:effectRef idx="1">
            <a:schemeClr val="accent1"/>
          </a:effectRef>
          <a:fontRef idx="minor">
            <a:schemeClr val="tx1"/>
          </a:fontRef>
        </p:style>
      </p:cxnSp>
      <p:sp>
        <p:nvSpPr>
          <p:cNvPr id="15" name="Rectangle 3">
            <a:extLst>
              <a:ext uri="{FF2B5EF4-FFF2-40B4-BE49-F238E27FC236}">
                <a16:creationId xmlns:a16="http://schemas.microsoft.com/office/drawing/2014/main" id="{0CD7A503-EA5D-75E0-1F4D-463BE75126E1}"/>
              </a:ext>
            </a:extLst>
          </p:cNvPr>
          <p:cNvSpPr>
            <a:spLocks noChangeArrowheads="1"/>
          </p:cNvSpPr>
          <p:nvPr/>
        </p:nvSpPr>
        <p:spPr bwMode="auto">
          <a:xfrm>
            <a:off x="634057" y="2233194"/>
            <a:ext cx="7917425" cy="338556"/>
          </a:xfrm>
          <a:prstGeom prst="rect">
            <a:avLst/>
          </a:prstGeom>
          <a:noFill/>
          <a:ln w="127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1" rIns="91440" bIns="45721" numCol="1" anchor="ctr" anchorCtr="0" compatLnSpc="1">
            <a:prstTxWarp prst="textNoShape">
              <a:avLst/>
            </a:prstTxWarp>
            <a:spAutoFit/>
          </a:bodyPr>
          <a:lstStyle/>
          <a:p>
            <a:r>
              <a:rPr lang="en-US" altLang="fr-FR" sz="1600" b="1" u="sng" dirty="0">
                <a:solidFill>
                  <a:srgbClr val="6600FF"/>
                </a:solidFill>
                <a:ea typeface="Calibri" panose="020F0502020204030204" pitchFamily="34" charset="0"/>
                <a:cs typeface="Times New Roman" panose="02020603050405020304" pitchFamily="18" charset="0"/>
              </a:rPr>
              <a:t>Les </a:t>
            </a:r>
            <a:r>
              <a:rPr lang="en-US" altLang="fr-FR" sz="1600" b="1" u="sng" dirty="0" err="1">
                <a:solidFill>
                  <a:srgbClr val="6600FF"/>
                </a:solidFill>
                <a:ea typeface="Calibri" panose="020F0502020204030204" pitchFamily="34" charset="0"/>
                <a:cs typeface="Times New Roman" panose="02020603050405020304" pitchFamily="18" charset="0"/>
              </a:rPr>
              <a:t>composants</a:t>
            </a:r>
            <a:r>
              <a:rPr lang="en-US" altLang="fr-FR" sz="1600" b="1" u="sng" dirty="0">
                <a:solidFill>
                  <a:srgbClr val="6600FF"/>
                </a:solidFill>
                <a:ea typeface="Calibri" panose="020F0502020204030204" pitchFamily="34" charset="0"/>
                <a:cs typeface="Times New Roman" panose="02020603050405020304" pitchFamily="18" charset="0"/>
              </a:rPr>
              <a:t> Loop </a:t>
            </a:r>
            <a:r>
              <a:rPr lang="en-US" altLang="fr-FR" sz="1600" b="1" u="sng" dirty="0" err="1">
                <a:solidFill>
                  <a:srgbClr val="6600FF"/>
                </a:solidFill>
                <a:ea typeface="Calibri" panose="020F0502020204030204" pitchFamily="34" charset="0"/>
                <a:cs typeface="Times New Roman" panose="02020603050405020304" pitchFamily="18" charset="0"/>
              </a:rPr>
              <a:t>sont</a:t>
            </a:r>
            <a:r>
              <a:rPr lang="en-US" altLang="fr-FR" sz="1600" b="1" u="sng" dirty="0">
                <a:solidFill>
                  <a:srgbClr val="6600FF"/>
                </a:solidFill>
                <a:ea typeface="Calibri" panose="020F0502020204030204" pitchFamily="34" charset="0"/>
                <a:cs typeface="Times New Roman" panose="02020603050405020304" pitchFamily="18" charset="0"/>
              </a:rPr>
              <a:t> pris </a:t>
            </a:r>
            <a:r>
              <a:rPr lang="en-US" altLang="fr-FR" sz="1600" b="1" u="sng" dirty="0" err="1">
                <a:solidFill>
                  <a:srgbClr val="6600FF"/>
                </a:solidFill>
                <a:ea typeface="Calibri" panose="020F0502020204030204" pitchFamily="34" charset="0"/>
                <a:cs typeface="Times New Roman" panose="02020603050405020304" pitchFamily="18" charset="0"/>
              </a:rPr>
              <a:t>en</a:t>
            </a:r>
            <a:r>
              <a:rPr lang="en-US" altLang="fr-FR" sz="1600" b="1" u="sng" dirty="0">
                <a:solidFill>
                  <a:srgbClr val="6600FF"/>
                </a:solidFill>
                <a:ea typeface="Calibri" panose="020F0502020204030204" pitchFamily="34" charset="0"/>
                <a:cs typeface="Times New Roman" panose="02020603050405020304" pitchFamily="18" charset="0"/>
              </a:rPr>
              <a:t> charge dans les </a:t>
            </a:r>
            <a:r>
              <a:rPr lang="en-US" altLang="fr-FR" sz="1600" b="1" u="sng" dirty="0" err="1">
                <a:solidFill>
                  <a:srgbClr val="6600FF"/>
                </a:solidFill>
                <a:ea typeface="Calibri" panose="020F0502020204030204" pitchFamily="34" charset="0"/>
                <a:cs typeface="Times New Roman" panose="02020603050405020304" pitchFamily="18" charset="0"/>
              </a:rPr>
              <a:t>suivantes</a:t>
            </a:r>
            <a:r>
              <a:rPr lang="en-US" altLang="fr-FR" sz="1600" b="1" u="sng" dirty="0">
                <a:solidFill>
                  <a:srgbClr val="6600FF"/>
                </a:solidFill>
                <a:ea typeface="Calibri" panose="020F0502020204030204" pitchFamily="34" charset="0"/>
                <a:cs typeface="Times New Roman" panose="02020603050405020304" pitchFamily="18" charset="0"/>
              </a:rPr>
              <a:t> applications ?</a:t>
            </a:r>
            <a:endParaRPr lang="fr-CA" sz="1600" dirty="0">
              <a:latin typeface="+mj-lt"/>
            </a:endParaRPr>
          </a:p>
        </p:txBody>
      </p:sp>
      <p:sp>
        <p:nvSpPr>
          <p:cNvPr id="16" name="Rectangle à coins arrondis 17">
            <a:extLst>
              <a:ext uri="{FF2B5EF4-FFF2-40B4-BE49-F238E27FC236}">
                <a16:creationId xmlns:a16="http://schemas.microsoft.com/office/drawing/2014/main" id="{6AFD972C-0F2F-94D1-49D2-05F7D13D0A1F}"/>
              </a:ext>
            </a:extLst>
          </p:cNvPr>
          <p:cNvSpPr/>
          <p:nvPr/>
        </p:nvSpPr>
        <p:spPr>
          <a:xfrm>
            <a:off x="540774" y="2104684"/>
            <a:ext cx="8010708" cy="2162516"/>
          </a:xfrm>
          <a:prstGeom prst="roundRect">
            <a:avLst/>
          </a:prstGeom>
          <a:noFill/>
          <a:ln>
            <a:solidFill>
              <a:srgbClr val="9437FF"/>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3340" tIns="53340" rIns="53340" bIns="53340" numCol="1" spcCol="1270" rtlCol="0" anchor="ctr" anchorCtr="0">
            <a:noAutofit/>
          </a:bodyPr>
          <a:lstStyle/>
          <a:p>
            <a:pPr algn="ctr" defTabSz="622308">
              <a:lnSpc>
                <a:spcPct val="90000"/>
              </a:lnSpc>
              <a:spcBef>
                <a:spcPct val="0"/>
              </a:spcBef>
              <a:spcAft>
                <a:spcPct val="35000"/>
              </a:spcAft>
            </a:pPr>
            <a:endParaRPr lang="fr-CA" sz="1401" b="1" dirty="0">
              <a:solidFill>
                <a:schemeClr val="bg1"/>
              </a:solidFill>
            </a:endParaRPr>
          </a:p>
        </p:txBody>
      </p:sp>
      <p:sp>
        <p:nvSpPr>
          <p:cNvPr id="23" name="Rectangle à coins arrondis 17">
            <a:extLst>
              <a:ext uri="{FF2B5EF4-FFF2-40B4-BE49-F238E27FC236}">
                <a16:creationId xmlns:a16="http://schemas.microsoft.com/office/drawing/2014/main" id="{14DBC6F4-1156-4200-FE15-94417ADC310D}"/>
              </a:ext>
            </a:extLst>
          </p:cNvPr>
          <p:cNvSpPr/>
          <p:nvPr/>
        </p:nvSpPr>
        <p:spPr>
          <a:xfrm rot="20464772">
            <a:off x="974361" y="2897824"/>
            <a:ext cx="1011836" cy="338556"/>
          </a:xfrm>
          <a:prstGeom prst="roundRect">
            <a:avLst/>
          </a:prstGeom>
          <a:noFill/>
          <a:ln>
            <a:solidFill>
              <a:srgbClr val="9437FF"/>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3340" tIns="53340" rIns="53340" bIns="53340" numCol="1" spcCol="1270" rtlCol="0" anchor="ctr" anchorCtr="0">
            <a:noAutofit/>
          </a:bodyPr>
          <a:lstStyle/>
          <a:p>
            <a:pPr algn="ctr" defTabSz="622308">
              <a:lnSpc>
                <a:spcPct val="90000"/>
              </a:lnSpc>
              <a:spcBef>
                <a:spcPct val="0"/>
              </a:spcBef>
              <a:spcAft>
                <a:spcPct val="35000"/>
              </a:spcAft>
            </a:pPr>
            <a:endParaRPr lang="fr-CA" sz="1401" b="1" dirty="0">
              <a:solidFill>
                <a:schemeClr val="bg1"/>
              </a:solidFill>
            </a:endParaRPr>
          </a:p>
        </p:txBody>
      </p:sp>
      <p:sp>
        <p:nvSpPr>
          <p:cNvPr id="24" name="Rectangle à coins arrondis 17">
            <a:extLst>
              <a:ext uri="{FF2B5EF4-FFF2-40B4-BE49-F238E27FC236}">
                <a16:creationId xmlns:a16="http://schemas.microsoft.com/office/drawing/2014/main" id="{725792FD-EEAA-6A2E-E52F-216A9814BE00}"/>
              </a:ext>
            </a:extLst>
          </p:cNvPr>
          <p:cNvSpPr/>
          <p:nvPr/>
        </p:nvSpPr>
        <p:spPr>
          <a:xfrm rot="20507167">
            <a:off x="1747964" y="3491892"/>
            <a:ext cx="927780" cy="338556"/>
          </a:xfrm>
          <a:prstGeom prst="roundRect">
            <a:avLst/>
          </a:prstGeom>
          <a:noFill/>
          <a:ln>
            <a:solidFill>
              <a:srgbClr val="9437FF"/>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3340" tIns="53340" rIns="53340" bIns="53340" numCol="1" spcCol="1270" rtlCol="0" anchor="ctr" anchorCtr="0">
            <a:noAutofit/>
          </a:bodyPr>
          <a:lstStyle/>
          <a:p>
            <a:pPr algn="ctr" defTabSz="622308">
              <a:lnSpc>
                <a:spcPct val="90000"/>
              </a:lnSpc>
              <a:spcBef>
                <a:spcPct val="0"/>
              </a:spcBef>
              <a:spcAft>
                <a:spcPct val="35000"/>
              </a:spcAft>
            </a:pPr>
            <a:endParaRPr lang="fr-CA" sz="1401" b="1" dirty="0">
              <a:solidFill>
                <a:schemeClr val="bg1"/>
              </a:solidFill>
            </a:endParaRPr>
          </a:p>
        </p:txBody>
      </p:sp>
      <p:sp>
        <p:nvSpPr>
          <p:cNvPr id="26" name="Rectangle à coins arrondis 17">
            <a:extLst>
              <a:ext uri="{FF2B5EF4-FFF2-40B4-BE49-F238E27FC236}">
                <a16:creationId xmlns:a16="http://schemas.microsoft.com/office/drawing/2014/main" id="{814A7AC7-3C9C-ED8C-4243-9B8FDD96A895}"/>
              </a:ext>
            </a:extLst>
          </p:cNvPr>
          <p:cNvSpPr/>
          <p:nvPr/>
        </p:nvSpPr>
        <p:spPr>
          <a:xfrm rot="20379440">
            <a:off x="3949907" y="3080919"/>
            <a:ext cx="1221700" cy="338556"/>
          </a:xfrm>
          <a:prstGeom prst="roundRect">
            <a:avLst/>
          </a:prstGeom>
          <a:noFill/>
          <a:ln>
            <a:solidFill>
              <a:srgbClr val="9437FF"/>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3340" tIns="53340" rIns="53340" bIns="53340" numCol="1" spcCol="1270" rtlCol="0" anchor="ctr" anchorCtr="0">
            <a:noAutofit/>
          </a:bodyPr>
          <a:lstStyle/>
          <a:p>
            <a:pPr algn="ctr" defTabSz="622308">
              <a:lnSpc>
                <a:spcPct val="90000"/>
              </a:lnSpc>
              <a:spcBef>
                <a:spcPct val="0"/>
              </a:spcBef>
              <a:spcAft>
                <a:spcPct val="35000"/>
              </a:spcAft>
            </a:pPr>
            <a:endParaRPr lang="fr-CA" sz="1401" b="1" dirty="0">
              <a:solidFill>
                <a:schemeClr val="bg1"/>
              </a:solidFill>
            </a:endParaRPr>
          </a:p>
        </p:txBody>
      </p:sp>
      <p:sp>
        <p:nvSpPr>
          <p:cNvPr id="28" name="Rectangle à coins arrondis 17">
            <a:extLst>
              <a:ext uri="{FF2B5EF4-FFF2-40B4-BE49-F238E27FC236}">
                <a16:creationId xmlns:a16="http://schemas.microsoft.com/office/drawing/2014/main" id="{421A6920-140B-8923-0DE4-B2F2CDC42160}"/>
              </a:ext>
            </a:extLst>
          </p:cNvPr>
          <p:cNvSpPr/>
          <p:nvPr/>
        </p:nvSpPr>
        <p:spPr>
          <a:xfrm rot="20789532">
            <a:off x="6033217" y="3347530"/>
            <a:ext cx="1757718" cy="338556"/>
          </a:xfrm>
          <a:prstGeom prst="roundRect">
            <a:avLst/>
          </a:prstGeom>
          <a:noFill/>
          <a:ln>
            <a:solidFill>
              <a:srgbClr val="9437FF"/>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3340" tIns="53340" rIns="53340" bIns="53340" numCol="1" spcCol="1270" rtlCol="0" anchor="ctr" anchorCtr="0">
            <a:noAutofit/>
          </a:bodyPr>
          <a:lstStyle/>
          <a:p>
            <a:pPr algn="ctr" defTabSz="622308">
              <a:lnSpc>
                <a:spcPct val="90000"/>
              </a:lnSpc>
              <a:spcBef>
                <a:spcPct val="0"/>
              </a:spcBef>
              <a:spcAft>
                <a:spcPct val="35000"/>
              </a:spcAft>
            </a:pPr>
            <a:endParaRPr lang="fr-CA" sz="1401" b="1" dirty="0">
              <a:solidFill>
                <a:schemeClr val="bg1"/>
              </a:solidFill>
            </a:endParaRPr>
          </a:p>
        </p:txBody>
      </p:sp>
      <p:sp>
        <p:nvSpPr>
          <p:cNvPr id="29" name="ZoneTexte 28">
            <a:extLst>
              <a:ext uri="{FF2B5EF4-FFF2-40B4-BE49-F238E27FC236}">
                <a16:creationId xmlns:a16="http://schemas.microsoft.com/office/drawing/2014/main" id="{1475A579-6E78-B3F0-1CE6-DBEEA3423D0E}"/>
              </a:ext>
            </a:extLst>
          </p:cNvPr>
          <p:cNvSpPr txBox="1"/>
          <p:nvPr/>
        </p:nvSpPr>
        <p:spPr>
          <a:xfrm rot="20507167">
            <a:off x="1676000" y="3445531"/>
            <a:ext cx="1304144" cy="338554"/>
          </a:xfrm>
          <a:prstGeom prst="rect">
            <a:avLst/>
          </a:prstGeom>
          <a:noFill/>
          <a:ln>
            <a:noFill/>
          </a:ln>
        </p:spPr>
        <p:txBody>
          <a:bodyPr wrap="square" rtlCol="0">
            <a:spAutoFit/>
          </a:bodyPr>
          <a:lstStyle/>
          <a:p>
            <a:r>
              <a:rPr lang="fr-FR" sz="1600" b="1" dirty="0">
                <a:solidFill>
                  <a:srgbClr val="6600FF"/>
                </a:solidFill>
                <a:cs typeface="Times New Roman" panose="02020603050405020304" pitchFamily="18" charset="0"/>
              </a:rPr>
              <a:t>OneNote</a:t>
            </a:r>
          </a:p>
        </p:txBody>
      </p:sp>
      <p:sp>
        <p:nvSpPr>
          <p:cNvPr id="30" name="ZoneTexte 29">
            <a:extLst>
              <a:ext uri="{FF2B5EF4-FFF2-40B4-BE49-F238E27FC236}">
                <a16:creationId xmlns:a16="http://schemas.microsoft.com/office/drawing/2014/main" id="{DB35B621-7396-D2C1-7BF7-2BE982B83D7C}"/>
              </a:ext>
            </a:extLst>
          </p:cNvPr>
          <p:cNvSpPr txBox="1"/>
          <p:nvPr/>
        </p:nvSpPr>
        <p:spPr>
          <a:xfrm rot="20464772">
            <a:off x="986141" y="2880978"/>
            <a:ext cx="1077682" cy="338554"/>
          </a:xfrm>
          <a:prstGeom prst="rect">
            <a:avLst/>
          </a:prstGeom>
          <a:noFill/>
          <a:ln>
            <a:noFill/>
          </a:ln>
        </p:spPr>
        <p:txBody>
          <a:bodyPr wrap="square" rtlCol="0">
            <a:spAutoFit/>
          </a:bodyPr>
          <a:lstStyle/>
          <a:p>
            <a:r>
              <a:rPr lang="fr-FR" sz="1600" b="1" dirty="0">
                <a:solidFill>
                  <a:srgbClr val="6600FF"/>
                </a:solidFill>
                <a:cs typeface="Times New Roman" panose="02020603050405020304" pitchFamily="18" charset="0"/>
              </a:rPr>
              <a:t>TEAMS</a:t>
            </a:r>
          </a:p>
        </p:txBody>
      </p:sp>
      <p:sp>
        <p:nvSpPr>
          <p:cNvPr id="31" name="ZoneTexte 30">
            <a:extLst>
              <a:ext uri="{FF2B5EF4-FFF2-40B4-BE49-F238E27FC236}">
                <a16:creationId xmlns:a16="http://schemas.microsoft.com/office/drawing/2014/main" id="{DF42FB94-46DA-0754-3DC3-3BE28F23FFFF}"/>
              </a:ext>
            </a:extLst>
          </p:cNvPr>
          <p:cNvSpPr txBox="1"/>
          <p:nvPr/>
        </p:nvSpPr>
        <p:spPr>
          <a:xfrm rot="20379440">
            <a:off x="3949908" y="3080920"/>
            <a:ext cx="1221699" cy="338554"/>
          </a:xfrm>
          <a:prstGeom prst="rect">
            <a:avLst/>
          </a:prstGeom>
          <a:noFill/>
          <a:ln>
            <a:noFill/>
          </a:ln>
        </p:spPr>
        <p:txBody>
          <a:bodyPr wrap="square" rtlCol="0">
            <a:spAutoFit/>
          </a:bodyPr>
          <a:lstStyle/>
          <a:p>
            <a:r>
              <a:rPr lang="fr-FR" sz="1600" b="1" dirty="0">
                <a:solidFill>
                  <a:srgbClr val="6600FF"/>
                </a:solidFill>
                <a:cs typeface="Times New Roman" panose="02020603050405020304" pitchFamily="18" charset="0"/>
              </a:rPr>
              <a:t>OUTLOOK</a:t>
            </a:r>
          </a:p>
        </p:txBody>
      </p:sp>
      <p:sp>
        <p:nvSpPr>
          <p:cNvPr id="33" name="ZoneTexte 32">
            <a:extLst>
              <a:ext uri="{FF2B5EF4-FFF2-40B4-BE49-F238E27FC236}">
                <a16:creationId xmlns:a16="http://schemas.microsoft.com/office/drawing/2014/main" id="{B4F14D8F-8F78-4D64-7348-B480BABDA1DF}"/>
              </a:ext>
            </a:extLst>
          </p:cNvPr>
          <p:cNvSpPr txBox="1"/>
          <p:nvPr/>
        </p:nvSpPr>
        <p:spPr>
          <a:xfrm rot="20789532">
            <a:off x="6296192" y="3347532"/>
            <a:ext cx="1304144" cy="338554"/>
          </a:xfrm>
          <a:prstGeom prst="rect">
            <a:avLst/>
          </a:prstGeom>
          <a:noFill/>
          <a:ln>
            <a:noFill/>
          </a:ln>
        </p:spPr>
        <p:txBody>
          <a:bodyPr wrap="square" rtlCol="0">
            <a:spAutoFit/>
          </a:bodyPr>
          <a:lstStyle/>
          <a:p>
            <a:r>
              <a:rPr lang="fr-FR" sz="1600" b="1" dirty="0" err="1">
                <a:solidFill>
                  <a:srgbClr val="6600FF"/>
                </a:solidFill>
                <a:cs typeface="Times New Roman" panose="02020603050405020304" pitchFamily="18" charset="0"/>
              </a:rPr>
              <a:t>Whiteboard</a:t>
            </a:r>
            <a:endParaRPr lang="fr-FR" sz="1600" b="1" dirty="0">
              <a:solidFill>
                <a:srgbClr val="6600FF"/>
              </a:solidFill>
              <a:cs typeface="Times New Roman" panose="02020603050405020304" pitchFamily="18" charset="0"/>
            </a:endParaRPr>
          </a:p>
        </p:txBody>
      </p:sp>
    </p:spTree>
    <p:extLst>
      <p:ext uri="{BB962C8B-B14F-4D97-AF65-F5344CB8AC3E}">
        <p14:creationId xmlns:p14="http://schemas.microsoft.com/office/powerpoint/2010/main" val="36213723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19" descr="image.png"/>
          <p:cNvPicPr preferRelativeResize="0"/>
          <p:nvPr/>
        </p:nvPicPr>
        <p:blipFill rotWithShape="1">
          <a:blip r:embed="rId3">
            <a:alphaModFix/>
          </a:blip>
          <a:srcRect/>
          <a:stretch/>
        </p:blipFill>
        <p:spPr>
          <a:xfrm>
            <a:off x="0" y="0"/>
            <a:ext cx="9144000" cy="5143500"/>
          </a:xfrm>
          <a:prstGeom prst="rect">
            <a:avLst/>
          </a:prstGeom>
          <a:noFill/>
          <a:ln>
            <a:noFill/>
          </a:ln>
        </p:spPr>
      </p:pic>
      <p:sp>
        <p:nvSpPr>
          <p:cNvPr id="174" name="Google Shape;174;p19"/>
          <p:cNvSpPr txBox="1"/>
          <p:nvPr/>
        </p:nvSpPr>
        <p:spPr>
          <a:xfrm>
            <a:off x="428625" y="541138"/>
            <a:ext cx="3900488" cy="363626"/>
          </a:xfrm>
          <a:prstGeom prst="rect">
            <a:avLst/>
          </a:prstGeom>
          <a:noFill/>
          <a:ln>
            <a:noFill/>
          </a:ln>
        </p:spPr>
        <p:txBody>
          <a:bodyPr spcFirstLastPara="1" wrap="square" lIns="0" tIns="0" rIns="0" bIns="0" anchor="t" anchorCtr="0">
            <a:spAutoFit/>
          </a:bodyPr>
          <a:lstStyle/>
          <a:p>
            <a:r>
              <a:rPr lang="en-US" sz="2363" b="1">
                <a:solidFill>
                  <a:srgbClr val="1E293B"/>
                </a:solidFill>
                <a:latin typeface="Poppins"/>
                <a:ea typeface="Poppins"/>
                <a:cs typeface="Poppins"/>
                <a:sym typeface="Poppins"/>
              </a:rPr>
              <a:t>Microsoft Whiteboard</a:t>
            </a:r>
            <a:endParaRPr sz="1350"/>
          </a:p>
        </p:txBody>
      </p:sp>
      <p:sp>
        <p:nvSpPr>
          <p:cNvPr id="175" name="Google Shape;175;p19"/>
          <p:cNvSpPr txBox="1"/>
          <p:nvPr/>
        </p:nvSpPr>
        <p:spPr>
          <a:xfrm>
            <a:off x="428625" y="1276945"/>
            <a:ext cx="3900488" cy="162032"/>
          </a:xfrm>
          <a:prstGeom prst="rect">
            <a:avLst/>
          </a:prstGeom>
          <a:noFill/>
          <a:ln>
            <a:noFill/>
          </a:ln>
        </p:spPr>
        <p:txBody>
          <a:bodyPr spcFirstLastPara="1" wrap="square" lIns="0" tIns="0" rIns="0" bIns="0" anchor="t" anchorCtr="0">
            <a:spAutoFit/>
          </a:bodyPr>
          <a:lstStyle/>
          <a:p>
            <a:r>
              <a:rPr lang="en-US" sz="1053" b="1">
                <a:solidFill>
                  <a:srgbClr val="1E293B"/>
                </a:solidFill>
                <a:latin typeface="Poppins"/>
                <a:ea typeface="Poppins"/>
                <a:cs typeface="Poppins"/>
                <a:sym typeface="Poppins"/>
              </a:rPr>
              <a:t>Idéation et créativité</a:t>
            </a:r>
            <a:endParaRPr sz="1350"/>
          </a:p>
        </p:txBody>
      </p:sp>
      <p:sp>
        <p:nvSpPr>
          <p:cNvPr id="176" name="Google Shape;176;p19"/>
          <p:cNvSpPr txBox="1"/>
          <p:nvPr/>
        </p:nvSpPr>
        <p:spPr>
          <a:xfrm>
            <a:off x="428625" y="1641277"/>
            <a:ext cx="3714750" cy="609654"/>
          </a:xfrm>
          <a:prstGeom prst="rect">
            <a:avLst/>
          </a:prstGeom>
          <a:noFill/>
          <a:ln>
            <a:noFill/>
          </a:ln>
        </p:spPr>
        <p:txBody>
          <a:bodyPr spcFirstLastPara="1" wrap="square" lIns="0" tIns="0" rIns="0" bIns="0" anchor="t" anchorCtr="0">
            <a:spAutoFit/>
          </a:bodyPr>
          <a:lstStyle/>
          <a:p>
            <a:pPr>
              <a:lnSpc>
                <a:spcPct val="160000"/>
              </a:lnSpc>
            </a:pPr>
            <a:r>
              <a:rPr lang="en-US" sz="1238">
                <a:solidFill>
                  <a:srgbClr val="475569"/>
                </a:solidFill>
                <a:latin typeface="Lato"/>
                <a:ea typeface="Lato"/>
                <a:cs typeface="Lato"/>
                <a:sym typeface="Lato"/>
              </a:rPr>
              <a:t>Un espace de travail visuel sans limites pour les réunions de conception.</a:t>
            </a:r>
            <a:endParaRPr sz="1350"/>
          </a:p>
        </p:txBody>
      </p:sp>
      <p:sp>
        <p:nvSpPr>
          <p:cNvPr id="177" name="Google Shape;177;p19"/>
          <p:cNvSpPr txBox="1"/>
          <p:nvPr/>
        </p:nvSpPr>
        <p:spPr>
          <a:xfrm>
            <a:off x="750094" y="2558356"/>
            <a:ext cx="3393281" cy="609654"/>
          </a:xfrm>
          <a:prstGeom prst="rect">
            <a:avLst/>
          </a:prstGeom>
          <a:noFill/>
          <a:ln>
            <a:noFill/>
          </a:ln>
        </p:spPr>
        <p:txBody>
          <a:bodyPr spcFirstLastPara="1" wrap="square" lIns="0" tIns="0" rIns="0" bIns="0" anchor="t" anchorCtr="0">
            <a:spAutoFit/>
          </a:bodyPr>
          <a:lstStyle/>
          <a:p>
            <a:pPr>
              <a:lnSpc>
                <a:spcPct val="160000"/>
              </a:lnSpc>
            </a:pPr>
            <a:r>
              <a:rPr lang="en-US" sz="1238" b="1">
                <a:solidFill>
                  <a:srgbClr val="475569"/>
                </a:solidFill>
                <a:latin typeface="Lato"/>
                <a:ea typeface="Lato"/>
                <a:cs typeface="Lato"/>
                <a:sym typeface="Lato"/>
              </a:rPr>
              <a:t>Canevas libre :</a:t>
            </a:r>
            <a:r>
              <a:rPr lang="en-US" sz="1238">
                <a:solidFill>
                  <a:srgbClr val="475569"/>
                </a:solidFill>
                <a:latin typeface="Lato"/>
                <a:ea typeface="Lato"/>
                <a:cs typeface="Lato"/>
                <a:sym typeface="Lato"/>
              </a:rPr>
              <a:t> Dessin, notes autocollantes et formes.</a:t>
            </a:r>
            <a:endParaRPr sz="1350"/>
          </a:p>
        </p:txBody>
      </p:sp>
      <p:sp>
        <p:nvSpPr>
          <p:cNvPr id="178" name="Google Shape;178;p19"/>
          <p:cNvSpPr txBox="1"/>
          <p:nvPr/>
        </p:nvSpPr>
        <p:spPr>
          <a:xfrm>
            <a:off x="750094" y="3239691"/>
            <a:ext cx="3393281" cy="609654"/>
          </a:xfrm>
          <a:prstGeom prst="rect">
            <a:avLst/>
          </a:prstGeom>
          <a:noFill/>
          <a:ln>
            <a:noFill/>
          </a:ln>
        </p:spPr>
        <p:txBody>
          <a:bodyPr spcFirstLastPara="1" wrap="square" lIns="0" tIns="0" rIns="0" bIns="0" anchor="t" anchorCtr="0">
            <a:spAutoFit/>
          </a:bodyPr>
          <a:lstStyle/>
          <a:p>
            <a:pPr>
              <a:lnSpc>
                <a:spcPct val="160000"/>
              </a:lnSpc>
            </a:pPr>
            <a:r>
              <a:rPr lang="en-US" sz="1238" b="1">
                <a:solidFill>
                  <a:srgbClr val="475569"/>
                </a:solidFill>
                <a:latin typeface="Lato"/>
                <a:ea typeface="Lato"/>
                <a:cs typeface="Lato"/>
                <a:sym typeface="Lato"/>
              </a:rPr>
              <a:t>Ateliers :</a:t>
            </a:r>
            <a:r>
              <a:rPr lang="en-US" sz="1238">
                <a:solidFill>
                  <a:srgbClr val="475569"/>
                </a:solidFill>
                <a:latin typeface="Lato"/>
                <a:ea typeface="Lato"/>
                <a:cs typeface="Lato"/>
                <a:sym typeface="Lato"/>
              </a:rPr>
              <a:t> Collaboration visuelle en réunion Teams.</a:t>
            </a:r>
            <a:endParaRPr sz="1350"/>
          </a:p>
        </p:txBody>
      </p:sp>
      <p:sp>
        <p:nvSpPr>
          <p:cNvPr id="179" name="Google Shape;179;p19"/>
          <p:cNvSpPr txBox="1"/>
          <p:nvPr/>
        </p:nvSpPr>
        <p:spPr>
          <a:xfrm>
            <a:off x="750094" y="3921026"/>
            <a:ext cx="3393281" cy="609654"/>
          </a:xfrm>
          <a:prstGeom prst="rect">
            <a:avLst/>
          </a:prstGeom>
          <a:noFill/>
          <a:ln>
            <a:noFill/>
          </a:ln>
        </p:spPr>
        <p:txBody>
          <a:bodyPr spcFirstLastPara="1" wrap="square" lIns="0" tIns="0" rIns="0" bIns="0" anchor="t" anchorCtr="0">
            <a:spAutoFit/>
          </a:bodyPr>
          <a:lstStyle/>
          <a:p>
            <a:pPr>
              <a:lnSpc>
                <a:spcPct val="160000"/>
              </a:lnSpc>
            </a:pPr>
            <a:r>
              <a:rPr lang="en-US" sz="1238" b="1">
                <a:solidFill>
                  <a:srgbClr val="475569"/>
                </a:solidFill>
                <a:latin typeface="Lato"/>
                <a:ea typeface="Lato"/>
                <a:cs typeface="Lato"/>
                <a:sym typeface="Lato"/>
              </a:rPr>
              <a:t>Templates :</a:t>
            </a:r>
            <a:r>
              <a:rPr lang="en-US" sz="1238">
                <a:solidFill>
                  <a:srgbClr val="475569"/>
                </a:solidFill>
                <a:latin typeface="Lato"/>
                <a:ea typeface="Lato"/>
                <a:cs typeface="Lato"/>
                <a:sym typeface="Lato"/>
              </a:rPr>
              <a:t> Canevas pré-remplis pour SWOT, rétrospectives, etc.</a:t>
            </a:r>
            <a:endParaRPr sz="1350"/>
          </a:p>
        </p:txBody>
      </p:sp>
      <p:pic>
        <p:nvPicPr>
          <p:cNvPr id="180" name="Google Shape;180;p19" descr="image.png"/>
          <p:cNvPicPr preferRelativeResize="0"/>
          <p:nvPr/>
        </p:nvPicPr>
        <p:blipFill rotWithShape="1">
          <a:blip r:embed="rId4">
            <a:alphaModFix/>
          </a:blip>
          <a:srcRect/>
          <a:stretch/>
        </p:blipFill>
        <p:spPr>
          <a:xfrm>
            <a:off x="428625" y="2590503"/>
            <a:ext cx="200025" cy="207169"/>
          </a:xfrm>
          <a:prstGeom prst="rect">
            <a:avLst/>
          </a:prstGeom>
          <a:noFill/>
          <a:ln>
            <a:noFill/>
          </a:ln>
        </p:spPr>
      </p:pic>
      <p:pic>
        <p:nvPicPr>
          <p:cNvPr id="181" name="Google Shape;181;p19" descr="image.png"/>
          <p:cNvPicPr preferRelativeResize="0"/>
          <p:nvPr/>
        </p:nvPicPr>
        <p:blipFill rotWithShape="1">
          <a:blip r:embed="rId5">
            <a:alphaModFix/>
          </a:blip>
          <a:srcRect/>
          <a:stretch/>
        </p:blipFill>
        <p:spPr>
          <a:xfrm>
            <a:off x="428626" y="3271838"/>
            <a:ext cx="250031" cy="207169"/>
          </a:xfrm>
          <a:prstGeom prst="rect">
            <a:avLst/>
          </a:prstGeom>
          <a:noFill/>
          <a:ln>
            <a:noFill/>
          </a:ln>
        </p:spPr>
      </p:pic>
      <p:pic>
        <p:nvPicPr>
          <p:cNvPr id="182" name="Google Shape;182;p19" descr="image.png"/>
          <p:cNvPicPr preferRelativeResize="0"/>
          <p:nvPr/>
        </p:nvPicPr>
        <p:blipFill rotWithShape="1">
          <a:blip r:embed="rId6">
            <a:alphaModFix/>
          </a:blip>
          <a:srcRect/>
          <a:stretch/>
        </p:blipFill>
        <p:spPr>
          <a:xfrm>
            <a:off x="428625" y="3953172"/>
            <a:ext cx="150019" cy="207169"/>
          </a:xfrm>
          <a:prstGeom prst="rect">
            <a:avLst/>
          </a:prstGeom>
          <a:noFill/>
          <a:ln>
            <a:noFill/>
          </a:ln>
        </p:spPr>
      </p:pic>
      <p:pic>
        <p:nvPicPr>
          <p:cNvPr id="183" name="Google Shape;183;p19" descr="image.png"/>
          <p:cNvPicPr preferRelativeResize="0"/>
          <p:nvPr/>
        </p:nvPicPr>
        <p:blipFill rotWithShape="1">
          <a:blip r:embed="rId7">
            <a:alphaModFix/>
          </a:blip>
          <a:srcRect/>
          <a:stretch/>
        </p:blipFill>
        <p:spPr>
          <a:xfrm>
            <a:off x="4572000" y="0"/>
            <a:ext cx="4572000" cy="51435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pic>
        <p:nvPicPr>
          <p:cNvPr id="188" name="Google Shape;188;p20" descr="image.png"/>
          <p:cNvPicPr preferRelativeResize="0"/>
          <p:nvPr/>
        </p:nvPicPr>
        <p:blipFill rotWithShape="1">
          <a:blip r:embed="rId3">
            <a:alphaModFix/>
          </a:blip>
          <a:srcRect/>
          <a:stretch/>
        </p:blipFill>
        <p:spPr>
          <a:xfrm>
            <a:off x="0" y="0"/>
            <a:ext cx="9144000" cy="5143500"/>
          </a:xfrm>
          <a:prstGeom prst="rect">
            <a:avLst/>
          </a:prstGeom>
          <a:noFill/>
          <a:ln>
            <a:noFill/>
          </a:ln>
        </p:spPr>
      </p:pic>
      <p:graphicFrame>
        <p:nvGraphicFramePr>
          <p:cNvPr id="189" name="Google Shape;189;p20"/>
          <p:cNvGraphicFramePr/>
          <p:nvPr/>
        </p:nvGraphicFramePr>
        <p:xfrm>
          <a:off x="428625" y="2060972"/>
          <a:ext cx="8286750" cy="1900219"/>
        </p:xfrm>
        <a:graphic>
          <a:graphicData uri="http://schemas.openxmlformats.org/drawingml/2006/table">
            <a:tbl>
              <a:tblPr firstRow="1" bandRow="1">
                <a:noFill/>
              </a:tblPr>
              <a:tblGrid>
                <a:gridCol w="1474406">
                  <a:extLst>
                    <a:ext uri="{9D8B030D-6E8A-4147-A177-3AD203B41FA5}">
                      <a16:colId xmlns:a16="http://schemas.microsoft.com/office/drawing/2014/main" val="20000"/>
                    </a:ext>
                  </a:extLst>
                </a:gridCol>
                <a:gridCol w="1735706">
                  <a:extLst>
                    <a:ext uri="{9D8B030D-6E8A-4147-A177-3AD203B41FA5}">
                      <a16:colId xmlns:a16="http://schemas.microsoft.com/office/drawing/2014/main" val="20001"/>
                    </a:ext>
                  </a:extLst>
                </a:gridCol>
                <a:gridCol w="1829025">
                  <a:extLst>
                    <a:ext uri="{9D8B030D-6E8A-4147-A177-3AD203B41FA5}">
                      <a16:colId xmlns:a16="http://schemas.microsoft.com/office/drawing/2014/main" val="20002"/>
                    </a:ext>
                  </a:extLst>
                </a:gridCol>
                <a:gridCol w="1661025">
                  <a:extLst>
                    <a:ext uri="{9D8B030D-6E8A-4147-A177-3AD203B41FA5}">
                      <a16:colId xmlns:a16="http://schemas.microsoft.com/office/drawing/2014/main" val="20003"/>
                    </a:ext>
                  </a:extLst>
                </a:gridCol>
                <a:gridCol w="1586588">
                  <a:extLst>
                    <a:ext uri="{9D8B030D-6E8A-4147-A177-3AD203B41FA5}">
                      <a16:colId xmlns:a16="http://schemas.microsoft.com/office/drawing/2014/main" val="20004"/>
                    </a:ext>
                  </a:extLst>
                </a:gridCol>
              </a:tblGrid>
              <a:tr h="380044">
                <a:tc>
                  <a:txBody>
                    <a:bodyPr/>
                    <a:lstStyle/>
                    <a:p>
                      <a:pPr marL="0" marR="0" lvl="0" indent="0" algn="l" rtl="0">
                        <a:spcBef>
                          <a:spcPts val="0"/>
                        </a:spcBef>
                        <a:spcAft>
                          <a:spcPts val="0"/>
                        </a:spcAft>
                        <a:buNone/>
                      </a:pPr>
                      <a:r>
                        <a:rPr lang="en-US" sz="1100" b="1" i="0" u="none" strike="noStrike" cap="none">
                          <a:solidFill>
                            <a:srgbClr val="FFFFFF"/>
                          </a:solidFill>
                          <a:latin typeface="Lato"/>
                          <a:ea typeface="Lato"/>
                          <a:cs typeface="Lato"/>
                          <a:sym typeface="Lato"/>
                        </a:rPr>
                        <a:t>Critère</a:t>
                      </a:r>
                      <a:endParaRPr sz="1400"/>
                    </a:p>
                  </a:txBody>
                  <a:tcPr marL="47625" marR="47625" marT="19050" marB="190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78D4"/>
                    </a:solidFill>
                  </a:tcPr>
                </a:tc>
                <a:tc>
                  <a:txBody>
                    <a:bodyPr/>
                    <a:lstStyle/>
                    <a:p>
                      <a:pPr marL="0" marR="0" lvl="0" indent="0" algn="l" rtl="0">
                        <a:spcBef>
                          <a:spcPts val="0"/>
                        </a:spcBef>
                        <a:spcAft>
                          <a:spcPts val="0"/>
                        </a:spcAft>
                        <a:buNone/>
                      </a:pPr>
                      <a:r>
                        <a:rPr lang="en-US" sz="1100" b="1" i="0" u="none" strike="noStrike" cap="none">
                          <a:solidFill>
                            <a:srgbClr val="FFFFFF"/>
                          </a:solidFill>
                          <a:latin typeface="Lato"/>
                          <a:ea typeface="Lato"/>
                          <a:cs typeface="Lato"/>
                          <a:sym typeface="Lato"/>
                        </a:rPr>
                        <a:t>Loop</a:t>
                      </a:r>
                      <a:endParaRPr sz="1400"/>
                    </a:p>
                  </a:txBody>
                  <a:tcPr marL="47625" marR="47625" marT="19050" marB="190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78D4"/>
                    </a:solidFill>
                  </a:tcPr>
                </a:tc>
                <a:tc>
                  <a:txBody>
                    <a:bodyPr/>
                    <a:lstStyle/>
                    <a:p>
                      <a:pPr marL="0" marR="0" lvl="0" indent="0" algn="l" rtl="0">
                        <a:spcBef>
                          <a:spcPts val="0"/>
                        </a:spcBef>
                        <a:spcAft>
                          <a:spcPts val="0"/>
                        </a:spcAft>
                        <a:buNone/>
                      </a:pPr>
                      <a:r>
                        <a:rPr lang="en-US" sz="1100" b="1" i="0" u="none" strike="noStrike" cap="none">
                          <a:solidFill>
                            <a:srgbClr val="FFFFFF"/>
                          </a:solidFill>
                          <a:latin typeface="Lato"/>
                          <a:ea typeface="Lato"/>
                          <a:cs typeface="Lato"/>
                          <a:sym typeface="Lato"/>
                        </a:rPr>
                        <a:t>OneNote</a:t>
                      </a:r>
                      <a:endParaRPr sz="1400"/>
                    </a:p>
                  </a:txBody>
                  <a:tcPr marL="47625" marR="47625" marT="19050" marB="190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78D4"/>
                    </a:solidFill>
                  </a:tcPr>
                </a:tc>
                <a:tc>
                  <a:txBody>
                    <a:bodyPr/>
                    <a:lstStyle/>
                    <a:p>
                      <a:pPr marL="0" marR="0" lvl="0" indent="0" algn="l" rtl="0">
                        <a:spcBef>
                          <a:spcPts val="0"/>
                        </a:spcBef>
                        <a:spcAft>
                          <a:spcPts val="0"/>
                        </a:spcAft>
                        <a:buNone/>
                      </a:pPr>
                      <a:r>
                        <a:rPr lang="en-US" sz="1100" b="1" i="0" u="none" strike="noStrike" cap="none">
                          <a:solidFill>
                            <a:srgbClr val="FFFFFF"/>
                          </a:solidFill>
                          <a:latin typeface="Lato"/>
                          <a:ea typeface="Lato"/>
                          <a:cs typeface="Lato"/>
                          <a:sym typeface="Lato"/>
                        </a:rPr>
                        <a:t>Planner</a:t>
                      </a:r>
                      <a:endParaRPr sz="1400"/>
                    </a:p>
                  </a:txBody>
                  <a:tcPr marL="47625" marR="47625" marT="19050" marB="190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78D4"/>
                    </a:solidFill>
                  </a:tcPr>
                </a:tc>
                <a:tc>
                  <a:txBody>
                    <a:bodyPr/>
                    <a:lstStyle/>
                    <a:p>
                      <a:pPr marL="0" marR="0" lvl="0" indent="0" algn="l" rtl="0">
                        <a:spcBef>
                          <a:spcPts val="0"/>
                        </a:spcBef>
                        <a:spcAft>
                          <a:spcPts val="0"/>
                        </a:spcAft>
                        <a:buNone/>
                      </a:pPr>
                      <a:r>
                        <a:rPr lang="en-US" sz="1100" b="1" i="0" u="none" strike="noStrike" cap="none">
                          <a:solidFill>
                            <a:srgbClr val="FFFFFF"/>
                          </a:solidFill>
                          <a:latin typeface="Lato"/>
                          <a:ea typeface="Lato"/>
                          <a:cs typeface="Lato"/>
                          <a:sym typeface="Lato"/>
                        </a:rPr>
                        <a:t>Lists</a:t>
                      </a:r>
                      <a:endParaRPr sz="1400"/>
                    </a:p>
                  </a:txBody>
                  <a:tcPr marL="47625" marR="47625" marT="19050" marB="190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78D4"/>
                    </a:solidFill>
                  </a:tcPr>
                </a:tc>
                <a:extLst>
                  <a:ext uri="{0D108BD9-81ED-4DB2-BD59-A6C34878D82A}">
                    <a16:rowId xmlns:a16="http://schemas.microsoft.com/office/drawing/2014/main" val="10000"/>
                  </a:ext>
                </a:extLst>
              </a:tr>
              <a:tr h="380044">
                <a:tc>
                  <a:txBody>
                    <a:bodyPr/>
                    <a:lstStyle/>
                    <a:p>
                      <a:pPr marL="0" marR="0" lvl="0" indent="0" algn="l" rtl="0">
                        <a:spcBef>
                          <a:spcPts val="0"/>
                        </a:spcBef>
                        <a:spcAft>
                          <a:spcPts val="0"/>
                        </a:spcAft>
                        <a:buNone/>
                      </a:pPr>
                      <a:r>
                        <a:rPr lang="en-US" sz="1000" b="1" i="0" u="none" strike="noStrike" cap="none">
                          <a:solidFill>
                            <a:srgbClr val="1E293B"/>
                          </a:solidFill>
                          <a:latin typeface="Lato"/>
                          <a:ea typeface="Lato"/>
                          <a:cs typeface="Lato"/>
                          <a:sym typeface="Lato"/>
                        </a:rPr>
                        <a:t>Vocation</a:t>
                      </a:r>
                      <a:endParaRPr sz="1400"/>
                    </a:p>
                  </a:txBody>
                  <a:tcPr marL="47625" marR="47625" marT="19050" marB="190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000" b="0" i="0" u="none" strike="noStrike" cap="none">
                          <a:solidFill>
                            <a:srgbClr val="1E293B"/>
                          </a:solidFill>
                          <a:latin typeface="Lato"/>
                          <a:ea typeface="Lato"/>
                          <a:cs typeface="Lato"/>
                          <a:sym typeface="Lato"/>
                        </a:rPr>
                        <a:t>Co-création rapide</a:t>
                      </a:r>
                      <a:endParaRPr sz="1400"/>
                    </a:p>
                  </a:txBody>
                  <a:tcPr marL="47625" marR="47625" marT="19050" marB="190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000" b="0" i="0" u="none" strike="noStrike" cap="none">
                          <a:solidFill>
                            <a:srgbClr val="1E293B"/>
                          </a:solidFill>
                          <a:latin typeface="Lato"/>
                          <a:ea typeface="Lato"/>
                          <a:cs typeface="Lato"/>
                          <a:sym typeface="Lato"/>
                        </a:rPr>
                        <a:t>Doc. long terme</a:t>
                      </a:r>
                      <a:endParaRPr sz="1400"/>
                    </a:p>
                  </a:txBody>
                  <a:tcPr marL="47625" marR="47625" marT="19050" marB="190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000" b="0" i="0" u="none" strike="noStrike" cap="none">
                          <a:solidFill>
                            <a:srgbClr val="1E293B"/>
                          </a:solidFill>
                          <a:latin typeface="Lato"/>
                          <a:ea typeface="Lato"/>
                          <a:cs typeface="Lato"/>
                          <a:sym typeface="Lato"/>
                        </a:rPr>
                        <a:t>Gestion de tâches</a:t>
                      </a:r>
                      <a:endParaRPr sz="1400"/>
                    </a:p>
                  </a:txBody>
                  <a:tcPr marL="47625" marR="47625" marT="19050" marB="190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000" b="0" i="0" u="none" strike="noStrike" cap="none">
                          <a:solidFill>
                            <a:srgbClr val="1E293B"/>
                          </a:solidFill>
                          <a:latin typeface="Lato"/>
                          <a:ea typeface="Lato"/>
                          <a:cs typeface="Lato"/>
                          <a:sym typeface="Lato"/>
                        </a:rPr>
                        <a:t>Suivi de données</a:t>
                      </a:r>
                      <a:endParaRPr sz="1400"/>
                    </a:p>
                  </a:txBody>
                  <a:tcPr marL="47625" marR="47625" marT="19050" marB="190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380044">
                <a:tc>
                  <a:txBody>
                    <a:bodyPr/>
                    <a:lstStyle/>
                    <a:p>
                      <a:pPr marL="0" marR="0" lvl="0" indent="0" algn="l" rtl="0">
                        <a:spcBef>
                          <a:spcPts val="0"/>
                        </a:spcBef>
                        <a:spcAft>
                          <a:spcPts val="0"/>
                        </a:spcAft>
                        <a:buNone/>
                      </a:pPr>
                      <a:r>
                        <a:rPr lang="en-US" sz="1000" b="1" i="0" u="none" strike="noStrike" cap="none">
                          <a:solidFill>
                            <a:srgbClr val="1E293B"/>
                          </a:solidFill>
                          <a:latin typeface="Lato"/>
                          <a:ea typeface="Lato"/>
                          <a:cs typeface="Lato"/>
                          <a:sym typeface="Lato"/>
                        </a:rPr>
                        <a:t>Structure</a:t>
                      </a:r>
                      <a:endParaRPr sz="1400"/>
                    </a:p>
                  </a:txBody>
                  <a:tcPr marL="47625" marR="47625" marT="19050" marB="190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AFC"/>
                    </a:solidFill>
                  </a:tcPr>
                </a:tc>
                <a:tc>
                  <a:txBody>
                    <a:bodyPr/>
                    <a:lstStyle/>
                    <a:p>
                      <a:pPr marL="0" marR="0" lvl="0" indent="0" algn="l" rtl="0">
                        <a:spcBef>
                          <a:spcPts val="0"/>
                        </a:spcBef>
                        <a:spcAft>
                          <a:spcPts val="0"/>
                        </a:spcAft>
                        <a:buNone/>
                      </a:pPr>
                      <a:r>
                        <a:rPr lang="en-US" sz="1000" b="0" i="0" u="none" strike="noStrike" cap="none">
                          <a:solidFill>
                            <a:srgbClr val="1E293B"/>
                          </a:solidFill>
                          <a:latin typeface="Lato"/>
                          <a:ea typeface="Lato"/>
                          <a:cs typeface="Lato"/>
                          <a:sym typeface="Lato"/>
                        </a:rPr>
                        <a:t>Modulaire (Blocs)</a:t>
                      </a:r>
                      <a:endParaRPr sz="1400"/>
                    </a:p>
                  </a:txBody>
                  <a:tcPr marL="47625" marR="47625" marT="19050" marB="190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AFC"/>
                    </a:solidFill>
                  </a:tcPr>
                </a:tc>
                <a:tc>
                  <a:txBody>
                    <a:bodyPr/>
                    <a:lstStyle/>
                    <a:p>
                      <a:pPr marL="0" marR="0" lvl="0" indent="0" algn="l" rtl="0">
                        <a:spcBef>
                          <a:spcPts val="0"/>
                        </a:spcBef>
                        <a:spcAft>
                          <a:spcPts val="0"/>
                        </a:spcAft>
                        <a:buNone/>
                      </a:pPr>
                      <a:r>
                        <a:rPr lang="en-US" sz="1000" b="0" i="0" u="none" strike="noStrike" cap="none">
                          <a:solidFill>
                            <a:srgbClr val="1E293B"/>
                          </a:solidFill>
                          <a:latin typeface="Lato"/>
                          <a:ea typeface="Lato"/>
                          <a:cs typeface="Lato"/>
                          <a:sym typeface="Lato"/>
                        </a:rPr>
                        <a:t>Hiérarchique</a:t>
                      </a:r>
                      <a:endParaRPr sz="1400"/>
                    </a:p>
                  </a:txBody>
                  <a:tcPr marL="47625" marR="47625" marT="19050" marB="190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AFC"/>
                    </a:solidFill>
                  </a:tcPr>
                </a:tc>
                <a:tc>
                  <a:txBody>
                    <a:bodyPr/>
                    <a:lstStyle/>
                    <a:p>
                      <a:pPr marL="0" marR="0" lvl="0" indent="0" algn="l" rtl="0">
                        <a:spcBef>
                          <a:spcPts val="0"/>
                        </a:spcBef>
                        <a:spcAft>
                          <a:spcPts val="0"/>
                        </a:spcAft>
                        <a:buNone/>
                      </a:pPr>
                      <a:r>
                        <a:rPr lang="en-US" sz="1000" b="0" i="0" u="none" strike="noStrike" cap="none">
                          <a:solidFill>
                            <a:srgbClr val="1E293B"/>
                          </a:solidFill>
                          <a:latin typeface="Lato"/>
                          <a:ea typeface="Lato"/>
                          <a:cs typeface="Lato"/>
                          <a:sym typeface="Lato"/>
                        </a:rPr>
                        <a:t>Kanban (Buckets)</a:t>
                      </a:r>
                      <a:endParaRPr sz="1400"/>
                    </a:p>
                  </a:txBody>
                  <a:tcPr marL="47625" marR="47625" marT="19050" marB="190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AFC"/>
                    </a:solidFill>
                  </a:tcPr>
                </a:tc>
                <a:tc>
                  <a:txBody>
                    <a:bodyPr/>
                    <a:lstStyle/>
                    <a:p>
                      <a:pPr marL="0" marR="0" lvl="0" indent="0" algn="l" rtl="0">
                        <a:spcBef>
                          <a:spcPts val="0"/>
                        </a:spcBef>
                        <a:spcAft>
                          <a:spcPts val="0"/>
                        </a:spcAft>
                        <a:buNone/>
                      </a:pPr>
                      <a:r>
                        <a:rPr lang="en-US" sz="1000" b="0" i="0" u="none" strike="noStrike" cap="none">
                          <a:solidFill>
                            <a:srgbClr val="1E293B"/>
                          </a:solidFill>
                          <a:latin typeface="Lato"/>
                          <a:ea typeface="Lato"/>
                          <a:cs typeface="Lato"/>
                          <a:sym typeface="Lato"/>
                        </a:rPr>
                        <a:t>Colonnes/Vues</a:t>
                      </a:r>
                      <a:endParaRPr sz="1400"/>
                    </a:p>
                  </a:txBody>
                  <a:tcPr marL="47625" marR="47625" marT="19050" marB="190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AFC"/>
                    </a:solidFill>
                  </a:tcPr>
                </a:tc>
                <a:extLst>
                  <a:ext uri="{0D108BD9-81ED-4DB2-BD59-A6C34878D82A}">
                    <a16:rowId xmlns:a16="http://schemas.microsoft.com/office/drawing/2014/main" val="10002"/>
                  </a:ext>
                </a:extLst>
              </a:tr>
              <a:tr h="380044">
                <a:tc>
                  <a:txBody>
                    <a:bodyPr/>
                    <a:lstStyle/>
                    <a:p>
                      <a:pPr marL="0" marR="0" lvl="0" indent="0" algn="l" rtl="0">
                        <a:spcBef>
                          <a:spcPts val="0"/>
                        </a:spcBef>
                        <a:spcAft>
                          <a:spcPts val="0"/>
                        </a:spcAft>
                        <a:buNone/>
                      </a:pPr>
                      <a:r>
                        <a:rPr lang="en-US" sz="1000" b="1" i="0" u="none" strike="noStrike" cap="none">
                          <a:solidFill>
                            <a:srgbClr val="1E293B"/>
                          </a:solidFill>
                          <a:latin typeface="Lato"/>
                          <a:ea typeface="Lato"/>
                          <a:cs typeface="Lato"/>
                          <a:sym typeface="Lato"/>
                        </a:rPr>
                        <a:t>Collaboration</a:t>
                      </a:r>
                      <a:endParaRPr sz="1400"/>
                    </a:p>
                  </a:txBody>
                  <a:tcPr marL="47625" marR="47625" marT="19050" marB="190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000" b="0" i="0" u="none" strike="noStrike" cap="none">
                          <a:solidFill>
                            <a:srgbClr val="1E293B"/>
                          </a:solidFill>
                          <a:latin typeface="Lato"/>
                          <a:ea typeface="Lato"/>
                          <a:cs typeface="Lato"/>
                          <a:sym typeface="Lato"/>
                        </a:rPr>
                        <a:t>Instantanée</a:t>
                      </a:r>
                      <a:endParaRPr sz="1400"/>
                    </a:p>
                  </a:txBody>
                  <a:tcPr marL="47625" marR="47625" marT="19050" marB="190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000" b="0" i="0" u="none" strike="noStrike" cap="none">
                          <a:solidFill>
                            <a:srgbClr val="1E293B"/>
                          </a:solidFill>
                          <a:latin typeface="Lato"/>
                          <a:ea typeface="Lato"/>
                          <a:cs typeface="Lato"/>
                          <a:sym typeface="Lato"/>
                        </a:rPr>
                        <a:t>Asynchrone</a:t>
                      </a:r>
                      <a:endParaRPr sz="1400"/>
                    </a:p>
                  </a:txBody>
                  <a:tcPr marL="47625" marR="47625" marT="19050" marB="190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000" b="0" i="0" u="none" strike="noStrike" cap="none">
                          <a:solidFill>
                            <a:srgbClr val="1E293B"/>
                          </a:solidFill>
                          <a:latin typeface="Lato"/>
                          <a:ea typeface="Lato"/>
                          <a:cs typeface="Lato"/>
                          <a:sym typeface="Lato"/>
                        </a:rPr>
                        <a:t>Action-orientée</a:t>
                      </a:r>
                      <a:endParaRPr sz="1400"/>
                    </a:p>
                  </a:txBody>
                  <a:tcPr marL="47625" marR="47625" marT="19050" marB="190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000" b="0" i="0" u="none" strike="noStrike" cap="none">
                          <a:solidFill>
                            <a:srgbClr val="1E293B"/>
                          </a:solidFill>
                          <a:latin typeface="Lato"/>
                          <a:ea typeface="Lato"/>
                          <a:cs typeface="Lato"/>
                          <a:sym typeface="Lato"/>
                        </a:rPr>
                        <a:t>Processus</a:t>
                      </a:r>
                      <a:endParaRPr sz="1400"/>
                    </a:p>
                  </a:txBody>
                  <a:tcPr marL="47625" marR="47625" marT="19050" marB="190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380044">
                <a:tc>
                  <a:txBody>
                    <a:bodyPr/>
                    <a:lstStyle/>
                    <a:p>
                      <a:pPr marL="0" marR="0" lvl="0" indent="0" algn="l" rtl="0">
                        <a:spcBef>
                          <a:spcPts val="0"/>
                        </a:spcBef>
                        <a:spcAft>
                          <a:spcPts val="0"/>
                        </a:spcAft>
                        <a:buNone/>
                      </a:pPr>
                      <a:r>
                        <a:rPr lang="en-US" sz="1000" b="1" i="0" u="none" strike="noStrike" cap="none">
                          <a:solidFill>
                            <a:srgbClr val="1E293B"/>
                          </a:solidFill>
                          <a:latin typeface="Lato"/>
                          <a:ea typeface="Lato"/>
                          <a:cs typeface="Lato"/>
                          <a:sym typeface="Lato"/>
                        </a:rPr>
                        <a:t>Meilleur usage</a:t>
                      </a:r>
                      <a:endParaRPr sz="1400"/>
                    </a:p>
                  </a:txBody>
                  <a:tcPr marL="47625" marR="47625" marT="19050" marB="190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AFC"/>
                    </a:solidFill>
                  </a:tcPr>
                </a:tc>
                <a:tc>
                  <a:txBody>
                    <a:bodyPr/>
                    <a:lstStyle/>
                    <a:p>
                      <a:pPr marL="0" marR="0" lvl="0" indent="0" algn="l" rtl="0">
                        <a:spcBef>
                          <a:spcPts val="0"/>
                        </a:spcBef>
                        <a:spcAft>
                          <a:spcPts val="0"/>
                        </a:spcAft>
                        <a:buNone/>
                      </a:pPr>
                      <a:r>
                        <a:rPr lang="en-US" sz="1000" b="0" i="0" u="none" strike="noStrike" cap="none">
                          <a:solidFill>
                            <a:srgbClr val="1E293B"/>
                          </a:solidFill>
                          <a:latin typeface="Lato"/>
                          <a:ea typeface="Lato"/>
                          <a:cs typeface="Lato"/>
                          <a:sym typeface="Lato"/>
                        </a:rPr>
                        <a:t>Notes partagées</a:t>
                      </a:r>
                      <a:endParaRPr sz="1400"/>
                    </a:p>
                  </a:txBody>
                  <a:tcPr marL="47625" marR="47625" marT="19050" marB="190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AFC"/>
                    </a:solidFill>
                  </a:tcPr>
                </a:tc>
                <a:tc>
                  <a:txBody>
                    <a:bodyPr/>
                    <a:lstStyle/>
                    <a:p>
                      <a:pPr marL="0" marR="0" lvl="0" indent="0" algn="l" rtl="0">
                        <a:spcBef>
                          <a:spcPts val="0"/>
                        </a:spcBef>
                        <a:spcAft>
                          <a:spcPts val="0"/>
                        </a:spcAft>
                        <a:buNone/>
                      </a:pPr>
                      <a:r>
                        <a:rPr lang="en-US" sz="1000" b="0" i="0" u="none" strike="noStrike" cap="none">
                          <a:solidFill>
                            <a:srgbClr val="1E293B"/>
                          </a:solidFill>
                          <a:latin typeface="Lato"/>
                          <a:ea typeface="Lato"/>
                          <a:cs typeface="Lato"/>
                          <a:sym typeface="Lato"/>
                        </a:rPr>
                        <a:t>Wiki / Wiki d'équipe</a:t>
                      </a:r>
                      <a:endParaRPr sz="1400"/>
                    </a:p>
                  </a:txBody>
                  <a:tcPr marL="47625" marR="47625" marT="19050" marB="190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AFC"/>
                    </a:solidFill>
                  </a:tcPr>
                </a:tc>
                <a:tc>
                  <a:txBody>
                    <a:bodyPr/>
                    <a:lstStyle/>
                    <a:p>
                      <a:pPr marL="0" marR="0" lvl="0" indent="0" algn="l" rtl="0">
                        <a:spcBef>
                          <a:spcPts val="0"/>
                        </a:spcBef>
                        <a:spcAft>
                          <a:spcPts val="0"/>
                        </a:spcAft>
                        <a:buNone/>
                      </a:pPr>
                      <a:r>
                        <a:rPr lang="en-US" sz="1000" b="0" i="0" u="none" strike="noStrike" cap="none">
                          <a:solidFill>
                            <a:srgbClr val="1E293B"/>
                          </a:solidFill>
                          <a:latin typeface="Lato"/>
                          <a:ea typeface="Lato"/>
                          <a:cs typeface="Lato"/>
                          <a:sym typeface="Lato"/>
                        </a:rPr>
                        <a:t>Projets d'équipe</a:t>
                      </a:r>
                      <a:endParaRPr sz="1400"/>
                    </a:p>
                  </a:txBody>
                  <a:tcPr marL="47625" marR="47625" marT="19050" marB="190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AFC"/>
                    </a:solidFill>
                  </a:tcPr>
                </a:tc>
                <a:tc>
                  <a:txBody>
                    <a:bodyPr/>
                    <a:lstStyle/>
                    <a:p>
                      <a:pPr marL="0" marR="0" lvl="0" indent="0" algn="l" rtl="0">
                        <a:spcBef>
                          <a:spcPts val="0"/>
                        </a:spcBef>
                        <a:spcAft>
                          <a:spcPts val="0"/>
                        </a:spcAft>
                        <a:buNone/>
                      </a:pPr>
                      <a:r>
                        <a:rPr lang="en-US" sz="1000" b="0" i="0" u="none" strike="noStrike" cap="none">
                          <a:solidFill>
                            <a:srgbClr val="1E293B"/>
                          </a:solidFill>
                          <a:latin typeface="Lato"/>
                          <a:ea typeface="Lato"/>
                          <a:cs typeface="Lato"/>
                          <a:sym typeface="Lato"/>
                        </a:rPr>
                        <a:t>Inventaire / RH</a:t>
                      </a:r>
                      <a:endParaRPr sz="1400"/>
                    </a:p>
                  </a:txBody>
                  <a:tcPr marL="47625" marR="47625" marT="19050" marB="190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AFC"/>
                    </a:solidFill>
                  </a:tcPr>
                </a:tc>
                <a:extLst>
                  <a:ext uri="{0D108BD9-81ED-4DB2-BD59-A6C34878D82A}">
                    <a16:rowId xmlns:a16="http://schemas.microsoft.com/office/drawing/2014/main" val="10004"/>
                  </a:ext>
                </a:extLst>
              </a:tr>
            </a:tbl>
          </a:graphicData>
        </a:graphic>
      </p:graphicFrame>
      <p:sp>
        <p:nvSpPr>
          <p:cNvPr id="190" name="Google Shape;190;p20"/>
          <p:cNvSpPr/>
          <p:nvPr/>
        </p:nvSpPr>
        <p:spPr>
          <a:xfrm>
            <a:off x="428625" y="2814638"/>
            <a:ext cx="1474403" cy="7144"/>
          </a:xfrm>
          <a:prstGeom prst="rect">
            <a:avLst/>
          </a:prstGeom>
          <a:solidFill>
            <a:srgbClr val="E2E8F0"/>
          </a:solidFill>
          <a:ln>
            <a:noFill/>
          </a:ln>
        </p:spPr>
        <p:txBody>
          <a:bodyPr spcFirstLastPara="1" wrap="square" lIns="68569" tIns="34275" rIns="68569" bIns="34275" anchor="ctr" anchorCtr="0">
            <a:noAutofit/>
          </a:bodyPr>
          <a:lstStyle/>
          <a:p>
            <a:pPr algn="ctr"/>
            <a:endParaRPr sz="1350">
              <a:solidFill>
                <a:schemeClr val="dk1"/>
              </a:solidFill>
              <a:latin typeface="Calibri"/>
              <a:ea typeface="Calibri"/>
              <a:cs typeface="Calibri"/>
              <a:sym typeface="Calibri"/>
            </a:endParaRPr>
          </a:p>
        </p:txBody>
      </p:sp>
      <p:sp>
        <p:nvSpPr>
          <p:cNvPr id="191" name="Google Shape;191;p20"/>
          <p:cNvSpPr/>
          <p:nvPr/>
        </p:nvSpPr>
        <p:spPr>
          <a:xfrm>
            <a:off x="1903028" y="2814638"/>
            <a:ext cx="1735708" cy="7144"/>
          </a:xfrm>
          <a:prstGeom prst="rect">
            <a:avLst/>
          </a:prstGeom>
          <a:solidFill>
            <a:srgbClr val="E2E8F0"/>
          </a:solidFill>
          <a:ln>
            <a:noFill/>
          </a:ln>
        </p:spPr>
        <p:txBody>
          <a:bodyPr spcFirstLastPara="1" wrap="square" lIns="68569" tIns="34275" rIns="68569" bIns="34275" anchor="ctr" anchorCtr="0">
            <a:noAutofit/>
          </a:bodyPr>
          <a:lstStyle/>
          <a:p>
            <a:pPr algn="ctr"/>
            <a:endParaRPr sz="1350">
              <a:solidFill>
                <a:schemeClr val="dk1"/>
              </a:solidFill>
              <a:latin typeface="Calibri"/>
              <a:ea typeface="Calibri"/>
              <a:cs typeface="Calibri"/>
              <a:sym typeface="Calibri"/>
            </a:endParaRPr>
          </a:p>
        </p:txBody>
      </p:sp>
      <p:sp>
        <p:nvSpPr>
          <p:cNvPr id="192" name="Google Shape;192;p20"/>
          <p:cNvSpPr/>
          <p:nvPr/>
        </p:nvSpPr>
        <p:spPr>
          <a:xfrm>
            <a:off x="3638736" y="2814638"/>
            <a:ext cx="1829023" cy="7144"/>
          </a:xfrm>
          <a:prstGeom prst="rect">
            <a:avLst/>
          </a:prstGeom>
          <a:solidFill>
            <a:srgbClr val="E2E8F0"/>
          </a:solidFill>
          <a:ln>
            <a:noFill/>
          </a:ln>
        </p:spPr>
        <p:txBody>
          <a:bodyPr spcFirstLastPara="1" wrap="square" lIns="68569" tIns="34275" rIns="68569" bIns="34275" anchor="ctr" anchorCtr="0">
            <a:noAutofit/>
          </a:bodyPr>
          <a:lstStyle/>
          <a:p>
            <a:pPr algn="ctr"/>
            <a:endParaRPr sz="1350">
              <a:solidFill>
                <a:schemeClr val="dk1"/>
              </a:solidFill>
              <a:latin typeface="Calibri"/>
              <a:ea typeface="Calibri"/>
              <a:cs typeface="Calibri"/>
              <a:sym typeface="Calibri"/>
            </a:endParaRPr>
          </a:p>
        </p:txBody>
      </p:sp>
      <p:sp>
        <p:nvSpPr>
          <p:cNvPr id="193" name="Google Shape;193;p20"/>
          <p:cNvSpPr/>
          <p:nvPr/>
        </p:nvSpPr>
        <p:spPr>
          <a:xfrm>
            <a:off x="5467759" y="2814638"/>
            <a:ext cx="1661033" cy="7144"/>
          </a:xfrm>
          <a:prstGeom prst="rect">
            <a:avLst/>
          </a:prstGeom>
          <a:solidFill>
            <a:srgbClr val="E2E8F0"/>
          </a:solidFill>
          <a:ln>
            <a:noFill/>
          </a:ln>
        </p:spPr>
        <p:txBody>
          <a:bodyPr spcFirstLastPara="1" wrap="square" lIns="68569" tIns="34275" rIns="68569" bIns="34275" anchor="ctr" anchorCtr="0">
            <a:noAutofit/>
          </a:bodyPr>
          <a:lstStyle/>
          <a:p>
            <a:pPr algn="ctr"/>
            <a:endParaRPr sz="1350">
              <a:solidFill>
                <a:schemeClr val="dk1"/>
              </a:solidFill>
              <a:latin typeface="Calibri"/>
              <a:ea typeface="Calibri"/>
              <a:cs typeface="Calibri"/>
              <a:sym typeface="Calibri"/>
            </a:endParaRPr>
          </a:p>
        </p:txBody>
      </p:sp>
      <p:sp>
        <p:nvSpPr>
          <p:cNvPr id="194" name="Google Shape;194;p20"/>
          <p:cNvSpPr/>
          <p:nvPr/>
        </p:nvSpPr>
        <p:spPr>
          <a:xfrm>
            <a:off x="7128793" y="2814638"/>
            <a:ext cx="1586582" cy="7144"/>
          </a:xfrm>
          <a:prstGeom prst="rect">
            <a:avLst/>
          </a:prstGeom>
          <a:solidFill>
            <a:srgbClr val="E2E8F0"/>
          </a:solidFill>
          <a:ln>
            <a:noFill/>
          </a:ln>
        </p:spPr>
        <p:txBody>
          <a:bodyPr spcFirstLastPara="1" wrap="square" lIns="68569" tIns="34275" rIns="68569" bIns="34275" anchor="ctr" anchorCtr="0">
            <a:noAutofit/>
          </a:bodyPr>
          <a:lstStyle/>
          <a:p>
            <a:pPr algn="ctr"/>
            <a:endParaRPr sz="1350">
              <a:solidFill>
                <a:schemeClr val="dk1"/>
              </a:solidFill>
              <a:latin typeface="Calibri"/>
              <a:ea typeface="Calibri"/>
              <a:cs typeface="Calibri"/>
              <a:sym typeface="Calibri"/>
            </a:endParaRPr>
          </a:p>
        </p:txBody>
      </p:sp>
      <p:sp>
        <p:nvSpPr>
          <p:cNvPr id="195" name="Google Shape;195;p20"/>
          <p:cNvSpPr/>
          <p:nvPr/>
        </p:nvSpPr>
        <p:spPr>
          <a:xfrm>
            <a:off x="428625" y="3193257"/>
            <a:ext cx="1474403" cy="7144"/>
          </a:xfrm>
          <a:prstGeom prst="rect">
            <a:avLst/>
          </a:prstGeom>
          <a:solidFill>
            <a:srgbClr val="E2E8F0"/>
          </a:solidFill>
          <a:ln>
            <a:noFill/>
          </a:ln>
        </p:spPr>
        <p:txBody>
          <a:bodyPr spcFirstLastPara="1" wrap="square" lIns="68569" tIns="34275" rIns="68569" bIns="34275" anchor="ctr" anchorCtr="0">
            <a:noAutofit/>
          </a:bodyPr>
          <a:lstStyle/>
          <a:p>
            <a:pPr algn="ctr"/>
            <a:endParaRPr sz="1350">
              <a:solidFill>
                <a:schemeClr val="dk1"/>
              </a:solidFill>
              <a:latin typeface="Calibri"/>
              <a:ea typeface="Calibri"/>
              <a:cs typeface="Calibri"/>
              <a:sym typeface="Calibri"/>
            </a:endParaRPr>
          </a:p>
        </p:txBody>
      </p:sp>
      <p:sp>
        <p:nvSpPr>
          <p:cNvPr id="196" name="Google Shape;196;p20"/>
          <p:cNvSpPr/>
          <p:nvPr/>
        </p:nvSpPr>
        <p:spPr>
          <a:xfrm>
            <a:off x="1903028" y="3193257"/>
            <a:ext cx="1735708" cy="7144"/>
          </a:xfrm>
          <a:prstGeom prst="rect">
            <a:avLst/>
          </a:prstGeom>
          <a:solidFill>
            <a:srgbClr val="E2E8F0"/>
          </a:solidFill>
          <a:ln>
            <a:noFill/>
          </a:ln>
        </p:spPr>
        <p:txBody>
          <a:bodyPr spcFirstLastPara="1" wrap="square" lIns="68569" tIns="34275" rIns="68569" bIns="34275" anchor="ctr" anchorCtr="0">
            <a:noAutofit/>
          </a:bodyPr>
          <a:lstStyle/>
          <a:p>
            <a:pPr algn="ctr"/>
            <a:endParaRPr sz="1350">
              <a:solidFill>
                <a:schemeClr val="dk1"/>
              </a:solidFill>
              <a:latin typeface="Calibri"/>
              <a:ea typeface="Calibri"/>
              <a:cs typeface="Calibri"/>
              <a:sym typeface="Calibri"/>
            </a:endParaRPr>
          </a:p>
        </p:txBody>
      </p:sp>
      <p:sp>
        <p:nvSpPr>
          <p:cNvPr id="197" name="Google Shape;197;p20"/>
          <p:cNvSpPr/>
          <p:nvPr/>
        </p:nvSpPr>
        <p:spPr>
          <a:xfrm>
            <a:off x="3638736" y="3193257"/>
            <a:ext cx="1829023" cy="7144"/>
          </a:xfrm>
          <a:prstGeom prst="rect">
            <a:avLst/>
          </a:prstGeom>
          <a:solidFill>
            <a:srgbClr val="E2E8F0"/>
          </a:solidFill>
          <a:ln>
            <a:noFill/>
          </a:ln>
        </p:spPr>
        <p:txBody>
          <a:bodyPr spcFirstLastPara="1" wrap="square" lIns="68569" tIns="34275" rIns="68569" bIns="34275" anchor="ctr" anchorCtr="0">
            <a:noAutofit/>
          </a:bodyPr>
          <a:lstStyle/>
          <a:p>
            <a:pPr algn="ctr"/>
            <a:endParaRPr sz="1350">
              <a:solidFill>
                <a:schemeClr val="dk1"/>
              </a:solidFill>
              <a:latin typeface="Calibri"/>
              <a:ea typeface="Calibri"/>
              <a:cs typeface="Calibri"/>
              <a:sym typeface="Calibri"/>
            </a:endParaRPr>
          </a:p>
        </p:txBody>
      </p:sp>
      <p:sp>
        <p:nvSpPr>
          <p:cNvPr id="198" name="Google Shape;198;p20"/>
          <p:cNvSpPr/>
          <p:nvPr/>
        </p:nvSpPr>
        <p:spPr>
          <a:xfrm>
            <a:off x="5467759" y="3193257"/>
            <a:ext cx="1661033" cy="7144"/>
          </a:xfrm>
          <a:prstGeom prst="rect">
            <a:avLst/>
          </a:prstGeom>
          <a:solidFill>
            <a:srgbClr val="E2E8F0"/>
          </a:solidFill>
          <a:ln>
            <a:noFill/>
          </a:ln>
        </p:spPr>
        <p:txBody>
          <a:bodyPr spcFirstLastPara="1" wrap="square" lIns="68569" tIns="34275" rIns="68569" bIns="34275" anchor="ctr" anchorCtr="0">
            <a:noAutofit/>
          </a:bodyPr>
          <a:lstStyle/>
          <a:p>
            <a:pPr algn="ctr"/>
            <a:endParaRPr sz="1350">
              <a:solidFill>
                <a:schemeClr val="dk1"/>
              </a:solidFill>
              <a:latin typeface="Calibri"/>
              <a:ea typeface="Calibri"/>
              <a:cs typeface="Calibri"/>
              <a:sym typeface="Calibri"/>
            </a:endParaRPr>
          </a:p>
        </p:txBody>
      </p:sp>
      <p:sp>
        <p:nvSpPr>
          <p:cNvPr id="199" name="Google Shape;199;p20"/>
          <p:cNvSpPr/>
          <p:nvPr/>
        </p:nvSpPr>
        <p:spPr>
          <a:xfrm>
            <a:off x="7128793" y="3193257"/>
            <a:ext cx="1586582" cy="7144"/>
          </a:xfrm>
          <a:prstGeom prst="rect">
            <a:avLst/>
          </a:prstGeom>
          <a:solidFill>
            <a:srgbClr val="E2E8F0"/>
          </a:solidFill>
          <a:ln>
            <a:noFill/>
          </a:ln>
        </p:spPr>
        <p:txBody>
          <a:bodyPr spcFirstLastPara="1" wrap="square" lIns="68569" tIns="34275" rIns="68569" bIns="34275" anchor="ctr" anchorCtr="0">
            <a:noAutofit/>
          </a:bodyPr>
          <a:lstStyle/>
          <a:p>
            <a:pPr algn="ctr"/>
            <a:endParaRPr sz="1350">
              <a:solidFill>
                <a:schemeClr val="dk1"/>
              </a:solidFill>
              <a:latin typeface="Calibri"/>
              <a:ea typeface="Calibri"/>
              <a:cs typeface="Calibri"/>
              <a:sym typeface="Calibri"/>
            </a:endParaRPr>
          </a:p>
        </p:txBody>
      </p:sp>
      <p:sp>
        <p:nvSpPr>
          <p:cNvPr id="200" name="Google Shape;200;p20"/>
          <p:cNvSpPr/>
          <p:nvPr/>
        </p:nvSpPr>
        <p:spPr>
          <a:xfrm>
            <a:off x="428625" y="3571875"/>
            <a:ext cx="1474403" cy="7144"/>
          </a:xfrm>
          <a:prstGeom prst="rect">
            <a:avLst/>
          </a:prstGeom>
          <a:solidFill>
            <a:srgbClr val="E2E8F0"/>
          </a:solidFill>
          <a:ln>
            <a:noFill/>
          </a:ln>
        </p:spPr>
        <p:txBody>
          <a:bodyPr spcFirstLastPara="1" wrap="square" lIns="68569" tIns="34275" rIns="68569" bIns="34275" anchor="ctr" anchorCtr="0">
            <a:noAutofit/>
          </a:bodyPr>
          <a:lstStyle/>
          <a:p>
            <a:pPr algn="ctr"/>
            <a:endParaRPr sz="1350">
              <a:solidFill>
                <a:schemeClr val="dk1"/>
              </a:solidFill>
              <a:latin typeface="Calibri"/>
              <a:ea typeface="Calibri"/>
              <a:cs typeface="Calibri"/>
              <a:sym typeface="Calibri"/>
            </a:endParaRPr>
          </a:p>
        </p:txBody>
      </p:sp>
      <p:sp>
        <p:nvSpPr>
          <p:cNvPr id="201" name="Google Shape;201;p20"/>
          <p:cNvSpPr/>
          <p:nvPr/>
        </p:nvSpPr>
        <p:spPr>
          <a:xfrm>
            <a:off x="1903028" y="3571875"/>
            <a:ext cx="1735708" cy="7144"/>
          </a:xfrm>
          <a:prstGeom prst="rect">
            <a:avLst/>
          </a:prstGeom>
          <a:solidFill>
            <a:srgbClr val="E2E8F0"/>
          </a:solidFill>
          <a:ln>
            <a:noFill/>
          </a:ln>
        </p:spPr>
        <p:txBody>
          <a:bodyPr spcFirstLastPara="1" wrap="square" lIns="68569" tIns="34275" rIns="68569" bIns="34275" anchor="ctr" anchorCtr="0">
            <a:noAutofit/>
          </a:bodyPr>
          <a:lstStyle/>
          <a:p>
            <a:pPr algn="ctr"/>
            <a:endParaRPr sz="1350">
              <a:solidFill>
                <a:schemeClr val="dk1"/>
              </a:solidFill>
              <a:latin typeface="Calibri"/>
              <a:ea typeface="Calibri"/>
              <a:cs typeface="Calibri"/>
              <a:sym typeface="Calibri"/>
            </a:endParaRPr>
          </a:p>
        </p:txBody>
      </p:sp>
      <p:sp>
        <p:nvSpPr>
          <p:cNvPr id="202" name="Google Shape;202;p20"/>
          <p:cNvSpPr/>
          <p:nvPr/>
        </p:nvSpPr>
        <p:spPr>
          <a:xfrm>
            <a:off x="3638736" y="3571875"/>
            <a:ext cx="1829023" cy="7144"/>
          </a:xfrm>
          <a:prstGeom prst="rect">
            <a:avLst/>
          </a:prstGeom>
          <a:solidFill>
            <a:srgbClr val="E2E8F0"/>
          </a:solidFill>
          <a:ln>
            <a:noFill/>
          </a:ln>
        </p:spPr>
        <p:txBody>
          <a:bodyPr spcFirstLastPara="1" wrap="square" lIns="68569" tIns="34275" rIns="68569" bIns="34275" anchor="ctr" anchorCtr="0">
            <a:noAutofit/>
          </a:bodyPr>
          <a:lstStyle/>
          <a:p>
            <a:pPr algn="ctr"/>
            <a:endParaRPr sz="1350">
              <a:solidFill>
                <a:schemeClr val="dk1"/>
              </a:solidFill>
              <a:latin typeface="Calibri"/>
              <a:ea typeface="Calibri"/>
              <a:cs typeface="Calibri"/>
              <a:sym typeface="Calibri"/>
            </a:endParaRPr>
          </a:p>
        </p:txBody>
      </p:sp>
      <p:sp>
        <p:nvSpPr>
          <p:cNvPr id="203" name="Google Shape;203;p20"/>
          <p:cNvSpPr/>
          <p:nvPr/>
        </p:nvSpPr>
        <p:spPr>
          <a:xfrm>
            <a:off x="5467759" y="3571875"/>
            <a:ext cx="1661033" cy="7144"/>
          </a:xfrm>
          <a:prstGeom prst="rect">
            <a:avLst/>
          </a:prstGeom>
          <a:solidFill>
            <a:srgbClr val="E2E8F0"/>
          </a:solidFill>
          <a:ln>
            <a:noFill/>
          </a:ln>
        </p:spPr>
        <p:txBody>
          <a:bodyPr spcFirstLastPara="1" wrap="square" lIns="68569" tIns="34275" rIns="68569" bIns="34275" anchor="ctr" anchorCtr="0">
            <a:noAutofit/>
          </a:bodyPr>
          <a:lstStyle/>
          <a:p>
            <a:pPr algn="ctr"/>
            <a:endParaRPr sz="1350">
              <a:solidFill>
                <a:schemeClr val="dk1"/>
              </a:solidFill>
              <a:latin typeface="Calibri"/>
              <a:ea typeface="Calibri"/>
              <a:cs typeface="Calibri"/>
              <a:sym typeface="Calibri"/>
            </a:endParaRPr>
          </a:p>
        </p:txBody>
      </p:sp>
      <p:sp>
        <p:nvSpPr>
          <p:cNvPr id="204" name="Google Shape;204;p20"/>
          <p:cNvSpPr/>
          <p:nvPr/>
        </p:nvSpPr>
        <p:spPr>
          <a:xfrm>
            <a:off x="7128793" y="3571875"/>
            <a:ext cx="1586582" cy="7144"/>
          </a:xfrm>
          <a:prstGeom prst="rect">
            <a:avLst/>
          </a:prstGeom>
          <a:solidFill>
            <a:srgbClr val="E2E8F0"/>
          </a:solidFill>
          <a:ln>
            <a:noFill/>
          </a:ln>
        </p:spPr>
        <p:txBody>
          <a:bodyPr spcFirstLastPara="1" wrap="square" lIns="68569" tIns="34275" rIns="68569" bIns="34275" anchor="ctr" anchorCtr="0">
            <a:noAutofit/>
          </a:bodyPr>
          <a:lstStyle/>
          <a:p>
            <a:pPr algn="ctr"/>
            <a:endParaRPr sz="1350">
              <a:solidFill>
                <a:schemeClr val="dk1"/>
              </a:solidFill>
              <a:latin typeface="Calibri"/>
              <a:ea typeface="Calibri"/>
              <a:cs typeface="Calibri"/>
              <a:sym typeface="Calibri"/>
            </a:endParaRPr>
          </a:p>
        </p:txBody>
      </p:sp>
      <p:sp>
        <p:nvSpPr>
          <p:cNvPr id="205" name="Google Shape;205;p20"/>
          <p:cNvSpPr/>
          <p:nvPr/>
        </p:nvSpPr>
        <p:spPr>
          <a:xfrm>
            <a:off x="428625" y="3950494"/>
            <a:ext cx="1474403" cy="7144"/>
          </a:xfrm>
          <a:prstGeom prst="rect">
            <a:avLst/>
          </a:prstGeom>
          <a:solidFill>
            <a:srgbClr val="E2E8F0"/>
          </a:solidFill>
          <a:ln>
            <a:noFill/>
          </a:ln>
        </p:spPr>
        <p:txBody>
          <a:bodyPr spcFirstLastPara="1" wrap="square" lIns="68569" tIns="34275" rIns="68569" bIns="34275" anchor="ctr" anchorCtr="0">
            <a:noAutofit/>
          </a:bodyPr>
          <a:lstStyle/>
          <a:p>
            <a:pPr algn="ctr"/>
            <a:endParaRPr sz="1350">
              <a:solidFill>
                <a:schemeClr val="dk1"/>
              </a:solidFill>
              <a:latin typeface="Calibri"/>
              <a:ea typeface="Calibri"/>
              <a:cs typeface="Calibri"/>
              <a:sym typeface="Calibri"/>
            </a:endParaRPr>
          </a:p>
        </p:txBody>
      </p:sp>
      <p:sp>
        <p:nvSpPr>
          <p:cNvPr id="206" name="Google Shape;206;p20"/>
          <p:cNvSpPr/>
          <p:nvPr/>
        </p:nvSpPr>
        <p:spPr>
          <a:xfrm>
            <a:off x="1903028" y="3950494"/>
            <a:ext cx="1735708" cy="7144"/>
          </a:xfrm>
          <a:prstGeom prst="rect">
            <a:avLst/>
          </a:prstGeom>
          <a:solidFill>
            <a:srgbClr val="E2E8F0"/>
          </a:solidFill>
          <a:ln>
            <a:noFill/>
          </a:ln>
        </p:spPr>
        <p:txBody>
          <a:bodyPr spcFirstLastPara="1" wrap="square" lIns="68569" tIns="34275" rIns="68569" bIns="34275" anchor="ctr" anchorCtr="0">
            <a:noAutofit/>
          </a:bodyPr>
          <a:lstStyle/>
          <a:p>
            <a:pPr algn="ctr"/>
            <a:endParaRPr sz="1350">
              <a:solidFill>
                <a:schemeClr val="dk1"/>
              </a:solidFill>
              <a:latin typeface="Calibri"/>
              <a:ea typeface="Calibri"/>
              <a:cs typeface="Calibri"/>
              <a:sym typeface="Calibri"/>
            </a:endParaRPr>
          </a:p>
        </p:txBody>
      </p:sp>
      <p:sp>
        <p:nvSpPr>
          <p:cNvPr id="207" name="Google Shape;207;p20"/>
          <p:cNvSpPr/>
          <p:nvPr/>
        </p:nvSpPr>
        <p:spPr>
          <a:xfrm>
            <a:off x="3638736" y="3950494"/>
            <a:ext cx="1829023" cy="7144"/>
          </a:xfrm>
          <a:prstGeom prst="rect">
            <a:avLst/>
          </a:prstGeom>
          <a:solidFill>
            <a:srgbClr val="E2E8F0"/>
          </a:solidFill>
          <a:ln>
            <a:noFill/>
          </a:ln>
        </p:spPr>
        <p:txBody>
          <a:bodyPr spcFirstLastPara="1" wrap="square" lIns="68569" tIns="34275" rIns="68569" bIns="34275" anchor="ctr" anchorCtr="0">
            <a:noAutofit/>
          </a:bodyPr>
          <a:lstStyle/>
          <a:p>
            <a:pPr algn="ctr"/>
            <a:endParaRPr sz="1350">
              <a:solidFill>
                <a:schemeClr val="dk1"/>
              </a:solidFill>
              <a:latin typeface="Calibri"/>
              <a:ea typeface="Calibri"/>
              <a:cs typeface="Calibri"/>
              <a:sym typeface="Calibri"/>
            </a:endParaRPr>
          </a:p>
        </p:txBody>
      </p:sp>
      <p:sp>
        <p:nvSpPr>
          <p:cNvPr id="208" name="Google Shape;208;p20"/>
          <p:cNvSpPr/>
          <p:nvPr/>
        </p:nvSpPr>
        <p:spPr>
          <a:xfrm>
            <a:off x="5467759" y="3950494"/>
            <a:ext cx="1661033" cy="7144"/>
          </a:xfrm>
          <a:prstGeom prst="rect">
            <a:avLst/>
          </a:prstGeom>
          <a:solidFill>
            <a:srgbClr val="E2E8F0"/>
          </a:solidFill>
          <a:ln>
            <a:noFill/>
          </a:ln>
        </p:spPr>
        <p:txBody>
          <a:bodyPr spcFirstLastPara="1" wrap="square" lIns="68569" tIns="34275" rIns="68569" bIns="34275" anchor="ctr" anchorCtr="0">
            <a:noAutofit/>
          </a:bodyPr>
          <a:lstStyle/>
          <a:p>
            <a:pPr algn="ctr"/>
            <a:endParaRPr sz="1350">
              <a:solidFill>
                <a:schemeClr val="dk1"/>
              </a:solidFill>
              <a:latin typeface="Calibri"/>
              <a:ea typeface="Calibri"/>
              <a:cs typeface="Calibri"/>
              <a:sym typeface="Calibri"/>
            </a:endParaRPr>
          </a:p>
        </p:txBody>
      </p:sp>
      <p:sp>
        <p:nvSpPr>
          <p:cNvPr id="209" name="Google Shape;209;p20"/>
          <p:cNvSpPr/>
          <p:nvPr/>
        </p:nvSpPr>
        <p:spPr>
          <a:xfrm>
            <a:off x="7128793" y="3950494"/>
            <a:ext cx="1586582" cy="7144"/>
          </a:xfrm>
          <a:prstGeom prst="rect">
            <a:avLst/>
          </a:prstGeom>
          <a:solidFill>
            <a:srgbClr val="E2E8F0"/>
          </a:solidFill>
          <a:ln>
            <a:noFill/>
          </a:ln>
        </p:spPr>
        <p:txBody>
          <a:bodyPr spcFirstLastPara="1" wrap="square" lIns="68569" tIns="34275" rIns="68569" bIns="34275" anchor="ctr" anchorCtr="0">
            <a:noAutofit/>
          </a:bodyPr>
          <a:lstStyle/>
          <a:p>
            <a:pPr algn="ctr"/>
            <a:endParaRPr sz="1350">
              <a:solidFill>
                <a:schemeClr val="dk1"/>
              </a:solidFill>
              <a:latin typeface="Calibri"/>
              <a:ea typeface="Calibri"/>
              <a:cs typeface="Calibri"/>
              <a:sym typeface="Calibri"/>
            </a:endParaRPr>
          </a:p>
        </p:txBody>
      </p:sp>
      <p:sp>
        <p:nvSpPr>
          <p:cNvPr id="210" name="Google Shape;210;p20"/>
          <p:cNvSpPr txBox="1"/>
          <p:nvPr/>
        </p:nvSpPr>
        <p:spPr>
          <a:xfrm>
            <a:off x="571500" y="428625"/>
            <a:ext cx="8551069" cy="363626"/>
          </a:xfrm>
          <a:prstGeom prst="rect">
            <a:avLst/>
          </a:prstGeom>
          <a:noFill/>
          <a:ln>
            <a:noFill/>
          </a:ln>
        </p:spPr>
        <p:txBody>
          <a:bodyPr spcFirstLastPara="1" wrap="square" lIns="0" tIns="0" rIns="0" bIns="0" anchor="t" anchorCtr="0">
            <a:spAutoFit/>
          </a:bodyPr>
          <a:lstStyle/>
          <a:p>
            <a:r>
              <a:rPr lang="en-US" sz="2363" b="1">
                <a:solidFill>
                  <a:srgbClr val="1E293B"/>
                </a:solidFill>
                <a:latin typeface="Poppins"/>
                <a:ea typeface="Poppins"/>
                <a:cs typeface="Poppins"/>
                <a:sym typeface="Poppins"/>
              </a:rPr>
              <a:t>Comparatif des solutions</a:t>
            </a:r>
            <a:endParaRPr sz="1350"/>
          </a:p>
        </p:txBody>
      </p:sp>
      <p:sp>
        <p:nvSpPr>
          <p:cNvPr id="211" name="Google Shape;211;p20"/>
          <p:cNvSpPr/>
          <p:nvPr/>
        </p:nvSpPr>
        <p:spPr>
          <a:xfrm>
            <a:off x="428625" y="428626"/>
            <a:ext cx="57150" cy="450056"/>
          </a:xfrm>
          <a:prstGeom prst="rect">
            <a:avLst/>
          </a:prstGeom>
          <a:solidFill>
            <a:srgbClr val="0078D4"/>
          </a:solidFill>
          <a:ln>
            <a:noFill/>
          </a:ln>
        </p:spPr>
        <p:txBody>
          <a:bodyPr spcFirstLastPara="1" wrap="square" lIns="68569" tIns="34275" rIns="68569" bIns="34275" anchor="ctr" anchorCtr="0">
            <a:noAutofit/>
          </a:bodyPr>
          <a:lstStyle/>
          <a:p>
            <a:pPr algn="ctr"/>
            <a:endParaRPr sz="1350">
              <a:solidFill>
                <a:schemeClr val="dk1"/>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pic>
        <p:nvPicPr>
          <p:cNvPr id="216" name="Google Shape;216;p21" descr="image.png"/>
          <p:cNvPicPr preferRelativeResize="0"/>
          <p:nvPr/>
        </p:nvPicPr>
        <p:blipFill rotWithShape="1">
          <a:blip r:embed="rId3">
            <a:alphaModFix/>
          </a:blip>
          <a:srcRect/>
          <a:stretch/>
        </p:blipFill>
        <p:spPr>
          <a:xfrm>
            <a:off x="0" y="0"/>
            <a:ext cx="9144000" cy="5143500"/>
          </a:xfrm>
          <a:prstGeom prst="rect">
            <a:avLst/>
          </a:prstGeom>
          <a:noFill/>
          <a:ln>
            <a:noFill/>
          </a:ln>
        </p:spPr>
      </p:pic>
      <p:pic>
        <p:nvPicPr>
          <p:cNvPr id="217" name="Google Shape;217;p21" descr="image.png"/>
          <p:cNvPicPr preferRelativeResize="0"/>
          <p:nvPr/>
        </p:nvPicPr>
        <p:blipFill rotWithShape="1">
          <a:blip r:embed="rId4">
            <a:alphaModFix/>
          </a:blip>
          <a:srcRect/>
          <a:stretch/>
        </p:blipFill>
        <p:spPr>
          <a:xfrm>
            <a:off x="428625" y="2021011"/>
            <a:ext cx="2619412" cy="1837283"/>
          </a:xfrm>
          <a:prstGeom prst="rect">
            <a:avLst/>
          </a:prstGeom>
          <a:noFill/>
          <a:ln>
            <a:noFill/>
          </a:ln>
        </p:spPr>
      </p:pic>
      <p:pic>
        <p:nvPicPr>
          <p:cNvPr id="218" name="Google Shape;218;p21" descr="image.png"/>
          <p:cNvPicPr preferRelativeResize="0"/>
          <p:nvPr/>
        </p:nvPicPr>
        <p:blipFill rotWithShape="1">
          <a:blip r:embed="rId5">
            <a:alphaModFix/>
          </a:blip>
          <a:srcRect/>
          <a:stretch/>
        </p:blipFill>
        <p:spPr>
          <a:xfrm>
            <a:off x="3262350" y="2021011"/>
            <a:ext cx="2619412" cy="1837283"/>
          </a:xfrm>
          <a:prstGeom prst="rect">
            <a:avLst/>
          </a:prstGeom>
          <a:noFill/>
          <a:ln>
            <a:noFill/>
          </a:ln>
        </p:spPr>
      </p:pic>
      <p:pic>
        <p:nvPicPr>
          <p:cNvPr id="219" name="Google Shape;219;p21" descr="image.png"/>
          <p:cNvPicPr preferRelativeResize="0"/>
          <p:nvPr/>
        </p:nvPicPr>
        <p:blipFill rotWithShape="1">
          <a:blip r:embed="rId6">
            <a:alphaModFix/>
          </a:blip>
          <a:srcRect/>
          <a:stretch/>
        </p:blipFill>
        <p:spPr>
          <a:xfrm>
            <a:off x="6096075" y="2021011"/>
            <a:ext cx="2619412" cy="1837283"/>
          </a:xfrm>
          <a:prstGeom prst="rect">
            <a:avLst/>
          </a:prstGeom>
          <a:noFill/>
          <a:ln>
            <a:noFill/>
          </a:ln>
        </p:spPr>
      </p:pic>
      <p:sp>
        <p:nvSpPr>
          <p:cNvPr id="220" name="Google Shape;220;p21"/>
          <p:cNvSpPr txBox="1"/>
          <p:nvPr/>
        </p:nvSpPr>
        <p:spPr>
          <a:xfrm>
            <a:off x="595669" y="2792537"/>
            <a:ext cx="2285324" cy="207749"/>
          </a:xfrm>
          <a:prstGeom prst="rect">
            <a:avLst/>
          </a:prstGeom>
          <a:noFill/>
          <a:ln>
            <a:noFill/>
          </a:ln>
        </p:spPr>
        <p:txBody>
          <a:bodyPr spcFirstLastPara="1" wrap="square" lIns="0" tIns="0" rIns="0" bIns="0" anchor="t" anchorCtr="0">
            <a:spAutoFit/>
          </a:bodyPr>
          <a:lstStyle/>
          <a:p>
            <a:pPr algn="ctr"/>
            <a:r>
              <a:rPr lang="en-US" sz="1350" b="1">
                <a:solidFill>
                  <a:srgbClr val="1E293B"/>
                </a:solidFill>
                <a:latin typeface="Poppins"/>
                <a:ea typeface="Poppins"/>
                <a:cs typeface="Poppins"/>
                <a:sym typeface="Poppins"/>
              </a:rPr>
              <a:t>Brainstorming ?</a:t>
            </a:r>
            <a:endParaRPr sz="1350"/>
          </a:p>
        </p:txBody>
      </p:sp>
      <p:sp>
        <p:nvSpPr>
          <p:cNvPr id="221" name="Google Shape;221;p21"/>
          <p:cNvSpPr txBox="1"/>
          <p:nvPr/>
        </p:nvSpPr>
        <p:spPr>
          <a:xfrm>
            <a:off x="650082" y="3156868"/>
            <a:ext cx="2176499" cy="443198"/>
          </a:xfrm>
          <a:prstGeom prst="rect">
            <a:avLst/>
          </a:prstGeom>
          <a:noFill/>
          <a:ln>
            <a:noFill/>
          </a:ln>
        </p:spPr>
        <p:txBody>
          <a:bodyPr spcFirstLastPara="1" wrap="square" lIns="0" tIns="0" rIns="0" bIns="0" anchor="t" anchorCtr="0">
            <a:spAutoFit/>
          </a:bodyPr>
          <a:lstStyle/>
          <a:p>
            <a:pPr algn="ctr">
              <a:lnSpc>
                <a:spcPct val="160000"/>
              </a:lnSpc>
            </a:pPr>
            <a:r>
              <a:rPr lang="en-US" sz="900">
                <a:solidFill>
                  <a:srgbClr val="475569"/>
                </a:solidFill>
                <a:latin typeface="Lato"/>
                <a:ea typeface="Lato"/>
                <a:cs typeface="Lato"/>
                <a:sym typeface="Lato"/>
              </a:rPr>
              <a:t>Utilisez </a:t>
            </a:r>
            <a:r>
              <a:rPr lang="en-US" sz="900" b="1">
                <a:solidFill>
                  <a:srgbClr val="475569"/>
                </a:solidFill>
                <a:latin typeface="Lato"/>
                <a:ea typeface="Lato"/>
                <a:cs typeface="Lato"/>
                <a:sym typeface="Lato"/>
              </a:rPr>
              <a:t>Whiteboard</a:t>
            </a:r>
            <a:r>
              <a:rPr lang="en-US" sz="900">
                <a:solidFill>
                  <a:srgbClr val="475569"/>
                </a:solidFill>
                <a:latin typeface="Lato"/>
                <a:ea typeface="Lato"/>
                <a:cs typeface="Lato"/>
                <a:sym typeface="Lato"/>
              </a:rPr>
              <a:t> pour la vision ou </a:t>
            </a:r>
            <a:r>
              <a:rPr lang="en-US" sz="900" b="1">
                <a:solidFill>
                  <a:srgbClr val="475569"/>
                </a:solidFill>
                <a:latin typeface="Lato"/>
                <a:ea typeface="Lato"/>
                <a:cs typeface="Lato"/>
                <a:sym typeface="Lato"/>
              </a:rPr>
              <a:t>Loop</a:t>
            </a:r>
            <a:r>
              <a:rPr lang="en-US" sz="900">
                <a:solidFill>
                  <a:srgbClr val="475569"/>
                </a:solidFill>
                <a:latin typeface="Lato"/>
                <a:ea typeface="Lato"/>
                <a:cs typeface="Lato"/>
                <a:sym typeface="Lato"/>
              </a:rPr>
              <a:t> pour le texte collaboratif.</a:t>
            </a:r>
            <a:endParaRPr sz="1350"/>
          </a:p>
        </p:txBody>
      </p:sp>
      <p:sp>
        <p:nvSpPr>
          <p:cNvPr id="222" name="Google Shape;222;p21"/>
          <p:cNvSpPr txBox="1"/>
          <p:nvPr/>
        </p:nvSpPr>
        <p:spPr>
          <a:xfrm>
            <a:off x="3429394" y="2792537"/>
            <a:ext cx="2285324" cy="207749"/>
          </a:xfrm>
          <a:prstGeom prst="rect">
            <a:avLst/>
          </a:prstGeom>
          <a:noFill/>
          <a:ln>
            <a:noFill/>
          </a:ln>
        </p:spPr>
        <p:txBody>
          <a:bodyPr spcFirstLastPara="1" wrap="square" lIns="0" tIns="0" rIns="0" bIns="0" anchor="t" anchorCtr="0">
            <a:spAutoFit/>
          </a:bodyPr>
          <a:lstStyle/>
          <a:p>
            <a:pPr algn="ctr"/>
            <a:r>
              <a:rPr lang="en-US" sz="1350" b="1">
                <a:solidFill>
                  <a:srgbClr val="1E293B"/>
                </a:solidFill>
                <a:latin typeface="Poppins"/>
                <a:ea typeface="Poppins"/>
                <a:cs typeface="Poppins"/>
                <a:sym typeface="Poppins"/>
              </a:rPr>
              <a:t>Tâches à faire ?</a:t>
            </a:r>
            <a:endParaRPr sz="1350"/>
          </a:p>
        </p:txBody>
      </p:sp>
      <p:sp>
        <p:nvSpPr>
          <p:cNvPr id="223" name="Google Shape;223;p21"/>
          <p:cNvSpPr txBox="1"/>
          <p:nvPr/>
        </p:nvSpPr>
        <p:spPr>
          <a:xfrm>
            <a:off x="3483806" y="3156868"/>
            <a:ext cx="2176499" cy="443198"/>
          </a:xfrm>
          <a:prstGeom prst="rect">
            <a:avLst/>
          </a:prstGeom>
          <a:noFill/>
          <a:ln>
            <a:noFill/>
          </a:ln>
        </p:spPr>
        <p:txBody>
          <a:bodyPr spcFirstLastPara="1" wrap="square" lIns="0" tIns="0" rIns="0" bIns="0" anchor="t" anchorCtr="0">
            <a:spAutoFit/>
          </a:bodyPr>
          <a:lstStyle/>
          <a:p>
            <a:pPr algn="ctr">
              <a:lnSpc>
                <a:spcPct val="160000"/>
              </a:lnSpc>
            </a:pPr>
            <a:r>
              <a:rPr lang="en-US" sz="900">
                <a:solidFill>
                  <a:srgbClr val="475569"/>
                </a:solidFill>
                <a:latin typeface="Lato"/>
                <a:ea typeface="Lato"/>
                <a:cs typeface="Lato"/>
                <a:sym typeface="Lato"/>
              </a:rPr>
              <a:t>Utilisez </a:t>
            </a:r>
            <a:r>
              <a:rPr lang="en-US" sz="900" b="1">
                <a:solidFill>
                  <a:srgbClr val="475569"/>
                </a:solidFill>
                <a:latin typeface="Lato"/>
                <a:ea typeface="Lato"/>
                <a:cs typeface="Lato"/>
                <a:sym typeface="Lato"/>
              </a:rPr>
              <a:t>Planner</a:t>
            </a:r>
            <a:r>
              <a:rPr lang="en-US" sz="900">
                <a:solidFill>
                  <a:srgbClr val="475569"/>
                </a:solidFill>
                <a:latin typeface="Lato"/>
                <a:ea typeface="Lato"/>
                <a:cs typeface="Lato"/>
                <a:sym typeface="Lato"/>
              </a:rPr>
              <a:t> pour les projets ou </a:t>
            </a:r>
            <a:r>
              <a:rPr lang="en-US" sz="900" b="1">
                <a:solidFill>
                  <a:srgbClr val="475569"/>
                </a:solidFill>
                <a:latin typeface="Lato"/>
                <a:ea typeface="Lato"/>
                <a:cs typeface="Lato"/>
                <a:sym typeface="Lato"/>
              </a:rPr>
              <a:t>Lists</a:t>
            </a:r>
            <a:r>
              <a:rPr lang="en-US" sz="900">
                <a:solidFill>
                  <a:srgbClr val="475569"/>
                </a:solidFill>
                <a:latin typeface="Lato"/>
                <a:ea typeface="Lato"/>
                <a:cs typeface="Lato"/>
                <a:sym typeface="Lato"/>
              </a:rPr>
              <a:t> pour un suivi complexe.</a:t>
            </a:r>
            <a:endParaRPr sz="1350"/>
          </a:p>
        </p:txBody>
      </p:sp>
      <p:sp>
        <p:nvSpPr>
          <p:cNvPr id="224" name="Google Shape;224;p21"/>
          <p:cNvSpPr txBox="1"/>
          <p:nvPr/>
        </p:nvSpPr>
        <p:spPr>
          <a:xfrm>
            <a:off x="6263119" y="2792537"/>
            <a:ext cx="2285324" cy="207749"/>
          </a:xfrm>
          <a:prstGeom prst="rect">
            <a:avLst/>
          </a:prstGeom>
          <a:noFill/>
          <a:ln>
            <a:noFill/>
          </a:ln>
        </p:spPr>
        <p:txBody>
          <a:bodyPr spcFirstLastPara="1" wrap="square" lIns="0" tIns="0" rIns="0" bIns="0" anchor="t" anchorCtr="0">
            <a:spAutoFit/>
          </a:bodyPr>
          <a:lstStyle/>
          <a:p>
            <a:pPr algn="ctr"/>
            <a:r>
              <a:rPr lang="en-US" sz="1350" b="1">
                <a:solidFill>
                  <a:srgbClr val="1E293B"/>
                </a:solidFill>
                <a:latin typeface="Poppins"/>
                <a:ea typeface="Poppins"/>
                <a:cs typeface="Poppins"/>
                <a:sym typeface="Poppins"/>
              </a:rPr>
              <a:t>Archive stable ?</a:t>
            </a:r>
            <a:endParaRPr sz="1350"/>
          </a:p>
        </p:txBody>
      </p:sp>
      <p:sp>
        <p:nvSpPr>
          <p:cNvPr id="225" name="Google Shape;225;p21"/>
          <p:cNvSpPr txBox="1"/>
          <p:nvPr/>
        </p:nvSpPr>
        <p:spPr>
          <a:xfrm>
            <a:off x="6317531" y="3156868"/>
            <a:ext cx="2176499" cy="443198"/>
          </a:xfrm>
          <a:prstGeom prst="rect">
            <a:avLst/>
          </a:prstGeom>
          <a:noFill/>
          <a:ln>
            <a:noFill/>
          </a:ln>
        </p:spPr>
        <p:txBody>
          <a:bodyPr spcFirstLastPara="1" wrap="square" lIns="0" tIns="0" rIns="0" bIns="0" anchor="t" anchorCtr="0">
            <a:spAutoFit/>
          </a:bodyPr>
          <a:lstStyle/>
          <a:p>
            <a:pPr algn="ctr">
              <a:lnSpc>
                <a:spcPct val="160000"/>
              </a:lnSpc>
            </a:pPr>
            <a:r>
              <a:rPr lang="en-US" sz="900">
                <a:solidFill>
                  <a:srgbClr val="475569"/>
                </a:solidFill>
                <a:latin typeface="Lato"/>
                <a:ea typeface="Lato"/>
                <a:cs typeface="Lato"/>
                <a:sym typeface="Lato"/>
              </a:rPr>
              <a:t>Utilisez </a:t>
            </a:r>
            <a:r>
              <a:rPr lang="en-US" sz="900" b="1">
                <a:solidFill>
                  <a:srgbClr val="475569"/>
                </a:solidFill>
                <a:latin typeface="Lato"/>
                <a:ea typeface="Lato"/>
                <a:cs typeface="Lato"/>
                <a:sym typeface="Lato"/>
              </a:rPr>
              <a:t>OneNote</a:t>
            </a:r>
            <a:r>
              <a:rPr lang="en-US" sz="900">
                <a:solidFill>
                  <a:srgbClr val="475569"/>
                </a:solidFill>
                <a:latin typeface="Lato"/>
                <a:ea typeface="Lato"/>
                <a:cs typeface="Lato"/>
                <a:sym typeface="Lato"/>
              </a:rPr>
              <a:t> pour la documentation officielle et pérenne.</a:t>
            </a:r>
            <a:endParaRPr sz="1350"/>
          </a:p>
        </p:txBody>
      </p:sp>
      <p:pic>
        <p:nvPicPr>
          <p:cNvPr id="226" name="Google Shape;226;p21" descr="image.png"/>
          <p:cNvPicPr preferRelativeResize="0"/>
          <p:nvPr/>
        </p:nvPicPr>
        <p:blipFill rotWithShape="1">
          <a:blip r:embed="rId7">
            <a:alphaModFix/>
          </a:blip>
          <a:srcRect/>
          <a:stretch/>
        </p:blipFill>
        <p:spPr>
          <a:xfrm>
            <a:off x="1609688" y="2278187"/>
            <a:ext cx="257175" cy="342900"/>
          </a:xfrm>
          <a:prstGeom prst="rect">
            <a:avLst/>
          </a:prstGeom>
          <a:noFill/>
          <a:ln>
            <a:noFill/>
          </a:ln>
        </p:spPr>
      </p:pic>
      <p:pic>
        <p:nvPicPr>
          <p:cNvPr id="227" name="Google Shape;227;p21" descr="image.png"/>
          <p:cNvPicPr preferRelativeResize="0"/>
          <p:nvPr/>
        </p:nvPicPr>
        <p:blipFill rotWithShape="1">
          <a:blip r:embed="rId8">
            <a:alphaModFix/>
          </a:blip>
          <a:srcRect/>
          <a:stretch/>
        </p:blipFill>
        <p:spPr>
          <a:xfrm>
            <a:off x="4400550" y="2278187"/>
            <a:ext cx="342900" cy="342900"/>
          </a:xfrm>
          <a:prstGeom prst="rect">
            <a:avLst/>
          </a:prstGeom>
          <a:noFill/>
          <a:ln>
            <a:noFill/>
          </a:ln>
        </p:spPr>
      </p:pic>
      <p:pic>
        <p:nvPicPr>
          <p:cNvPr id="228" name="Google Shape;228;p21" descr="image.png"/>
          <p:cNvPicPr preferRelativeResize="0"/>
          <p:nvPr/>
        </p:nvPicPr>
        <p:blipFill rotWithShape="1">
          <a:blip r:embed="rId9">
            <a:alphaModFix/>
          </a:blip>
          <a:srcRect/>
          <a:stretch/>
        </p:blipFill>
        <p:spPr>
          <a:xfrm>
            <a:off x="7255705" y="2278187"/>
            <a:ext cx="300038" cy="342900"/>
          </a:xfrm>
          <a:prstGeom prst="rect">
            <a:avLst/>
          </a:prstGeom>
          <a:noFill/>
          <a:ln>
            <a:noFill/>
          </a:ln>
        </p:spPr>
      </p:pic>
      <p:sp>
        <p:nvSpPr>
          <p:cNvPr id="229" name="Google Shape;229;p21"/>
          <p:cNvSpPr txBox="1"/>
          <p:nvPr/>
        </p:nvSpPr>
        <p:spPr>
          <a:xfrm>
            <a:off x="571500" y="428625"/>
            <a:ext cx="8551069" cy="363626"/>
          </a:xfrm>
          <a:prstGeom prst="rect">
            <a:avLst/>
          </a:prstGeom>
          <a:noFill/>
          <a:ln>
            <a:noFill/>
          </a:ln>
        </p:spPr>
        <p:txBody>
          <a:bodyPr spcFirstLastPara="1" wrap="square" lIns="0" tIns="0" rIns="0" bIns="0" anchor="t" anchorCtr="0">
            <a:spAutoFit/>
          </a:bodyPr>
          <a:lstStyle/>
          <a:p>
            <a:r>
              <a:rPr lang="en-US" sz="2363" b="1">
                <a:solidFill>
                  <a:srgbClr val="1E293B"/>
                </a:solidFill>
                <a:latin typeface="Poppins"/>
                <a:ea typeface="Poppins"/>
                <a:cs typeface="Poppins"/>
                <a:sym typeface="Poppins"/>
              </a:rPr>
              <a:t>Arbre de décision rapide</a:t>
            </a:r>
            <a:endParaRPr sz="1350"/>
          </a:p>
        </p:txBody>
      </p:sp>
      <p:sp>
        <p:nvSpPr>
          <p:cNvPr id="230" name="Google Shape;230;p21"/>
          <p:cNvSpPr/>
          <p:nvPr/>
        </p:nvSpPr>
        <p:spPr>
          <a:xfrm>
            <a:off x="428625" y="428626"/>
            <a:ext cx="57150" cy="450056"/>
          </a:xfrm>
          <a:prstGeom prst="rect">
            <a:avLst/>
          </a:prstGeom>
          <a:solidFill>
            <a:srgbClr val="0078D4"/>
          </a:solidFill>
          <a:ln>
            <a:noFill/>
          </a:ln>
        </p:spPr>
        <p:txBody>
          <a:bodyPr spcFirstLastPara="1" wrap="square" lIns="68569" tIns="34275" rIns="68569" bIns="34275" anchor="ctr" anchorCtr="0">
            <a:noAutofit/>
          </a:bodyPr>
          <a:lstStyle/>
          <a:p>
            <a:pPr algn="ctr"/>
            <a:endParaRPr sz="1350">
              <a:solidFill>
                <a:schemeClr val="dk1"/>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pic>
        <p:nvPicPr>
          <p:cNvPr id="235" name="Google Shape;235;p22" descr="image.png"/>
          <p:cNvPicPr preferRelativeResize="0"/>
          <p:nvPr/>
        </p:nvPicPr>
        <p:blipFill rotWithShape="1">
          <a:blip r:embed="rId3">
            <a:alphaModFix/>
          </a:blip>
          <a:srcRect/>
          <a:stretch/>
        </p:blipFill>
        <p:spPr>
          <a:xfrm>
            <a:off x="0" y="0"/>
            <a:ext cx="9144000" cy="5143500"/>
          </a:xfrm>
          <a:prstGeom prst="rect">
            <a:avLst/>
          </a:prstGeom>
          <a:noFill/>
          <a:ln>
            <a:noFill/>
          </a:ln>
        </p:spPr>
      </p:pic>
      <p:sp>
        <p:nvSpPr>
          <p:cNvPr id="236" name="Google Shape;236;p22"/>
          <p:cNvSpPr txBox="1"/>
          <p:nvPr/>
        </p:nvSpPr>
        <p:spPr>
          <a:xfrm>
            <a:off x="750094" y="2136874"/>
            <a:ext cx="7965281" cy="304827"/>
          </a:xfrm>
          <a:prstGeom prst="rect">
            <a:avLst/>
          </a:prstGeom>
          <a:noFill/>
          <a:ln>
            <a:noFill/>
          </a:ln>
        </p:spPr>
        <p:txBody>
          <a:bodyPr spcFirstLastPara="1" wrap="square" lIns="0" tIns="0" rIns="0" bIns="0" anchor="t" anchorCtr="0">
            <a:spAutoFit/>
          </a:bodyPr>
          <a:lstStyle/>
          <a:p>
            <a:pPr>
              <a:lnSpc>
                <a:spcPct val="160000"/>
              </a:lnSpc>
            </a:pPr>
            <a:r>
              <a:rPr lang="en-US" sz="1238" b="1">
                <a:solidFill>
                  <a:srgbClr val="475569"/>
                </a:solidFill>
                <a:latin typeface="Lato"/>
                <a:ea typeface="Lato"/>
                <a:cs typeface="Lato"/>
                <a:sym typeface="Lato"/>
              </a:rPr>
              <a:t>Définir une "Charte des Outils" :</a:t>
            </a:r>
            <a:r>
              <a:rPr lang="en-US" sz="1238">
                <a:solidFill>
                  <a:srgbClr val="475569"/>
                </a:solidFill>
                <a:latin typeface="Lato"/>
                <a:ea typeface="Lato"/>
                <a:cs typeface="Lato"/>
                <a:sym typeface="Lato"/>
              </a:rPr>
              <a:t> Établir quel outil sert à quoi dans l'équipe.</a:t>
            </a:r>
            <a:endParaRPr sz="1350"/>
          </a:p>
        </p:txBody>
      </p:sp>
      <p:sp>
        <p:nvSpPr>
          <p:cNvPr id="237" name="Google Shape;237;p22"/>
          <p:cNvSpPr txBox="1"/>
          <p:nvPr/>
        </p:nvSpPr>
        <p:spPr>
          <a:xfrm>
            <a:off x="750094" y="2566839"/>
            <a:ext cx="7965281" cy="304827"/>
          </a:xfrm>
          <a:prstGeom prst="rect">
            <a:avLst/>
          </a:prstGeom>
          <a:noFill/>
          <a:ln>
            <a:noFill/>
          </a:ln>
        </p:spPr>
        <p:txBody>
          <a:bodyPr spcFirstLastPara="1" wrap="square" lIns="0" tIns="0" rIns="0" bIns="0" anchor="t" anchorCtr="0">
            <a:spAutoFit/>
          </a:bodyPr>
          <a:lstStyle/>
          <a:p>
            <a:pPr>
              <a:lnSpc>
                <a:spcPct val="160000"/>
              </a:lnSpc>
            </a:pPr>
            <a:r>
              <a:rPr lang="en-US" sz="1238" b="1">
                <a:solidFill>
                  <a:srgbClr val="475569"/>
                </a:solidFill>
                <a:latin typeface="Lato"/>
                <a:ea typeface="Lato"/>
                <a:cs typeface="Lato"/>
                <a:sym typeface="Lato"/>
              </a:rPr>
              <a:t>Centraliser via Teams :</a:t>
            </a:r>
            <a:r>
              <a:rPr lang="en-US" sz="1238">
                <a:solidFill>
                  <a:srgbClr val="475569"/>
                </a:solidFill>
                <a:latin typeface="Lato"/>
                <a:ea typeface="Lato"/>
                <a:cs typeface="Lato"/>
                <a:sym typeface="Lato"/>
              </a:rPr>
              <a:t> Intégrer les différents outils comme onglets dans les canaux appropriés.</a:t>
            </a:r>
            <a:endParaRPr sz="1350"/>
          </a:p>
        </p:txBody>
      </p:sp>
      <p:sp>
        <p:nvSpPr>
          <p:cNvPr id="238" name="Google Shape;238;p22"/>
          <p:cNvSpPr txBox="1"/>
          <p:nvPr/>
        </p:nvSpPr>
        <p:spPr>
          <a:xfrm>
            <a:off x="750094" y="2996803"/>
            <a:ext cx="7965281" cy="304827"/>
          </a:xfrm>
          <a:prstGeom prst="rect">
            <a:avLst/>
          </a:prstGeom>
          <a:noFill/>
          <a:ln>
            <a:noFill/>
          </a:ln>
        </p:spPr>
        <p:txBody>
          <a:bodyPr spcFirstLastPara="1" wrap="square" lIns="0" tIns="0" rIns="0" bIns="0" anchor="t" anchorCtr="0">
            <a:spAutoFit/>
          </a:bodyPr>
          <a:lstStyle/>
          <a:p>
            <a:pPr>
              <a:lnSpc>
                <a:spcPct val="160000"/>
              </a:lnSpc>
            </a:pPr>
            <a:r>
              <a:rPr lang="en-US" sz="1238" b="1">
                <a:solidFill>
                  <a:srgbClr val="475569"/>
                </a:solidFill>
                <a:latin typeface="Lato"/>
                <a:ea typeface="Lato"/>
                <a:cs typeface="Lato"/>
                <a:sym typeface="Lato"/>
              </a:rPr>
              <a:t>Nettoyage régulier :</a:t>
            </a:r>
            <a:r>
              <a:rPr lang="en-US" sz="1238">
                <a:solidFill>
                  <a:srgbClr val="475569"/>
                </a:solidFill>
                <a:latin typeface="Lato"/>
                <a:ea typeface="Lato"/>
                <a:cs typeface="Lato"/>
                <a:sym typeface="Lato"/>
              </a:rPr>
              <a:t> Archiver les Workspaces Loop ou les Plans Planner terminés.</a:t>
            </a:r>
            <a:endParaRPr sz="1350"/>
          </a:p>
        </p:txBody>
      </p:sp>
      <p:sp>
        <p:nvSpPr>
          <p:cNvPr id="239" name="Google Shape;239;p22"/>
          <p:cNvSpPr txBox="1"/>
          <p:nvPr/>
        </p:nvSpPr>
        <p:spPr>
          <a:xfrm>
            <a:off x="750094" y="3426768"/>
            <a:ext cx="7965281" cy="304827"/>
          </a:xfrm>
          <a:prstGeom prst="rect">
            <a:avLst/>
          </a:prstGeom>
          <a:noFill/>
          <a:ln>
            <a:noFill/>
          </a:ln>
        </p:spPr>
        <p:txBody>
          <a:bodyPr spcFirstLastPara="1" wrap="square" lIns="0" tIns="0" rIns="0" bIns="0" anchor="t" anchorCtr="0">
            <a:spAutoFit/>
          </a:bodyPr>
          <a:lstStyle/>
          <a:p>
            <a:pPr>
              <a:lnSpc>
                <a:spcPct val="160000"/>
              </a:lnSpc>
            </a:pPr>
            <a:r>
              <a:rPr lang="en-US" sz="1238" b="1">
                <a:solidFill>
                  <a:srgbClr val="475569"/>
                </a:solidFill>
                <a:latin typeface="Lato"/>
                <a:ea typeface="Lato"/>
                <a:cs typeface="Lato"/>
                <a:sym typeface="Lato"/>
              </a:rPr>
              <a:t>Formation continue :</a:t>
            </a:r>
            <a:r>
              <a:rPr lang="en-US" sz="1238">
                <a:solidFill>
                  <a:srgbClr val="475569"/>
                </a:solidFill>
                <a:latin typeface="Lato"/>
                <a:ea typeface="Lato"/>
                <a:cs typeface="Lato"/>
                <a:sym typeface="Lato"/>
              </a:rPr>
              <a:t> S'assurer que chaque membre comprend la valeur ajoutée de chaque application.</a:t>
            </a:r>
            <a:endParaRPr sz="1350"/>
          </a:p>
        </p:txBody>
      </p:sp>
      <p:pic>
        <p:nvPicPr>
          <p:cNvPr id="240" name="Google Shape;240;p22" descr="image.png"/>
          <p:cNvPicPr preferRelativeResize="0"/>
          <p:nvPr/>
        </p:nvPicPr>
        <p:blipFill rotWithShape="1">
          <a:blip r:embed="rId4">
            <a:alphaModFix/>
          </a:blip>
          <a:srcRect/>
          <a:stretch/>
        </p:blipFill>
        <p:spPr>
          <a:xfrm>
            <a:off x="428625" y="2169021"/>
            <a:ext cx="200025" cy="207169"/>
          </a:xfrm>
          <a:prstGeom prst="rect">
            <a:avLst/>
          </a:prstGeom>
          <a:noFill/>
          <a:ln>
            <a:noFill/>
          </a:ln>
        </p:spPr>
      </p:pic>
      <p:pic>
        <p:nvPicPr>
          <p:cNvPr id="241" name="Google Shape;241;p22" descr="image.png"/>
          <p:cNvPicPr preferRelativeResize="0"/>
          <p:nvPr/>
        </p:nvPicPr>
        <p:blipFill rotWithShape="1">
          <a:blip r:embed="rId5">
            <a:alphaModFix/>
          </a:blip>
          <a:srcRect/>
          <a:stretch/>
        </p:blipFill>
        <p:spPr>
          <a:xfrm>
            <a:off x="428626" y="2598986"/>
            <a:ext cx="250031" cy="207169"/>
          </a:xfrm>
          <a:prstGeom prst="rect">
            <a:avLst/>
          </a:prstGeom>
          <a:noFill/>
          <a:ln>
            <a:noFill/>
          </a:ln>
        </p:spPr>
      </p:pic>
      <p:pic>
        <p:nvPicPr>
          <p:cNvPr id="242" name="Google Shape;242;p22" descr="image.png"/>
          <p:cNvPicPr preferRelativeResize="0"/>
          <p:nvPr/>
        </p:nvPicPr>
        <p:blipFill rotWithShape="1">
          <a:blip r:embed="rId6">
            <a:alphaModFix/>
          </a:blip>
          <a:srcRect/>
          <a:stretch/>
        </p:blipFill>
        <p:spPr>
          <a:xfrm>
            <a:off x="428625" y="3028950"/>
            <a:ext cx="178594" cy="207169"/>
          </a:xfrm>
          <a:prstGeom prst="rect">
            <a:avLst/>
          </a:prstGeom>
          <a:noFill/>
          <a:ln>
            <a:noFill/>
          </a:ln>
        </p:spPr>
      </p:pic>
      <p:pic>
        <p:nvPicPr>
          <p:cNvPr id="243" name="Google Shape;243;p22" descr="image.png"/>
          <p:cNvPicPr preferRelativeResize="0"/>
          <p:nvPr/>
        </p:nvPicPr>
        <p:blipFill rotWithShape="1">
          <a:blip r:embed="rId7">
            <a:alphaModFix/>
          </a:blip>
          <a:srcRect/>
          <a:stretch/>
        </p:blipFill>
        <p:spPr>
          <a:xfrm>
            <a:off x="428626" y="3458914"/>
            <a:ext cx="250031" cy="207169"/>
          </a:xfrm>
          <a:prstGeom prst="rect">
            <a:avLst/>
          </a:prstGeom>
          <a:noFill/>
          <a:ln>
            <a:noFill/>
          </a:ln>
        </p:spPr>
      </p:pic>
      <p:sp>
        <p:nvSpPr>
          <p:cNvPr id="244" name="Google Shape;244;p22"/>
          <p:cNvSpPr txBox="1"/>
          <p:nvPr/>
        </p:nvSpPr>
        <p:spPr>
          <a:xfrm>
            <a:off x="571500" y="428625"/>
            <a:ext cx="8551069" cy="363626"/>
          </a:xfrm>
          <a:prstGeom prst="rect">
            <a:avLst/>
          </a:prstGeom>
          <a:noFill/>
          <a:ln>
            <a:noFill/>
          </a:ln>
        </p:spPr>
        <p:txBody>
          <a:bodyPr spcFirstLastPara="1" wrap="square" lIns="0" tIns="0" rIns="0" bIns="0" anchor="t" anchorCtr="0">
            <a:spAutoFit/>
          </a:bodyPr>
          <a:lstStyle/>
          <a:p>
            <a:r>
              <a:rPr lang="en-US" sz="2363" b="1">
                <a:solidFill>
                  <a:srgbClr val="1E293B"/>
                </a:solidFill>
                <a:latin typeface="Poppins"/>
                <a:ea typeface="Poppins"/>
                <a:cs typeface="Poppins"/>
                <a:sym typeface="Poppins"/>
              </a:rPr>
              <a:t>Comment éviter les doublons ?</a:t>
            </a:r>
            <a:endParaRPr sz="1350"/>
          </a:p>
        </p:txBody>
      </p:sp>
      <p:sp>
        <p:nvSpPr>
          <p:cNvPr id="245" name="Google Shape;245;p22"/>
          <p:cNvSpPr/>
          <p:nvPr/>
        </p:nvSpPr>
        <p:spPr>
          <a:xfrm>
            <a:off x="428625" y="428626"/>
            <a:ext cx="57150" cy="450056"/>
          </a:xfrm>
          <a:prstGeom prst="rect">
            <a:avLst/>
          </a:prstGeom>
          <a:solidFill>
            <a:srgbClr val="0078D4"/>
          </a:solidFill>
          <a:ln>
            <a:noFill/>
          </a:ln>
        </p:spPr>
        <p:txBody>
          <a:bodyPr spcFirstLastPara="1" wrap="square" lIns="68569" tIns="34275" rIns="68569" bIns="34275" anchor="ctr" anchorCtr="0">
            <a:noAutofit/>
          </a:bodyPr>
          <a:lstStyle/>
          <a:p>
            <a:pPr algn="ctr"/>
            <a:endParaRPr sz="1350">
              <a:solidFill>
                <a:schemeClr val="dk1"/>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pic>
        <p:nvPicPr>
          <p:cNvPr id="250" name="Google Shape;250;p23" descr="image.png"/>
          <p:cNvPicPr preferRelativeResize="0"/>
          <p:nvPr/>
        </p:nvPicPr>
        <p:blipFill rotWithShape="1">
          <a:blip r:embed="rId3">
            <a:alphaModFix/>
          </a:blip>
          <a:srcRect/>
          <a:stretch/>
        </p:blipFill>
        <p:spPr>
          <a:xfrm>
            <a:off x="0" y="0"/>
            <a:ext cx="9144000" cy="5143500"/>
          </a:xfrm>
          <a:prstGeom prst="rect">
            <a:avLst/>
          </a:prstGeom>
          <a:noFill/>
          <a:ln>
            <a:noFill/>
          </a:ln>
        </p:spPr>
      </p:pic>
      <p:sp>
        <p:nvSpPr>
          <p:cNvPr id="251" name="Google Shape;251;p23"/>
          <p:cNvSpPr/>
          <p:nvPr/>
        </p:nvSpPr>
        <p:spPr>
          <a:xfrm>
            <a:off x="428625" y="2956173"/>
            <a:ext cx="8286750" cy="28575"/>
          </a:xfrm>
          <a:prstGeom prst="rect">
            <a:avLst/>
          </a:prstGeom>
          <a:solidFill>
            <a:srgbClr val="E2E8F0"/>
          </a:solidFill>
          <a:ln>
            <a:noFill/>
          </a:ln>
        </p:spPr>
        <p:txBody>
          <a:bodyPr spcFirstLastPara="1" wrap="square" lIns="68569" tIns="34275" rIns="68569" bIns="34275" anchor="ctr" anchorCtr="0">
            <a:noAutofit/>
          </a:bodyPr>
          <a:lstStyle/>
          <a:p>
            <a:pPr algn="ctr"/>
            <a:endParaRPr sz="1350">
              <a:solidFill>
                <a:schemeClr val="dk1"/>
              </a:solidFill>
              <a:latin typeface="Calibri"/>
              <a:ea typeface="Calibri"/>
              <a:cs typeface="Calibri"/>
              <a:sym typeface="Calibri"/>
            </a:endParaRPr>
          </a:p>
        </p:txBody>
      </p:sp>
      <p:sp>
        <p:nvSpPr>
          <p:cNvPr id="252" name="Google Shape;252;p23"/>
          <p:cNvSpPr txBox="1"/>
          <p:nvPr/>
        </p:nvSpPr>
        <p:spPr>
          <a:xfrm>
            <a:off x="391335" y="2456111"/>
            <a:ext cx="1566172" cy="190501"/>
          </a:xfrm>
          <a:prstGeom prst="rect">
            <a:avLst/>
          </a:prstGeom>
          <a:noFill/>
          <a:ln>
            <a:noFill/>
          </a:ln>
        </p:spPr>
        <p:txBody>
          <a:bodyPr spcFirstLastPara="1" wrap="square" lIns="0" tIns="0" rIns="0" bIns="0" anchor="t" anchorCtr="0">
            <a:spAutoFit/>
          </a:bodyPr>
          <a:lstStyle/>
          <a:p>
            <a:pPr algn="ctr"/>
            <a:r>
              <a:rPr lang="en-US" sz="1238" b="1">
                <a:solidFill>
                  <a:srgbClr val="0078D4"/>
                </a:solidFill>
                <a:latin typeface="Poppins"/>
                <a:ea typeface="Poppins"/>
                <a:cs typeface="Poppins"/>
                <a:sym typeface="Poppins"/>
              </a:rPr>
              <a:t>Idéation</a:t>
            </a:r>
            <a:endParaRPr sz="1350"/>
          </a:p>
        </p:txBody>
      </p:sp>
      <p:sp>
        <p:nvSpPr>
          <p:cNvPr id="253" name="Google Shape;253;p23"/>
          <p:cNvSpPr txBox="1"/>
          <p:nvPr/>
        </p:nvSpPr>
        <p:spPr>
          <a:xfrm>
            <a:off x="428625" y="3120480"/>
            <a:ext cx="1491593" cy="304827"/>
          </a:xfrm>
          <a:prstGeom prst="rect">
            <a:avLst/>
          </a:prstGeom>
          <a:noFill/>
          <a:ln>
            <a:noFill/>
          </a:ln>
        </p:spPr>
        <p:txBody>
          <a:bodyPr spcFirstLastPara="1" wrap="square" lIns="0" tIns="0" rIns="0" bIns="0" anchor="t" anchorCtr="0">
            <a:spAutoFit/>
          </a:bodyPr>
          <a:lstStyle/>
          <a:p>
            <a:pPr algn="ctr">
              <a:lnSpc>
                <a:spcPct val="160000"/>
              </a:lnSpc>
            </a:pPr>
            <a:r>
              <a:rPr lang="en-US" sz="1238">
                <a:solidFill>
                  <a:srgbClr val="475569"/>
                </a:solidFill>
                <a:latin typeface="Lato"/>
                <a:ea typeface="Lato"/>
                <a:cs typeface="Lato"/>
                <a:sym typeface="Lato"/>
              </a:rPr>
              <a:t>Whiteboard / Loop</a:t>
            </a:r>
            <a:endParaRPr sz="1350"/>
          </a:p>
        </p:txBody>
      </p:sp>
      <p:sp>
        <p:nvSpPr>
          <p:cNvPr id="254" name="Google Shape;254;p23"/>
          <p:cNvSpPr txBox="1"/>
          <p:nvPr/>
        </p:nvSpPr>
        <p:spPr>
          <a:xfrm>
            <a:off x="2090097" y="2456111"/>
            <a:ext cx="1566172" cy="190501"/>
          </a:xfrm>
          <a:prstGeom prst="rect">
            <a:avLst/>
          </a:prstGeom>
          <a:noFill/>
          <a:ln>
            <a:noFill/>
          </a:ln>
        </p:spPr>
        <p:txBody>
          <a:bodyPr spcFirstLastPara="1" wrap="square" lIns="0" tIns="0" rIns="0" bIns="0" anchor="t" anchorCtr="0">
            <a:spAutoFit/>
          </a:bodyPr>
          <a:lstStyle/>
          <a:p>
            <a:pPr algn="ctr"/>
            <a:r>
              <a:rPr lang="en-US" sz="1238" b="1">
                <a:solidFill>
                  <a:srgbClr val="0078D4"/>
                </a:solidFill>
                <a:latin typeface="Poppins"/>
                <a:ea typeface="Poppins"/>
                <a:cs typeface="Poppins"/>
                <a:sym typeface="Poppins"/>
              </a:rPr>
              <a:t>Cadrage</a:t>
            </a:r>
            <a:endParaRPr sz="1350"/>
          </a:p>
        </p:txBody>
      </p:sp>
      <p:sp>
        <p:nvSpPr>
          <p:cNvPr id="255" name="Google Shape;255;p23"/>
          <p:cNvSpPr txBox="1"/>
          <p:nvPr/>
        </p:nvSpPr>
        <p:spPr>
          <a:xfrm>
            <a:off x="2127386" y="3120480"/>
            <a:ext cx="1491593" cy="304827"/>
          </a:xfrm>
          <a:prstGeom prst="rect">
            <a:avLst/>
          </a:prstGeom>
          <a:noFill/>
          <a:ln>
            <a:noFill/>
          </a:ln>
        </p:spPr>
        <p:txBody>
          <a:bodyPr spcFirstLastPara="1" wrap="square" lIns="0" tIns="0" rIns="0" bIns="0" anchor="t" anchorCtr="0">
            <a:spAutoFit/>
          </a:bodyPr>
          <a:lstStyle/>
          <a:p>
            <a:pPr algn="ctr">
              <a:lnSpc>
                <a:spcPct val="160000"/>
              </a:lnSpc>
            </a:pPr>
            <a:r>
              <a:rPr lang="en-US" sz="1238">
                <a:solidFill>
                  <a:srgbClr val="475569"/>
                </a:solidFill>
                <a:latin typeface="Lato"/>
                <a:ea typeface="Lato"/>
                <a:cs typeface="Lato"/>
                <a:sym typeface="Lato"/>
              </a:rPr>
              <a:t>Loop / Word</a:t>
            </a:r>
            <a:endParaRPr sz="1350"/>
          </a:p>
        </p:txBody>
      </p:sp>
      <p:sp>
        <p:nvSpPr>
          <p:cNvPr id="256" name="Google Shape;256;p23"/>
          <p:cNvSpPr txBox="1"/>
          <p:nvPr/>
        </p:nvSpPr>
        <p:spPr>
          <a:xfrm>
            <a:off x="3788858" y="2456111"/>
            <a:ext cx="1566172" cy="190501"/>
          </a:xfrm>
          <a:prstGeom prst="rect">
            <a:avLst/>
          </a:prstGeom>
          <a:noFill/>
          <a:ln>
            <a:noFill/>
          </a:ln>
        </p:spPr>
        <p:txBody>
          <a:bodyPr spcFirstLastPara="1" wrap="square" lIns="0" tIns="0" rIns="0" bIns="0" anchor="t" anchorCtr="0">
            <a:spAutoFit/>
          </a:bodyPr>
          <a:lstStyle/>
          <a:p>
            <a:pPr algn="ctr"/>
            <a:r>
              <a:rPr lang="en-US" sz="1238" b="1">
                <a:solidFill>
                  <a:srgbClr val="0078D4"/>
                </a:solidFill>
                <a:latin typeface="Poppins"/>
                <a:ea typeface="Poppins"/>
                <a:cs typeface="Poppins"/>
                <a:sym typeface="Poppins"/>
              </a:rPr>
              <a:t>Exécution</a:t>
            </a:r>
            <a:endParaRPr sz="1350"/>
          </a:p>
        </p:txBody>
      </p:sp>
      <p:sp>
        <p:nvSpPr>
          <p:cNvPr id="257" name="Google Shape;257;p23"/>
          <p:cNvSpPr txBox="1"/>
          <p:nvPr/>
        </p:nvSpPr>
        <p:spPr>
          <a:xfrm>
            <a:off x="3826147" y="3120480"/>
            <a:ext cx="1491593" cy="304827"/>
          </a:xfrm>
          <a:prstGeom prst="rect">
            <a:avLst/>
          </a:prstGeom>
          <a:noFill/>
          <a:ln>
            <a:noFill/>
          </a:ln>
        </p:spPr>
        <p:txBody>
          <a:bodyPr spcFirstLastPara="1" wrap="square" lIns="0" tIns="0" rIns="0" bIns="0" anchor="t" anchorCtr="0">
            <a:spAutoFit/>
          </a:bodyPr>
          <a:lstStyle/>
          <a:p>
            <a:pPr algn="ctr">
              <a:lnSpc>
                <a:spcPct val="160000"/>
              </a:lnSpc>
            </a:pPr>
            <a:r>
              <a:rPr lang="en-US" sz="1238">
                <a:solidFill>
                  <a:srgbClr val="475569"/>
                </a:solidFill>
                <a:latin typeface="Lato"/>
                <a:ea typeface="Lato"/>
                <a:cs typeface="Lato"/>
                <a:sym typeface="Lato"/>
              </a:rPr>
              <a:t>Planner / Teams</a:t>
            </a:r>
            <a:endParaRPr sz="1350"/>
          </a:p>
        </p:txBody>
      </p:sp>
      <p:sp>
        <p:nvSpPr>
          <p:cNvPr id="258" name="Google Shape;258;p23"/>
          <p:cNvSpPr txBox="1"/>
          <p:nvPr/>
        </p:nvSpPr>
        <p:spPr>
          <a:xfrm>
            <a:off x="5487619" y="2456111"/>
            <a:ext cx="1566172" cy="190501"/>
          </a:xfrm>
          <a:prstGeom prst="rect">
            <a:avLst/>
          </a:prstGeom>
          <a:noFill/>
          <a:ln>
            <a:noFill/>
          </a:ln>
        </p:spPr>
        <p:txBody>
          <a:bodyPr spcFirstLastPara="1" wrap="square" lIns="0" tIns="0" rIns="0" bIns="0" anchor="t" anchorCtr="0">
            <a:spAutoFit/>
          </a:bodyPr>
          <a:lstStyle/>
          <a:p>
            <a:pPr algn="ctr"/>
            <a:r>
              <a:rPr lang="en-US" sz="1238" b="1">
                <a:solidFill>
                  <a:srgbClr val="0078D4"/>
                </a:solidFill>
                <a:latin typeface="Poppins"/>
                <a:ea typeface="Poppins"/>
                <a:cs typeface="Poppins"/>
                <a:sym typeface="Poppins"/>
              </a:rPr>
              <a:t>Suivi Data</a:t>
            </a:r>
            <a:endParaRPr sz="1350"/>
          </a:p>
        </p:txBody>
      </p:sp>
      <p:sp>
        <p:nvSpPr>
          <p:cNvPr id="259" name="Google Shape;259;p23"/>
          <p:cNvSpPr txBox="1"/>
          <p:nvPr/>
        </p:nvSpPr>
        <p:spPr>
          <a:xfrm>
            <a:off x="5524909" y="3120480"/>
            <a:ext cx="1491593" cy="304827"/>
          </a:xfrm>
          <a:prstGeom prst="rect">
            <a:avLst/>
          </a:prstGeom>
          <a:noFill/>
          <a:ln>
            <a:noFill/>
          </a:ln>
        </p:spPr>
        <p:txBody>
          <a:bodyPr spcFirstLastPara="1" wrap="square" lIns="0" tIns="0" rIns="0" bIns="0" anchor="t" anchorCtr="0">
            <a:spAutoFit/>
          </a:bodyPr>
          <a:lstStyle/>
          <a:p>
            <a:pPr algn="ctr">
              <a:lnSpc>
                <a:spcPct val="160000"/>
              </a:lnSpc>
            </a:pPr>
            <a:r>
              <a:rPr lang="en-US" sz="1238">
                <a:solidFill>
                  <a:srgbClr val="475569"/>
                </a:solidFill>
                <a:latin typeface="Lato"/>
                <a:ea typeface="Lato"/>
                <a:cs typeface="Lato"/>
                <a:sym typeface="Lato"/>
              </a:rPr>
              <a:t>Lists / Excel</a:t>
            </a:r>
            <a:endParaRPr sz="1350"/>
          </a:p>
        </p:txBody>
      </p:sp>
      <p:sp>
        <p:nvSpPr>
          <p:cNvPr id="260" name="Google Shape;260;p23"/>
          <p:cNvSpPr txBox="1"/>
          <p:nvPr/>
        </p:nvSpPr>
        <p:spPr>
          <a:xfrm>
            <a:off x="7186381" y="2456111"/>
            <a:ext cx="1566172" cy="190501"/>
          </a:xfrm>
          <a:prstGeom prst="rect">
            <a:avLst/>
          </a:prstGeom>
          <a:noFill/>
          <a:ln>
            <a:noFill/>
          </a:ln>
        </p:spPr>
        <p:txBody>
          <a:bodyPr spcFirstLastPara="1" wrap="square" lIns="0" tIns="0" rIns="0" bIns="0" anchor="t" anchorCtr="0">
            <a:spAutoFit/>
          </a:bodyPr>
          <a:lstStyle/>
          <a:p>
            <a:pPr algn="ctr"/>
            <a:r>
              <a:rPr lang="en-US" sz="1238" b="1">
                <a:solidFill>
                  <a:srgbClr val="0078D4"/>
                </a:solidFill>
                <a:latin typeface="Poppins"/>
                <a:ea typeface="Poppins"/>
                <a:cs typeface="Poppins"/>
                <a:sym typeface="Poppins"/>
              </a:rPr>
              <a:t>Archivage</a:t>
            </a:r>
            <a:endParaRPr sz="1350"/>
          </a:p>
        </p:txBody>
      </p:sp>
      <p:sp>
        <p:nvSpPr>
          <p:cNvPr id="261" name="Google Shape;261;p23"/>
          <p:cNvSpPr txBox="1"/>
          <p:nvPr/>
        </p:nvSpPr>
        <p:spPr>
          <a:xfrm>
            <a:off x="7223670" y="3120480"/>
            <a:ext cx="1491593" cy="609654"/>
          </a:xfrm>
          <a:prstGeom prst="rect">
            <a:avLst/>
          </a:prstGeom>
          <a:noFill/>
          <a:ln>
            <a:noFill/>
          </a:ln>
        </p:spPr>
        <p:txBody>
          <a:bodyPr spcFirstLastPara="1" wrap="square" lIns="0" tIns="0" rIns="0" bIns="0" anchor="t" anchorCtr="0">
            <a:spAutoFit/>
          </a:bodyPr>
          <a:lstStyle/>
          <a:p>
            <a:pPr algn="ctr">
              <a:lnSpc>
                <a:spcPct val="160000"/>
              </a:lnSpc>
            </a:pPr>
            <a:r>
              <a:rPr lang="en-US" sz="1238">
                <a:solidFill>
                  <a:srgbClr val="475569"/>
                </a:solidFill>
                <a:latin typeface="Lato"/>
                <a:ea typeface="Lato"/>
                <a:cs typeface="Lato"/>
                <a:sym typeface="Lato"/>
              </a:rPr>
              <a:t>OneNote / SharePoint</a:t>
            </a:r>
            <a:endParaRPr sz="1350"/>
          </a:p>
        </p:txBody>
      </p:sp>
      <p:sp>
        <p:nvSpPr>
          <p:cNvPr id="262" name="Google Shape;262;p23"/>
          <p:cNvSpPr txBox="1"/>
          <p:nvPr/>
        </p:nvSpPr>
        <p:spPr>
          <a:xfrm>
            <a:off x="571500" y="428625"/>
            <a:ext cx="8551069" cy="363626"/>
          </a:xfrm>
          <a:prstGeom prst="rect">
            <a:avLst/>
          </a:prstGeom>
          <a:noFill/>
          <a:ln>
            <a:noFill/>
          </a:ln>
        </p:spPr>
        <p:txBody>
          <a:bodyPr spcFirstLastPara="1" wrap="square" lIns="0" tIns="0" rIns="0" bIns="0" anchor="t" anchorCtr="0">
            <a:spAutoFit/>
          </a:bodyPr>
          <a:lstStyle/>
          <a:p>
            <a:r>
              <a:rPr lang="en-US" sz="2363" b="1">
                <a:solidFill>
                  <a:srgbClr val="1E293B"/>
                </a:solidFill>
                <a:latin typeface="Poppins"/>
                <a:ea typeface="Poppins"/>
                <a:cs typeface="Poppins"/>
                <a:sym typeface="Poppins"/>
              </a:rPr>
              <a:t>L'outil selon le cycle de vie du projet</a:t>
            </a:r>
            <a:endParaRPr sz="1350"/>
          </a:p>
        </p:txBody>
      </p:sp>
      <p:sp>
        <p:nvSpPr>
          <p:cNvPr id="263" name="Google Shape;263;p23"/>
          <p:cNvSpPr/>
          <p:nvPr/>
        </p:nvSpPr>
        <p:spPr>
          <a:xfrm>
            <a:off x="428625" y="428626"/>
            <a:ext cx="57150" cy="450056"/>
          </a:xfrm>
          <a:prstGeom prst="rect">
            <a:avLst/>
          </a:prstGeom>
          <a:solidFill>
            <a:srgbClr val="0078D4"/>
          </a:solidFill>
          <a:ln>
            <a:noFill/>
          </a:ln>
        </p:spPr>
        <p:txBody>
          <a:bodyPr spcFirstLastPara="1" wrap="square" lIns="68569" tIns="34275" rIns="68569" bIns="34275" anchor="ctr" anchorCtr="0">
            <a:noAutofit/>
          </a:bodyPr>
          <a:lstStyle/>
          <a:p>
            <a:pPr algn="ctr"/>
            <a:endParaRPr sz="135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5F880-9C31-FE7E-314D-53B31E17CFEE}"/>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8866EB50-6734-12F3-981A-659120E0A2C0}"/>
              </a:ext>
            </a:extLst>
          </p:cNvPr>
          <p:cNvCxnSpPr/>
          <p:nvPr/>
        </p:nvCxnSpPr>
        <p:spPr>
          <a:xfrm>
            <a:off x="-16518" y="725250"/>
            <a:ext cx="8568000" cy="0"/>
          </a:xfrm>
          <a:prstGeom prst="line">
            <a:avLst/>
          </a:prstGeom>
          <a:ln w="22225" cmpd="sng">
            <a:solidFill>
              <a:srgbClr val="6600FF"/>
            </a:solidFill>
          </a:ln>
          <a:effectLst/>
        </p:spPr>
        <p:style>
          <a:lnRef idx="2">
            <a:schemeClr val="accent1"/>
          </a:lnRef>
          <a:fillRef idx="0">
            <a:schemeClr val="accent1"/>
          </a:fillRef>
          <a:effectRef idx="1">
            <a:schemeClr val="accent1"/>
          </a:effectRef>
          <a:fontRef idx="minor">
            <a:schemeClr val="tx1"/>
          </a:fontRef>
        </p:style>
      </p:cxnSp>
      <p:sp>
        <p:nvSpPr>
          <p:cNvPr id="11" name="ZoneTexte 10">
            <a:extLst>
              <a:ext uri="{FF2B5EF4-FFF2-40B4-BE49-F238E27FC236}">
                <a16:creationId xmlns:a16="http://schemas.microsoft.com/office/drawing/2014/main" id="{6E55472C-8E2C-B00D-BABC-A11D7CD0647F}"/>
              </a:ext>
            </a:extLst>
          </p:cNvPr>
          <p:cNvSpPr txBox="1"/>
          <p:nvPr/>
        </p:nvSpPr>
        <p:spPr>
          <a:xfrm>
            <a:off x="296139" y="32241"/>
            <a:ext cx="7266037" cy="707886"/>
          </a:xfrm>
          <a:prstGeom prst="rect">
            <a:avLst/>
          </a:prstGeom>
          <a:noFill/>
        </p:spPr>
        <p:txBody>
          <a:bodyPr wrap="square" rtlCol="0">
            <a:spAutoFit/>
          </a:bodyPr>
          <a:lstStyle/>
          <a:p>
            <a:r>
              <a:rPr lang="fr-CA" sz="3200" dirty="0">
                <a:solidFill>
                  <a:srgbClr val="6600FF"/>
                </a:solidFill>
                <a:latin typeface="Trebuchet MS" panose="020B0703020202090204" pitchFamily="34" charset="0"/>
                <a:ea typeface="Ayuthaya" pitchFamily="2" charset="-34"/>
                <a:cs typeface="Calibri" panose="020F0502020204030204" pitchFamily="34" charset="0"/>
              </a:rPr>
              <a:t> </a:t>
            </a:r>
            <a:r>
              <a:rPr lang="fr-CA" sz="4000" dirty="0">
                <a:solidFill>
                  <a:srgbClr val="6600FF"/>
                </a:solidFill>
                <a:latin typeface="Trebuchet MS" panose="020B0703020202090204" pitchFamily="34" charset="0"/>
                <a:ea typeface="Ayuthaya" pitchFamily="2" charset="-34"/>
                <a:cs typeface="Calibri" panose="020F0502020204030204" pitchFamily="34" charset="0"/>
              </a:rPr>
              <a:t>Naviguer dans Microsoft Loop</a:t>
            </a:r>
            <a:endParaRPr lang="fr-FR" sz="4000" dirty="0">
              <a:solidFill>
                <a:srgbClr val="6600FF"/>
              </a:solidFill>
              <a:latin typeface="Trebuchet MS" panose="020B0703020202090204" pitchFamily="34" charset="0"/>
              <a:ea typeface="Ayuthaya" pitchFamily="2" charset="-34"/>
              <a:cs typeface="Calibri" panose="020F0502020204030204" pitchFamily="34" charset="0"/>
            </a:endParaRPr>
          </a:p>
        </p:txBody>
      </p:sp>
      <p:sp>
        <p:nvSpPr>
          <p:cNvPr id="17" name="Rectangle 3">
            <a:extLst>
              <a:ext uri="{FF2B5EF4-FFF2-40B4-BE49-F238E27FC236}">
                <a16:creationId xmlns:a16="http://schemas.microsoft.com/office/drawing/2014/main" id="{751C91C3-E7DF-867F-6EDA-1E215CD2F5A4}"/>
              </a:ext>
            </a:extLst>
          </p:cNvPr>
          <p:cNvSpPr>
            <a:spLocks noChangeArrowheads="1"/>
          </p:cNvSpPr>
          <p:nvPr/>
        </p:nvSpPr>
        <p:spPr bwMode="auto">
          <a:xfrm>
            <a:off x="133047" y="794110"/>
            <a:ext cx="8418435" cy="2679197"/>
          </a:xfrm>
          <a:prstGeom prst="rect">
            <a:avLst/>
          </a:prstGeom>
          <a:noFill/>
          <a:ln w="127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1" rIns="91440" bIns="45721" numCol="1" anchor="ctr" anchorCtr="0" compatLnSpc="1">
            <a:prstTxWarp prst="textNoShape">
              <a:avLst/>
            </a:prstTxWarp>
            <a:spAutoFit/>
          </a:bodyPr>
          <a:lstStyle/>
          <a:p>
            <a:pPr marL="742956" lvl="1" indent="-285750" eaLnBrk="0" fontAlgn="base" hangingPunct="0">
              <a:spcBef>
                <a:spcPct val="0"/>
              </a:spcBef>
              <a:spcAft>
                <a:spcPct val="0"/>
              </a:spcAft>
              <a:buFont typeface="Wingdings" pitchFamily="2" charset="2"/>
              <a:buChar char="Ø"/>
            </a:pPr>
            <a:r>
              <a:rPr lang="fr-CA" sz="1401" dirty="0">
                <a:latin typeface="Trebuchet MS" panose="020B0703020202090204" pitchFamily="34" charset="0"/>
              </a:rPr>
              <a:t>Accédez à </a:t>
            </a:r>
            <a:r>
              <a:rPr lang="fr-CA" sz="1401" dirty="0" err="1">
                <a:solidFill>
                  <a:srgbClr val="9437FF"/>
                </a:solidFill>
                <a:latin typeface="Trebuchet MS" panose="020B0703020202090204" pitchFamily="34" charset="0"/>
              </a:rPr>
              <a:t>loop.microsoft.com</a:t>
            </a:r>
            <a:endParaRPr lang="fr-CA" sz="1401" dirty="0">
              <a:solidFill>
                <a:srgbClr val="9437FF"/>
              </a:solidFill>
              <a:latin typeface="Trebuchet MS" panose="020B0703020202090204" pitchFamily="34" charset="0"/>
            </a:endParaRPr>
          </a:p>
          <a:p>
            <a:pPr marL="457206" lvl="1" eaLnBrk="0" fontAlgn="base" hangingPunct="0">
              <a:spcBef>
                <a:spcPct val="0"/>
              </a:spcBef>
              <a:spcAft>
                <a:spcPct val="0"/>
              </a:spcAft>
            </a:pPr>
            <a:r>
              <a:rPr lang="fr-CA" sz="1401" dirty="0">
                <a:solidFill>
                  <a:srgbClr val="9437FF"/>
                </a:solidFill>
                <a:latin typeface="Trebuchet MS" panose="020B0703020202090204" pitchFamily="34" charset="0"/>
              </a:rPr>
              <a:t> </a:t>
            </a:r>
          </a:p>
          <a:p>
            <a:pPr marL="742956" lvl="1" indent="-285750" eaLnBrk="0" fontAlgn="base" hangingPunct="0">
              <a:spcBef>
                <a:spcPct val="0"/>
              </a:spcBef>
              <a:spcAft>
                <a:spcPct val="0"/>
              </a:spcAft>
              <a:buFont typeface="Wingdings" pitchFamily="2" charset="2"/>
              <a:buChar char="Ø"/>
            </a:pPr>
            <a:r>
              <a:rPr lang="fr-CA" sz="1401" dirty="0">
                <a:latin typeface="Trebuchet MS" panose="020B0703020202090204" pitchFamily="34" charset="0"/>
              </a:rPr>
              <a:t>Utilisez la touche </a:t>
            </a:r>
            <a:r>
              <a:rPr lang="fr-CA" sz="1401" b="1" dirty="0">
                <a:latin typeface="Trebuchet MS" panose="020B0703020202090204" pitchFamily="34" charset="0"/>
              </a:rPr>
              <a:t>Tab</a:t>
            </a:r>
            <a:r>
              <a:rPr lang="fr-CA" sz="1401" dirty="0">
                <a:latin typeface="Trebuchet MS" panose="020B0703020202090204" pitchFamily="34" charset="0"/>
              </a:rPr>
              <a:t> pour naviguer entre les différentes sections et éléments de la page d’accueil.</a:t>
            </a:r>
          </a:p>
          <a:p>
            <a:pPr marL="742956" lvl="1" indent="-285750" eaLnBrk="0" fontAlgn="base" hangingPunct="0">
              <a:spcBef>
                <a:spcPct val="0"/>
              </a:spcBef>
              <a:spcAft>
                <a:spcPct val="0"/>
              </a:spcAft>
              <a:buFont typeface="Wingdings" pitchFamily="2" charset="2"/>
              <a:buChar char="Ø"/>
            </a:pPr>
            <a:endParaRPr lang="fr-CA" sz="1401" dirty="0">
              <a:latin typeface="Trebuchet MS" panose="020B0703020202090204" pitchFamily="34" charset="0"/>
            </a:endParaRPr>
          </a:p>
          <a:p>
            <a:pPr marL="742956" lvl="1" indent="-285750" eaLnBrk="0" fontAlgn="base" hangingPunct="0">
              <a:spcBef>
                <a:spcPct val="0"/>
              </a:spcBef>
              <a:spcAft>
                <a:spcPct val="0"/>
              </a:spcAft>
              <a:buFont typeface="Wingdings" pitchFamily="2" charset="2"/>
              <a:buChar char="Ø"/>
            </a:pPr>
            <a:r>
              <a:rPr lang="fr-CA" sz="1401" dirty="0">
                <a:latin typeface="Trebuchet MS" panose="020B0703020202090204" pitchFamily="34" charset="0"/>
              </a:rPr>
              <a:t>Utilisez </a:t>
            </a:r>
            <a:r>
              <a:rPr lang="fr-CA" sz="1401" b="1" dirty="0">
                <a:latin typeface="Trebuchet MS" panose="020B0703020202090204" pitchFamily="34" charset="0"/>
              </a:rPr>
              <a:t>Ctrl + F6 </a:t>
            </a:r>
            <a:r>
              <a:rPr lang="fr-CA" sz="1401" dirty="0">
                <a:latin typeface="Trebuchet MS" panose="020B0703020202090204" pitchFamily="34" charset="0"/>
              </a:rPr>
              <a:t>pour parcourir les régions main de la page, telles que barre supérieure, barre d’outils, canevas, bouton d’aide, etc.</a:t>
            </a:r>
          </a:p>
          <a:p>
            <a:pPr marL="742956" lvl="1" indent="-285750" eaLnBrk="0" fontAlgn="base" hangingPunct="0">
              <a:spcBef>
                <a:spcPct val="0"/>
              </a:spcBef>
              <a:spcAft>
                <a:spcPct val="0"/>
              </a:spcAft>
              <a:buFont typeface="Wingdings" pitchFamily="2" charset="2"/>
              <a:buChar char="Ø"/>
            </a:pPr>
            <a:endParaRPr lang="fr-CA" sz="1401" dirty="0">
              <a:latin typeface="Trebuchet MS" panose="020B0703020202090204" pitchFamily="34" charset="0"/>
            </a:endParaRPr>
          </a:p>
          <a:p>
            <a:pPr marL="742956" lvl="1" indent="-285750" eaLnBrk="0" fontAlgn="base" hangingPunct="0">
              <a:spcBef>
                <a:spcPct val="0"/>
              </a:spcBef>
              <a:spcAft>
                <a:spcPct val="0"/>
              </a:spcAft>
              <a:buFont typeface="Wingdings" pitchFamily="2" charset="2"/>
              <a:buChar char="Ø"/>
            </a:pPr>
            <a:r>
              <a:rPr lang="fr-CA" sz="1401" dirty="0">
                <a:latin typeface="Trebuchet MS" panose="020B0703020202090204" pitchFamily="34" charset="0"/>
              </a:rPr>
              <a:t>Appuyez sur Tab pour accéder directement aux éléments interactifs de la page.</a:t>
            </a:r>
          </a:p>
          <a:p>
            <a:pPr marL="742956" lvl="1" indent="-285750" eaLnBrk="0" fontAlgn="base" hangingPunct="0">
              <a:spcBef>
                <a:spcPct val="0"/>
              </a:spcBef>
              <a:spcAft>
                <a:spcPct val="0"/>
              </a:spcAft>
              <a:buFont typeface="Wingdings" pitchFamily="2" charset="2"/>
              <a:buChar char="Ø"/>
            </a:pPr>
            <a:endParaRPr lang="fr-CA" sz="1401" dirty="0">
              <a:latin typeface="Trebuchet MS" panose="020B0703020202090204" pitchFamily="34" charset="0"/>
            </a:endParaRPr>
          </a:p>
          <a:p>
            <a:pPr marL="742956" lvl="1" indent="-285750" eaLnBrk="0" fontAlgn="base" hangingPunct="0">
              <a:spcBef>
                <a:spcPct val="0"/>
              </a:spcBef>
              <a:spcAft>
                <a:spcPct val="0"/>
              </a:spcAft>
              <a:buFont typeface="Wingdings" pitchFamily="2" charset="2"/>
              <a:buChar char="Ø"/>
            </a:pPr>
            <a:r>
              <a:rPr lang="fr-CA" sz="1401" dirty="0">
                <a:latin typeface="Trebuchet MS" panose="020B0703020202090204" pitchFamily="34" charset="0"/>
              </a:rPr>
              <a:t>Appuyez sur Entrée ou Espace pour activer ou ouvrir les éléments sélectionnés.</a:t>
            </a:r>
          </a:p>
          <a:p>
            <a:pPr marL="457206" lvl="1" eaLnBrk="0" fontAlgn="base" hangingPunct="0">
              <a:spcBef>
                <a:spcPct val="0"/>
              </a:spcBef>
              <a:spcAft>
                <a:spcPct val="0"/>
              </a:spcAft>
            </a:pPr>
            <a:endParaRPr lang="fr-CA" sz="1401" dirty="0">
              <a:latin typeface="Trebuchet MS" panose="020B0703020202090204" pitchFamily="34" charset="0"/>
            </a:endParaRPr>
          </a:p>
        </p:txBody>
      </p:sp>
      <p:pic>
        <p:nvPicPr>
          <p:cNvPr id="5" name="Image 4">
            <a:extLst>
              <a:ext uri="{FF2B5EF4-FFF2-40B4-BE49-F238E27FC236}">
                <a16:creationId xmlns:a16="http://schemas.microsoft.com/office/drawing/2014/main" id="{E0DF7A10-A1C9-0190-A23A-93A4CBEC4A70}"/>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8458199" y="-4212"/>
            <a:ext cx="685800" cy="631209"/>
          </a:xfrm>
          <a:prstGeom prst="roundRect">
            <a:avLst>
              <a:gd name="adj" fmla="val 8594"/>
            </a:avLst>
          </a:prstGeom>
          <a:gradFill>
            <a:gsLst>
              <a:gs pos="100000">
                <a:schemeClr val="bg1">
                  <a:lumMod val="86128"/>
                  <a:lumOff val="13872"/>
                </a:schemeClr>
              </a:gs>
              <a:gs pos="100000">
                <a:schemeClr val="bg1"/>
              </a:gs>
            </a:gsLst>
            <a:lin ang="5400000" scaled="1"/>
          </a:gradFill>
          <a:ln>
            <a:noFill/>
          </a:ln>
          <a:effectLst>
            <a:reflection blurRad="12700" stA="38000" endPos="28000" dist="5000" dir="5400000" sy="-100000" algn="bl" rotWithShape="0"/>
          </a:effectLst>
        </p:spPr>
      </p:pic>
      <p:pic>
        <p:nvPicPr>
          <p:cNvPr id="7" name="Image 6">
            <a:extLst>
              <a:ext uri="{FF2B5EF4-FFF2-40B4-BE49-F238E27FC236}">
                <a16:creationId xmlns:a16="http://schemas.microsoft.com/office/drawing/2014/main" id="{3E560EB6-9588-F948-D445-295CA74523F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63750" y="3413764"/>
            <a:ext cx="5016500" cy="1535601"/>
          </a:xfrm>
          <a:prstGeom prst="roundRect">
            <a:avLst>
              <a:gd name="adj" fmla="val 4167"/>
            </a:avLst>
          </a:prstGeom>
          <a:solidFill>
            <a:srgbClr val="FFFFFF"/>
          </a:solidFill>
          <a:ln w="12700" cap="sq">
            <a:solidFill>
              <a:srgbClr val="9437FF"/>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082973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1B70C-D870-56EC-18F5-F484548907C0}"/>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C10DDE2C-5769-3022-39BE-0E5BB0CA4B2D}"/>
              </a:ext>
            </a:extLst>
          </p:cNvPr>
          <p:cNvCxnSpPr/>
          <p:nvPr/>
        </p:nvCxnSpPr>
        <p:spPr>
          <a:xfrm>
            <a:off x="-16518" y="725250"/>
            <a:ext cx="8568000" cy="0"/>
          </a:xfrm>
          <a:prstGeom prst="line">
            <a:avLst/>
          </a:prstGeom>
          <a:ln w="22225" cmpd="sng">
            <a:solidFill>
              <a:srgbClr val="6600FF"/>
            </a:solidFill>
          </a:ln>
          <a:effectLst/>
        </p:spPr>
        <p:style>
          <a:lnRef idx="2">
            <a:schemeClr val="accent1"/>
          </a:lnRef>
          <a:fillRef idx="0">
            <a:schemeClr val="accent1"/>
          </a:fillRef>
          <a:effectRef idx="1">
            <a:schemeClr val="accent1"/>
          </a:effectRef>
          <a:fontRef idx="minor">
            <a:schemeClr val="tx1"/>
          </a:fontRef>
        </p:style>
      </p:cxnSp>
      <p:sp>
        <p:nvSpPr>
          <p:cNvPr id="11" name="ZoneTexte 10">
            <a:extLst>
              <a:ext uri="{FF2B5EF4-FFF2-40B4-BE49-F238E27FC236}">
                <a16:creationId xmlns:a16="http://schemas.microsoft.com/office/drawing/2014/main" id="{9ADCAD97-79BF-32AD-B5CE-80A052C59AF9}"/>
              </a:ext>
            </a:extLst>
          </p:cNvPr>
          <p:cNvSpPr txBox="1"/>
          <p:nvPr/>
        </p:nvSpPr>
        <p:spPr>
          <a:xfrm>
            <a:off x="334299" y="77312"/>
            <a:ext cx="7266037" cy="707886"/>
          </a:xfrm>
          <a:prstGeom prst="rect">
            <a:avLst/>
          </a:prstGeom>
          <a:noFill/>
        </p:spPr>
        <p:txBody>
          <a:bodyPr wrap="square" rtlCol="0">
            <a:spAutoFit/>
          </a:bodyPr>
          <a:lstStyle/>
          <a:p>
            <a:r>
              <a:rPr lang="fr-CA" sz="3200" dirty="0">
                <a:solidFill>
                  <a:srgbClr val="6600FF"/>
                </a:solidFill>
                <a:latin typeface="Trebuchet MS" panose="020B0703020202090204" pitchFamily="34" charset="0"/>
                <a:ea typeface="Ayuthaya" pitchFamily="2" charset="-34"/>
                <a:cs typeface="Calibri" panose="020F0502020204030204" pitchFamily="34" charset="0"/>
              </a:rPr>
              <a:t> </a:t>
            </a:r>
            <a:r>
              <a:rPr lang="fr-CA" sz="4000" dirty="0">
                <a:solidFill>
                  <a:srgbClr val="6600FF"/>
                </a:solidFill>
                <a:latin typeface="Trebuchet MS" panose="020B0703020202090204" pitchFamily="34" charset="0"/>
                <a:ea typeface="Ayuthaya" pitchFamily="2" charset="-34"/>
                <a:cs typeface="Calibri" panose="020F0502020204030204" pitchFamily="34" charset="0"/>
              </a:rPr>
              <a:t>Les trois éléments de Loop</a:t>
            </a:r>
          </a:p>
        </p:txBody>
      </p:sp>
      <p:pic>
        <p:nvPicPr>
          <p:cNvPr id="5" name="Image 4">
            <a:extLst>
              <a:ext uri="{FF2B5EF4-FFF2-40B4-BE49-F238E27FC236}">
                <a16:creationId xmlns:a16="http://schemas.microsoft.com/office/drawing/2014/main" id="{7927EF0F-47FC-9E66-2E28-61C1947C0573}"/>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8458199" y="-4212"/>
            <a:ext cx="685800" cy="631209"/>
          </a:xfrm>
          <a:prstGeom prst="roundRect">
            <a:avLst>
              <a:gd name="adj" fmla="val 8594"/>
            </a:avLst>
          </a:prstGeom>
          <a:gradFill>
            <a:gsLst>
              <a:gs pos="100000">
                <a:schemeClr val="bg1">
                  <a:lumMod val="86128"/>
                  <a:lumOff val="13872"/>
                </a:schemeClr>
              </a:gs>
              <a:gs pos="100000">
                <a:schemeClr val="bg1"/>
              </a:gs>
            </a:gsLst>
            <a:lin ang="5400000" scaled="1"/>
          </a:gradFill>
          <a:ln>
            <a:noFill/>
          </a:ln>
          <a:effectLst>
            <a:reflection blurRad="12700" stA="38000" endPos="28000" dist="5000" dir="5400000" sy="-100000" algn="bl" rotWithShape="0"/>
          </a:effectLst>
        </p:spPr>
      </p:pic>
      <p:sp>
        <p:nvSpPr>
          <p:cNvPr id="7" name="Rectangle 3">
            <a:extLst>
              <a:ext uri="{FF2B5EF4-FFF2-40B4-BE49-F238E27FC236}">
                <a16:creationId xmlns:a16="http://schemas.microsoft.com/office/drawing/2014/main" id="{3A1D4B4F-81C6-0C97-F8EF-43346245B073}"/>
              </a:ext>
            </a:extLst>
          </p:cNvPr>
          <p:cNvSpPr>
            <a:spLocks noChangeArrowheads="1"/>
          </p:cNvSpPr>
          <p:nvPr/>
        </p:nvSpPr>
        <p:spPr bwMode="auto">
          <a:xfrm>
            <a:off x="453341" y="881854"/>
            <a:ext cx="8433964" cy="1415774"/>
          </a:xfrm>
          <a:prstGeom prst="rect">
            <a:avLst/>
          </a:prstGeom>
          <a:noFill/>
          <a:ln w="127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1" rIns="91440" bIns="45721" numCol="1" anchor="ctr" anchorCtr="0" compatLnSpc="1">
            <a:prstTxWarp prst="textNoShape">
              <a:avLst/>
            </a:prstTxWarp>
            <a:spAutoFit/>
          </a:bodyPr>
          <a:lstStyle/>
          <a:p>
            <a:r>
              <a:rPr lang="en-US" altLang="fr-FR" sz="1600" b="1" u="sng" dirty="0">
                <a:solidFill>
                  <a:srgbClr val="6600FF"/>
                </a:solidFill>
                <a:latin typeface="+mj-lt"/>
                <a:ea typeface="Calibri" panose="020F0502020204030204" pitchFamily="34" charset="0"/>
                <a:cs typeface="Times New Roman" panose="02020603050405020304" pitchFamily="18" charset="0"/>
              </a:rPr>
              <a:t>Les </a:t>
            </a:r>
            <a:r>
              <a:rPr lang="en-US" altLang="fr-FR" sz="1600" b="1" u="sng" dirty="0" err="1">
                <a:solidFill>
                  <a:srgbClr val="6600FF"/>
                </a:solidFill>
                <a:latin typeface="+mj-lt"/>
                <a:ea typeface="Calibri" panose="020F0502020204030204" pitchFamily="34" charset="0"/>
                <a:cs typeface="Times New Roman" panose="02020603050405020304" pitchFamily="18" charset="0"/>
              </a:rPr>
              <a:t>Composants</a:t>
            </a:r>
            <a:r>
              <a:rPr lang="en-US" altLang="fr-FR" sz="1600" b="1" u="sng" dirty="0">
                <a:solidFill>
                  <a:srgbClr val="6600FF"/>
                </a:solidFill>
                <a:latin typeface="+mj-lt"/>
                <a:ea typeface="Calibri" panose="020F0502020204030204" pitchFamily="34" charset="0"/>
                <a:cs typeface="Times New Roman" panose="02020603050405020304" pitchFamily="18" charset="0"/>
              </a:rPr>
              <a:t> Loop</a:t>
            </a:r>
            <a:br>
              <a:rPr lang="fr-CA" altLang="fr-FR" sz="1600" dirty="0">
                <a:solidFill>
                  <a:srgbClr val="6600FF"/>
                </a:solidFill>
                <a:latin typeface="+mj-lt"/>
                <a:ea typeface="Calibri" panose="020F0502020204030204" pitchFamily="34" charset="0"/>
                <a:cs typeface="Times New Roman" panose="02020603050405020304" pitchFamily="18" charset="0"/>
              </a:rPr>
            </a:br>
            <a:r>
              <a:rPr lang="fr-CA" altLang="fr-FR" sz="1400" dirty="0">
                <a:solidFill>
                  <a:srgbClr val="6600FF"/>
                </a:solidFill>
                <a:latin typeface="+mj-lt"/>
                <a:ea typeface="Calibri" panose="020F0502020204030204" pitchFamily="34" charset="0"/>
                <a:cs typeface="Times New Roman" panose="02020603050405020304" pitchFamily="18" charset="0"/>
              </a:rPr>
              <a:t>- </a:t>
            </a:r>
            <a:r>
              <a:rPr lang="fr-CA" altLang="fr-FR" sz="1400" dirty="0">
                <a:latin typeface="Trebuchet MS" panose="020B0703020202090204" pitchFamily="34" charset="0"/>
                <a:ea typeface="Calibri" panose="020F0502020204030204" pitchFamily="34" charset="0"/>
                <a:cs typeface="Times New Roman" panose="02020603050405020304" pitchFamily="18" charset="0"/>
              </a:rPr>
              <a:t>Sont d</a:t>
            </a:r>
            <a:r>
              <a:rPr lang="fr-CA" sz="1400" dirty="0">
                <a:latin typeface="Trebuchet MS" panose="020B0703020202090204" pitchFamily="34" charset="0"/>
              </a:rPr>
              <a:t>es éléments de contenu qui restent synchronisés à tous les endroits où ils sont partagés. </a:t>
            </a:r>
            <a:endParaRPr lang="fr-CA" sz="1400" dirty="0">
              <a:latin typeface="+mj-lt"/>
            </a:endParaRPr>
          </a:p>
          <a:p>
            <a:r>
              <a:rPr lang="fr-CA" altLang="fr-FR" sz="1400" dirty="0">
                <a:solidFill>
                  <a:srgbClr val="6600FF"/>
                </a:solidFill>
                <a:latin typeface="+mj-lt"/>
                <a:ea typeface="Calibri" panose="020F0502020204030204" pitchFamily="34" charset="0"/>
                <a:cs typeface="Times New Roman" panose="02020603050405020304" pitchFamily="18" charset="0"/>
              </a:rPr>
              <a:t>- </a:t>
            </a:r>
            <a:r>
              <a:rPr lang="fr-CA" sz="1400" dirty="0">
                <a:latin typeface="+mj-lt"/>
              </a:rPr>
              <a:t>Vous permettent de collaborer dans le flux de travail sur une page Loop ou dans une conversation, un e-mail, une réunion, ou un document. </a:t>
            </a:r>
          </a:p>
          <a:p>
            <a:r>
              <a:rPr lang="fr-CA" altLang="fr-FR" sz="1400" dirty="0">
                <a:solidFill>
                  <a:srgbClr val="6600FF"/>
                </a:solidFill>
                <a:latin typeface="+mj-lt"/>
                <a:ea typeface="Calibri" panose="020F0502020204030204" pitchFamily="34" charset="0"/>
                <a:cs typeface="Times New Roman" panose="02020603050405020304" pitchFamily="18" charset="0"/>
              </a:rPr>
              <a:t>- </a:t>
            </a:r>
            <a:r>
              <a:rPr lang="fr-CA" sz="1400" dirty="0">
                <a:latin typeface="+mj-lt"/>
              </a:rPr>
              <a:t>Vous utilisez toujours les informations les plus récentes dans votre application préférée : Teams, Outlook, Word, </a:t>
            </a:r>
            <a:r>
              <a:rPr lang="fr-CA" sz="1400" dirty="0" err="1">
                <a:latin typeface="+mj-lt"/>
              </a:rPr>
              <a:t>Whiteboard</a:t>
            </a:r>
            <a:r>
              <a:rPr lang="fr-CA" sz="1400" dirty="0">
                <a:latin typeface="+mj-lt"/>
              </a:rPr>
              <a:t> et Loop.</a:t>
            </a:r>
          </a:p>
        </p:txBody>
      </p:sp>
      <p:sp>
        <p:nvSpPr>
          <p:cNvPr id="8" name="Rectangle à coins arrondis 17">
            <a:extLst>
              <a:ext uri="{FF2B5EF4-FFF2-40B4-BE49-F238E27FC236}">
                <a16:creationId xmlns:a16="http://schemas.microsoft.com/office/drawing/2014/main" id="{9ADE6726-C000-8183-A9F4-37D1EB16F2EE}"/>
              </a:ext>
            </a:extLst>
          </p:cNvPr>
          <p:cNvSpPr/>
          <p:nvPr/>
        </p:nvSpPr>
        <p:spPr>
          <a:xfrm>
            <a:off x="355018" y="867354"/>
            <a:ext cx="8433964" cy="1430269"/>
          </a:xfrm>
          <a:prstGeom prst="roundRect">
            <a:avLst/>
          </a:prstGeom>
          <a:ln w="22225" cmpd="sng">
            <a:solidFill>
              <a:srgbClr val="6600FF"/>
            </a:solidFill>
          </a:ln>
          <a:effectLst/>
        </p:spPr>
        <p:style>
          <a:lnRef idx="2">
            <a:schemeClr val="accent1"/>
          </a:lnRef>
          <a:fillRef idx="0">
            <a:schemeClr val="accent1"/>
          </a:fillRef>
          <a:effectRef idx="1">
            <a:schemeClr val="accent1"/>
          </a:effectRef>
          <a:fontRef idx="minor">
            <a:schemeClr val="tx1"/>
          </a:fontRef>
        </p:style>
        <p:txBody>
          <a:bodyPr spcFirstLastPara="0" vert="horz" wrap="square" lIns="53340" tIns="53340" rIns="53340" bIns="53340" numCol="1" spcCol="1270" rtlCol="0" anchor="ctr" anchorCtr="0">
            <a:noAutofit/>
          </a:bodyPr>
          <a:lstStyle/>
          <a:p>
            <a:pPr algn="ctr" defTabSz="622308">
              <a:lnSpc>
                <a:spcPct val="90000"/>
              </a:lnSpc>
              <a:spcBef>
                <a:spcPct val="0"/>
              </a:spcBef>
              <a:spcAft>
                <a:spcPct val="35000"/>
              </a:spcAft>
            </a:pPr>
            <a:endParaRPr lang="fr-CA" sz="1401" b="1" dirty="0">
              <a:solidFill>
                <a:schemeClr val="bg1"/>
              </a:solidFill>
            </a:endParaRPr>
          </a:p>
        </p:txBody>
      </p:sp>
      <p:sp>
        <p:nvSpPr>
          <p:cNvPr id="12" name="Rectangle 3">
            <a:extLst>
              <a:ext uri="{FF2B5EF4-FFF2-40B4-BE49-F238E27FC236}">
                <a16:creationId xmlns:a16="http://schemas.microsoft.com/office/drawing/2014/main" id="{DA9A949E-3C86-F900-6E2F-88D45855B4CA}"/>
              </a:ext>
            </a:extLst>
          </p:cNvPr>
          <p:cNvSpPr>
            <a:spLocks noChangeArrowheads="1"/>
          </p:cNvSpPr>
          <p:nvPr/>
        </p:nvSpPr>
        <p:spPr bwMode="auto">
          <a:xfrm>
            <a:off x="453341" y="2504025"/>
            <a:ext cx="8433964" cy="1416031"/>
          </a:xfrm>
          <a:prstGeom prst="rect">
            <a:avLst/>
          </a:prstGeom>
          <a:noFill/>
          <a:ln w="127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1" rIns="91440" bIns="45721" numCol="1" anchor="ctr" anchorCtr="0" compatLnSpc="1">
            <a:prstTxWarp prst="textNoShape">
              <a:avLst/>
            </a:prstTxWarp>
            <a:spAutoFit/>
          </a:bodyPr>
          <a:lstStyle/>
          <a:p>
            <a:r>
              <a:rPr lang="en-US" altLang="fr-FR" sz="1600" b="1" u="sng" dirty="0">
                <a:solidFill>
                  <a:srgbClr val="6600FF"/>
                </a:solidFill>
                <a:latin typeface="+mj-lt"/>
                <a:ea typeface="Calibri" panose="020F0502020204030204" pitchFamily="34" charset="0"/>
                <a:cs typeface="Times New Roman" panose="02020603050405020304" pitchFamily="18" charset="0"/>
              </a:rPr>
              <a:t>Les Pages Loop</a:t>
            </a:r>
            <a:br>
              <a:rPr lang="fr-CA" altLang="fr-FR" sz="1600" dirty="0">
                <a:solidFill>
                  <a:srgbClr val="6600FF"/>
                </a:solidFill>
                <a:latin typeface="+mj-lt"/>
                <a:ea typeface="Calibri" panose="020F0502020204030204" pitchFamily="34" charset="0"/>
                <a:cs typeface="Times New Roman" panose="02020603050405020304" pitchFamily="18" charset="0"/>
              </a:rPr>
            </a:br>
            <a:r>
              <a:rPr lang="fr-CA" altLang="fr-FR" sz="1400" dirty="0">
                <a:solidFill>
                  <a:srgbClr val="6600FF"/>
                </a:solidFill>
                <a:latin typeface="+mj-lt"/>
                <a:ea typeface="Calibri" panose="020F0502020204030204" pitchFamily="34" charset="0"/>
                <a:cs typeface="Times New Roman" panose="02020603050405020304" pitchFamily="18" charset="0"/>
              </a:rPr>
              <a:t>- </a:t>
            </a:r>
            <a:r>
              <a:rPr lang="fr-CA" altLang="fr-FR" sz="1400" dirty="0">
                <a:latin typeface="Trebuchet MS" panose="020B0703020202090204" pitchFamily="34" charset="0"/>
                <a:ea typeface="Calibri" panose="020F0502020204030204" pitchFamily="34" charset="0"/>
                <a:cs typeface="Times New Roman" panose="02020603050405020304" pitchFamily="18" charset="0"/>
              </a:rPr>
              <a:t>S</a:t>
            </a:r>
            <a:r>
              <a:rPr lang="fr-CA" sz="1401" dirty="0">
                <a:latin typeface="Trebuchet MS" panose="020B0703020202090204" pitchFamily="34" charset="0"/>
              </a:rPr>
              <a:t>ont des </a:t>
            </a:r>
            <a:r>
              <a:rPr lang="fr-CA" sz="1401" b="1" dirty="0">
                <a:latin typeface="Trebuchet MS" panose="020B0703020202090204" pitchFamily="34" charset="0"/>
              </a:rPr>
              <a:t>canevas flexibles dans l’application Loop</a:t>
            </a:r>
            <a:r>
              <a:rPr lang="fr-CA" sz="1401" dirty="0">
                <a:latin typeface="Trebuchet MS" panose="020B0703020202090204" pitchFamily="34" charset="0"/>
              </a:rPr>
              <a:t>, où vous pouvez rassembler des personnes et tous vos composants, liens, tâches, et données</a:t>
            </a:r>
            <a:endParaRPr lang="fr-CA" sz="1400" dirty="0">
              <a:latin typeface="Trebuchet MS" panose="020B0703020202090204" pitchFamily="34" charset="0"/>
            </a:endParaRPr>
          </a:p>
          <a:p>
            <a:r>
              <a:rPr lang="fr-CA" altLang="fr-FR" sz="1400" dirty="0">
                <a:solidFill>
                  <a:srgbClr val="6600FF"/>
                </a:solidFill>
                <a:latin typeface="+mj-lt"/>
                <a:ea typeface="Calibri" panose="020F0502020204030204" pitchFamily="34" charset="0"/>
                <a:cs typeface="Times New Roman" panose="02020603050405020304" pitchFamily="18" charset="0"/>
              </a:rPr>
              <a:t>- </a:t>
            </a:r>
            <a:r>
              <a:rPr lang="fr-CA" altLang="fr-FR" sz="1400" dirty="0">
                <a:latin typeface="+mj-lt"/>
                <a:ea typeface="Calibri" panose="020F0502020204030204" pitchFamily="34" charset="0"/>
                <a:cs typeface="Times New Roman" panose="02020603050405020304" pitchFamily="18" charset="0"/>
              </a:rPr>
              <a:t>O</a:t>
            </a:r>
            <a:r>
              <a:rPr lang="fr-CA" sz="1400" dirty="0">
                <a:latin typeface="+mj-lt"/>
              </a:rPr>
              <a:t>n peut adapter la taille des pages selon vos idées</a:t>
            </a:r>
          </a:p>
          <a:p>
            <a:r>
              <a:rPr lang="fr-CA" altLang="fr-FR" sz="1400" dirty="0">
                <a:solidFill>
                  <a:srgbClr val="6600FF"/>
                </a:solidFill>
                <a:latin typeface="+mj-lt"/>
                <a:ea typeface="Calibri" panose="020F0502020204030204" pitchFamily="34" charset="0"/>
                <a:cs typeface="Times New Roman" panose="02020603050405020304" pitchFamily="18" charset="0"/>
              </a:rPr>
              <a:t>- </a:t>
            </a:r>
            <a:r>
              <a:rPr lang="fr-CA" altLang="fr-FR" sz="1400" dirty="0">
                <a:latin typeface="+mj-lt"/>
                <a:ea typeface="Calibri" panose="020F0502020204030204" pitchFamily="34" charset="0"/>
                <a:cs typeface="Times New Roman" panose="02020603050405020304" pitchFamily="18" charset="0"/>
              </a:rPr>
              <a:t>On peut partager les pages Loop entre les applications M365 sous la forme d’un lien ou d’un composant de Loop incorporée</a:t>
            </a:r>
            <a:endParaRPr lang="fr-CA" sz="1400" dirty="0">
              <a:latin typeface="+mj-lt"/>
            </a:endParaRPr>
          </a:p>
        </p:txBody>
      </p:sp>
      <p:sp>
        <p:nvSpPr>
          <p:cNvPr id="13" name="Rectangle à coins arrondis 17">
            <a:extLst>
              <a:ext uri="{FF2B5EF4-FFF2-40B4-BE49-F238E27FC236}">
                <a16:creationId xmlns:a16="http://schemas.microsoft.com/office/drawing/2014/main" id="{32AFFC73-0F0A-7C9E-0897-D40AA5F371FB}"/>
              </a:ext>
            </a:extLst>
          </p:cNvPr>
          <p:cNvSpPr/>
          <p:nvPr/>
        </p:nvSpPr>
        <p:spPr>
          <a:xfrm>
            <a:off x="355018" y="2439726"/>
            <a:ext cx="8433964" cy="1430269"/>
          </a:xfrm>
          <a:prstGeom prst="roundRect">
            <a:avLst/>
          </a:prstGeom>
          <a:ln w="22225" cmpd="sng">
            <a:solidFill>
              <a:srgbClr val="6600FF"/>
            </a:solidFill>
          </a:ln>
          <a:effectLst/>
        </p:spPr>
        <p:style>
          <a:lnRef idx="2">
            <a:schemeClr val="accent1"/>
          </a:lnRef>
          <a:fillRef idx="0">
            <a:schemeClr val="accent1"/>
          </a:fillRef>
          <a:effectRef idx="1">
            <a:schemeClr val="accent1"/>
          </a:effectRef>
          <a:fontRef idx="minor">
            <a:schemeClr val="tx1"/>
          </a:fontRef>
        </p:style>
        <p:txBody>
          <a:bodyPr spcFirstLastPara="0" vert="horz" wrap="square" lIns="53340" tIns="53340" rIns="53340" bIns="53340" numCol="1" spcCol="1270" rtlCol="0" anchor="ctr" anchorCtr="0">
            <a:noAutofit/>
          </a:bodyPr>
          <a:lstStyle/>
          <a:p>
            <a:pPr algn="ctr" defTabSz="622308">
              <a:lnSpc>
                <a:spcPct val="90000"/>
              </a:lnSpc>
              <a:spcBef>
                <a:spcPct val="0"/>
              </a:spcBef>
              <a:spcAft>
                <a:spcPct val="35000"/>
              </a:spcAft>
            </a:pPr>
            <a:endParaRPr lang="fr-CA" sz="1401" b="1" dirty="0">
              <a:solidFill>
                <a:schemeClr val="bg1"/>
              </a:solidFill>
            </a:endParaRPr>
          </a:p>
        </p:txBody>
      </p:sp>
      <p:sp>
        <p:nvSpPr>
          <p:cNvPr id="14" name="Rectangle 3">
            <a:extLst>
              <a:ext uri="{FF2B5EF4-FFF2-40B4-BE49-F238E27FC236}">
                <a16:creationId xmlns:a16="http://schemas.microsoft.com/office/drawing/2014/main" id="{1F0E3C64-F4B6-0C39-00E7-B41E882E19E5}"/>
              </a:ext>
            </a:extLst>
          </p:cNvPr>
          <p:cNvSpPr>
            <a:spLocks noChangeArrowheads="1"/>
          </p:cNvSpPr>
          <p:nvPr/>
        </p:nvSpPr>
        <p:spPr bwMode="auto">
          <a:xfrm>
            <a:off x="453341" y="4012093"/>
            <a:ext cx="8433964" cy="985272"/>
          </a:xfrm>
          <a:prstGeom prst="rect">
            <a:avLst/>
          </a:prstGeom>
          <a:noFill/>
          <a:ln w="127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1" rIns="91440" bIns="45721" numCol="1" anchor="ctr" anchorCtr="0" compatLnSpc="1">
            <a:prstTxWarp prst="textNoShape">
              <a:avLst/>
            </a:prstTxWarp>
            <a:spAutoFit/>
          </a:bodyPr>
          <a:lstStyle/>
          <a:p>
            <a:r>
              <a:rPr lang="en-US" altLang="fr-FR" sz="1600" b="1" u="sng" dirty="0">
                <a:solidFill>
                  <a:srgbClr val="6600FF"/>
                </a:solidFill>
                <a:latin typeface="+mj-lt"/>
                <a:ea typeface="Calibri" panose="020F0502020204030204" pitchFamily="34" charset="0"/>
                <a:cs typeface="Times New Roman" panose="02020603050405020304" pitchFamily="18" charset="0"/>
              </a:rPr>
              <a:t>Les </a:t>
            </a:r>
            <a:r>
              <a:rPr lang="en-US" altLang="fr-FR" sz="1600" b="1" u="sng" dirty="0" err="1">
                <a:solidFill>
                  <a:srgbClr val="6600FF"/>
                </a:solidFill>
                <a:latin typeface="+mj-lt"/>
                <a:ea typeface="Calibri" panose="020F0502020204030204" pitchFamily="34" charset="0"/>
                <a:cs typeface="Times New Roman" panose="02020603050405020304" pitchFamily="18" charset="0"/>
              </a:rPr>
              <a:t>Espaces</a:t>
            </a:r>
            <a:r>
              <a:rPr lang="en-US" altLang="fr-FR" sz="1600" b="1" u="sng" dirty="0">
                <a:solidFill>
                  <a:srgbClr val="6600FF"/>
                </a:solidFill>
                <a:latin typeface="+mj-lt"/>
                <a:ea typeface="Calibri" panose="020F0502020204030204" pitchFamily="34" charset="0"/>
                <a:cs typeface="Times New Roman" panose="02020603050405020304" pitchFamily="18" charset="0"/>
              </a:rPr>
              <a:t> de travail Loop</a:t>
            </a:r>
            <a:br>
              <a:rPr lang="fr-CA" altLang="fr-FR" sz="1600" dirty="0">
                <a:solidFill>
                  <a:srgbClr val="6600FF"/>
                </a:solidFill>
                <a:latin typeface="+mj-lt"/>
                <a:ea typeface="Calibri" panose="020F0502020204030204" pitchFamily="34" charset="0"/>
                <a:cs typeface="Times New Roman" panose="02020603050405020304" pitchFamily="18" charset="0"/>
              </a:rPr>
            </a:br>
            <a:r>
              <a:rPr lang="fr-CA" altLang="fr-FR" sz="1400" dirty="0">
                <a:solidFill>
                  <a:srgbClr val="6600FF"/>
                </a:solidFill>
                <a:latin typeface="+mj-lt"/>
                <a:ea typeface="Calibri" panose="020F0502020204030204" pitchFamily="34" charset="0"/>
                <a:cs typeface="Times New Roman" panose="02020603050405020304" pitchFamily="18" charset="0"/>
              </a:rPr>
              <a:t>- </a:t>
            </a:r>
            <a:r>
              <a:rPr lang="fr-CA" altLang="fr-FR" sz="1400" dirty="0">
                <a:latin typeface="Trebuchet MS" panose="020B0703020202090204" pitchFamily="34" charset="0"/>
                <a:ea typeface="Calibri" panose="020F0502020204030204" pitchFamily="34" charset="0"/>
                <a:cs typeface="Times New Roman" panose="02020603050405020304" pitchFamily="18" charset="0"/>
              </a:rPr>
              <a:t>S</a:t>
            </a:r>
            <a:r>
              <a:rPr lang="fr-CA" sz="1401" dirty="0">
                <a:latin typeface="Trebuchet MS" panose="020B0703020202090204" pitchFamily="34" charset="0"/>
              </a:rPr>
              <a:t>ont des espaces partagés qui vous permettent, ainsi qu’à votre équipe, de voir et de regrouper tout ce qui est important pour votre projet, ce qui vous permet de facilement suivre ce sur quoi tout le monde travaille et de suivre la progression vers des objectifs partagés.</a:t>
            </a:r>
            <a:endParaRPr lang="fr-CA" sz="1400" dirty="0">
              <a:latin typeface="+mj-lt"/>
            </a:endParaRPr>
          </a:p>
        </p:txBody>
      </p:sp>
      <p:sp>
        <p:nvSpPr>
          <p:cNvPr id="15" name="Rectangle à coins arrondis 17">
            <a:extLst>
              <a:ext uri="{FF2B5EF4-FFF2-40B4-BE49-F238E27FC236}">
                <a16:creationId xmlns:a16="http://schemas.microsoft.com/office/drawing/2014/main" id="{696A9C41-3955-BFAA-3D89-A2008942DC2F}"/>
              </a:ext>
            </a:extLst>
          </p:cNvPr>
          <p:cNvSpPr/>
          <p:nvPr/>
        </p:nvSpPr>
        <p:spPr>
          <a:xfrm>
            <a:off x="350100" y="3998140"/>
            <a:ext cx="8433964" cy="985273"/>
          </a:xfrm>
          <a:prstGeom prst="roundRect">
            <a:avLst/>
          </a:prstGeom>
          <a:ln w="22225" cmpd="sng">
            <a:solidFill>
              <a:srgbClr val="6600FF"/>
            </a:solidFill>
          </a:ln>
          <a:effectLst/>
        </p:spPr>
        <p:style>
          <a:lnRef idx="2">
            <a:schemeClr val="accent1"/>
          </a:lnRef>
          <a:fillRef idx="0">
            <a:schemeClr val="accent1"/>
          </a:fillRef>
          <a:effectRef idx="1">
            <a:schemeClr val="accent1"/>
          </a:effectRef>
          <a:fontRef idx="minor">
            <a:schemeClr val="tx1"/>
          </a:fontRef>
        </p:style>
        <p:txBody>
          <a:bodyPr spcFirstLastPara="0" vert="horz" wrap="square" lIns="53340" tIns="53340" rIns="53340" bIns="53340" numCol="1" spcCol="1270" rtlCol="0" anchor="ctr" anchorCtr="0">
            <a:noAutofit/>
          </a:bodyPr>
          <a:lstStyle/>
          <a:p>
            <a:pPr algn="ctr" defTabSz="622308">
              <a:lnSpc>
                <a:spcPct val="90000"/>
              </a:lnSpc>
              <a:spcBef>
                <a:spcPct val="0"/>
              </a:spcBef>
              <a:spcAft>
                <a:spcPct val="35000"/>
              </a:spcAft>
            </a:pPr>
            <a:endParaRPr lang="fr-CA" sz="1401" b="1" dirty="0">
              <a:solidFill>
                <a:schemeClr val="bg1"/>
              </a:solidFill>
            </a:endParaRPr>
          </a:p>
        </p:txBody>
      </p:sp>
    </p:spTree>
    <p:extLst>
      <p:ext uri="{BB962C8B-B14F-4D97-AF65-F5344CB8AC3E}">
        <p14:creationId xmlns:p14="http://schemas.microsoft.com/office/powerpoint/2010/main" val="39213900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1E5E8-0E48-3ED6-A4B5-44232F11FA07}"/>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E8DA2AC4-7FC5-666B-A3EB-C59C724C7239}"/>
              </a:ext>
            </a:extLst>
          </p:cNvPr>
          <p:cNvCxnSpPr/>
          <p:nvPr/>
        </p:nvCxnSpPr>
        <p:spPr>
          <a:xfrm>
            <a:off x="-16518" y="656426"/>
            <a:ext cx="8568000" cy="0"/>
          </a:xfrm>
          <a:prstGeom prst="line">
            <a:avLst/>
          </a:prstGeom>
          <a:ln w="22225" cmpd="sng">
            <a:solidFill>
              <a:srgbClr val="6600FF"/>
            </a:solidFill>
          </a:ln>
          <a:effectLst/>
        </p:spPr>
        <p:style>
          <a:lnRef idx="2">
            <a:schemeClr val="accent1"/>
          </a:lnRef>
          <a:fillRef idx="0">
            <a:schemeClr val="accent1"/>
          </a:fillRef>
          <a:effectRef idx="1">
            <a:schemeClr val="accent1"/>
          </a:effectRef>
          <a:fontRef idx="minor">
            <a:schemeClr val="tx1"/>
          </a:fontRef>
        </p:style>
      </p:cxnSp>
      <p:sp>
        <p:nvSpPr>
          <p:cNvPr id="11" name="ZoneTexte 10">
            <a:extLst>
              <a:ext uri="{FF2B5EF4-FFF2-40B4-BE49-F238E27FC236}">
                <a16:creationId xmlns:a16="http://schemas.microsoft.com/office/drawing/2014/main" id="{08054C6F-3FAC-2895-2723-0F3162E2C31D}"/>
              </a:ext>
            </a:extLst>
          </p:cNvPr>
          <p:cNvSpPr txBox="1"/>
          <p:nvPr/>
        </p:nvSpPr>
        <p:spPr>
          <a:xfrm>
            <a:off x="54591" y="77312"/>
            <a:ext cx="8496891" cy="584775"/>
          </a:xfrm>
          <a:prstGeom prst="rect">
            <a:avLst/>
          </a:prstGeom>
          <a:noFill/>
        </p:spPr>
        <p:txBody>
          <a:bodyPr wrap="square" rtlCol="0">
            <a:spAutoFit/>
          </a:bodyPr>
          <a:lstStyle/>
          <a:p>
            <a:r>
              <a:rPr lang="fr-CA" sz="3200" dirty="0">
                <a:solidFill>
                  <a:srgbClr val="6600FF"/>
                </a:solidFill>
                <a:latin typeface="Trebuchet MS" panose="020B0703020202090204" pitchFamily="34" charset="0"/>
                <a:ea typeface="Ayuthaya" pitchFamily="2" charset="-34"/>
                <a:cs typeface="Calibri" panose="020F0502020204030204" pitchFamily="34" charset="0"/>
              </a:rPr>
              <a:t> Créer un espace de travail</a:t>
            </a:r>
          </a:p>
        </p:txBody>
      </p:sp>
      <p:sp>
        <p:nvSpPr>
          <p:cNvPr id="17" name="Rectangle 3">
            <a:extLst>
              <a:ext uri="{FF2B5EF4-FFF2-40B4-BE49-F238E27FC236}">
                <a16:creationId xmlns:a16="http://schemas.microsoft.com/office/drawing/2014/main" id="{34D871A1-C6A7-190F-69D6-9F4BEBA78CB7}"/>
              </a:ext>
            </a:extLst>
          </p:cNvPr>
          <p:cNvSpPr>
            <a:spLocks noChangeArrowheads="1"/>
          </p:cNvSpPr>
          <p:nvPr/>
        </p:nvSpPr>
        <p:spPr bwMode="auto">
          <a:xfrm>
            <a:off x="25400" y="684147"/>
            <a:ext cx="8699500" cy="1208410"/>
          </a:xfrm>
          <a:prstGeom prst="rect">
            <a:avLst/>
          </a:prstGeom>
          <a:noFill/>
          <a:ln w="127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1" rIns="91440" bIns="45721" numCol="1" anchor="ctr" anchorCtr="0" compatLnSpc="1">
            <a:prstTxWarp prst="textNoShape">
              <a:avLst/>
            </a:prstTxWarp>
            <a:spAutoFit/>
          </a:bodyPr>
          <a:lstStyle/>
          <a:p>
            <a:pPr marL="742956" lvl="1" indent="-285750" eaLnBrk="0" fontAlgn="base" hangingPunct="0">
              <a:spcBef>
                <a:spcPct val="0"/>
              </a:spcBef>
              <a:spcAft>
                <a:spcPct val="0"/>
              </a:spcAft>
              <a:buFont typeface="Wingdings" pitchFamily="2" charset="2"/>
              <a:buChar char="Ø"/>
            </a:pPr>
            <a:r>
              <a:rPr lang="fr-CA" sz="1401" dirty="0">
                <a:latin typeface="Trebuchet MS" panose="020B0703020202090204" pitchFamily="34" charset="0"/>
              </a:rPr>
              <a:t>Un </a:t>
            </a:r>
            <a:r>
              <a:rPr lang="fr-CA" sz="1401" b="1" dirty="0">
                <a:latin typeface="Trebuchet MS" panose="020B0703020202090204" pitchFamily="34" charset="0"/>
              </a:rPr>
              <a:t>espace de travail Loop </a:t>
            </a:r>
            <a:r>
              <a:rPr lang="fr-CA" sz="1401" dirty="0">
                <a:latin typeface="Trebuchet MS" panose="020B0703020202090204" pitchFamily="34" charset="0"/>
              </a:rPr>
              <a:t>est un </a:t>
            </a:r>
            <a:r>
              <a:rPr lang="fr-CA" sz="1401" b="1" dirty="0">
                <a:latin typeface="Trebuchet MS" panose="020B0703020202090204" pitchFamily="34" charset="0"/>
              </a:rPr>
              <a:t>espace partagé</a:t>
            </a:r>
            <a:r>
              <a:rPr lang="fr-CA" sz="1401" dirty="0">
                <a:latin typeface="Trebuchet MS" panose="020B0703020202090204" pitchFamily="34" charset="0"/>
              </a:rPr>
              <a:t> qui permet de partager et de collaborer avec d’autres personnes. Chaque espace de travail peut être dédié à un projet différent.</a:t>
            </a:r>
          </a:p>
          <a:p>
            <a:pPr marL="1085856" lvl="2" indent="-171450" eaLnBrk="0" fontAlgn="base" hangingPunct="0">
              <a:spcBef>
                <a:spcPct val="0"/>
              </a:spcBef>
              <a:spcAft>
                <a:spcPct val="0"/>
              </a:spcAft>
              <a:buFont typeface="Wingdings" pitchFamily="2" charset="2"/>
              <a:buChar char="§"/>
            </a:pPr>
            <a:r>
              <a:rPr lang="fr-CA" sz="1000" dirty="0">
                <a:latin typeface="Trebuchet MS" panose="020B0703020202090204" pitchFamily="34" charset="0"/>
              </a:rPr>
              <a:t>Lorsque vous vous connectez à Loop pour la première fois, un espace de travail s’ouvre par défaut. Cet espace de travail contient des guides, de la documentation et des exemples pour vous aider à démarrer.</a:t>
            </a:r>
          </a:p>
          <a:p>
            <a:pPr marL="914406" lvl="2" eaLnBrk="0" fontAlgn="base" hangingPunct="0">
              <a:spcBef>
                <a:spcPct val="0"/>
              </a:spcBef>
              <a:spcAft>
                <a:spcPct val="0"/>
              </a:spcAft>
            </a:pPr>
            <a:endParaRPr lang="fr-CA" sz="1050" dirty="0">
              <a:latin typeface="Trebuchet MS" panose="020B0703020202090204" pitchFamily="34" charset="0"/>
            </a:endParaRPr>
          </a:p>
          <a:p>
            <a:pPr marL="457206" lvl="1" eaLnBrk="0" fontAlgn="base" hangingPunct="0">
              <a:spcBef>
                <a:spcPct val="0"/>
              </a:spcBef>
              <a:spcAft>
                <a:spcPct val="0"/>
              </a:spcAft>
            </a:pPr>
            <a:r>
              <a:rPr lang="fr-CA" sz="1401" i="1" dirty="0">
                <a:solidFill>
                  <a:srgbClr val="9437FF"/>
                </a:solidFill>
                <a:latin typeface="Trebuchet MS" panose="020B0703020202090204" pitchFamily="34" charset="0"/>
              </a:rPr>
              <a:t>Pour créer un espace de travail, procédez comme suit : </a:t>
            </a:r>
          </a:p>
        </p:txBody>
      </p:sp>
      <p:pic>
        <p:nvPicPr>
          <p:cNvPr id="5" name="Image 4">
            <a:extLst>
              <a:ext uri="{FF2B5EF4-FFF2-40B4-BE49-F238E27FC236}">
                <a16:creationId xmlns:a16="http://schemas.microsoft.com/office/drawing/2014/main" id="{30743AA2-A057-B87E-97E5-45FC0C75B530}"/>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8458199" y="-4212"/>
            <a:ext cx="685800" cy="631209"/>
          </a:xfrm>
          <a:prstGeom prst="roundRect">
            <a:avLst>
              <a:gd name="adj" fmla="val 8594"/>
            </a:avLst>
          </a:prstGeom>
          <a:gradFill>
            <a:gsLst>
              <a:gs pos="100000">
                <a:schemeClr val="bg1">
                  <a:lumMod val="86128"/>
                  <a:lumOff val="13872"/>
                </a:schemeClr>
              </a:gs>
              <a:gs pos="100000">
                <a:schemeClr val="bg1"/>
              </a:gs>
            </a:gsLst>
            <a:lin ang="5400000" scaled="1"/>
          </a:gradFill>
          <a:ln>
            <a:noFill/>
          </a:ln>
          <a:effectLst>
            <a:reflection blurRad="12700" stA="38000" endPos="28000" dist="5000" dir="5400000" sy="-100000" algn="bl" rotWithShape="0"/>
          </a:effectLst>
        </p:spPr>
      </p:pic>
      <p:graphicFrame>
        <p:nvGraphicFramePr>
          <p:cNvPr id="13" name="Diagramme 12">
            <a:extLst>
              <a:ext uri="{FF2B5EF4-FFF2-40B4-BE49-F238E27FC236}">
                <a16:creationId xmlns:a16="http://schemas.microsoft.com/office/drawing/2014/main" id="{E439ADED-3135-71A2-EAFF-CFC9A296C585}"/>
              </a:ext>
            </a:extLst>
          </p:cNvPr>
          <p:cNvGraphicFramePr/>
          <p:nvPr>
            <p:extLst>
              <p:ext uri="{D42A27DB-BD31-4B8C-83A1-F6EECF244321}">
                <p14:modId xmlns:p14="http://schemas.microsoft.com/office/powerpoint/2010/main" val="1691024068"/>
              </p:ext>
            </p:extLst>
          </p:nvPr>
        </p:nvGraphicFramePr>
        <p:xfrm>
          <a:off x="-437116" y="2220574"/>
          <a:ext cx="6978650" cy="230832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3" name="Rectangle 22">
            <a:extLst>
              <a:ext uri="{FF2B5EF4-FFF2-40B4-BE49-F238E27FC236}">
                <a16:creationId xmlns:a16="http://schemas.microsoft.com/office/drawing/2014/main" id="{F1578487-762B-743F-61EF-9376D657133B}"/>
              </a:ext>
            </a:extLst>
          </p:cNvPr>
          <p:cNvSpPr/>
          <p:nvPr/>
        </p:nvSpPr>
        <p:spPr>
          <a:xfrm>
            <a:off x="515384" y="2220574"/>
            <a:ext cx="622300" cy="2308324"/>
          </a:xfrm>
          <a:prstGeom prst="rect">
            <a:avLst/>
          </a:prstGeom>
          <a:solidFill>
            <a:schemeClr val="bg1"/>
          </a:soli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3340" tIns="53340" rIns="53340" bIns="53340" numCol="1" spcCol="1270" rtlCol="0" anchor="ctr" anchorCtr="0">
            <a:noAutofit/>
          </a:bodyPr>
          <a:lstStyle/>
          <a:p>
            <a:pPr algn="ctr" defTabSz="622300">
              <a:lnSpc>
                <a:spcPct val="90000"/>
              </a:lnSpc>
              <a:spcBef>
                <a:spcPct val="0"/>
              </a:spcBef>
              <a:spcAft>
                <a:spcPct val="35000"/>
              </a:spcAft>
            </a:pPr>
            <a:endParaRPr lang="fr-FR" sz="1400" b="1" kern="1200" dirty="0">
              <a:solidFill>
                <a:schemeClr val="bg1"/>
              </a:solidFill>
            </a:endParaRPr>
          </a:p>
        </p:txBody>
      </p:sp>
      <p:pic>
        <p:nvPicPr>
          <p:cNvPr id="22" name="Graphique 21" descr="Badge 4 avec un remplissage uni">
            <a:extLst>
              <a:ext uri="{FF2B5EF4-FFF2-40B4-BE49-F238E27FC236}">
                <a16:creationId xmlns:a16="http://schemas.microsoft.com/office/drawing/2014/main" id="{E046D495-8A87-4F28-A92E-8BA8B4EDECE6}"/>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402681" y="3816918"/>
            <a:ext cx="652453" cy="652453"/>
          </a:xfrm>
          <a:prstGeom prst="rect">
            <a:avLst/>
          </a:prstGeom>
        </p:spPr>
      </p:pic>
      <p:pic>
        <p:nvPicPr>
          <p:cNvPr id="15" name="Graphique 14" descr="Badge 1 avec un remplissage uni">
            <a:extLst>
              <a:ext uri="{FF2B5EF4-FFF2-40B4-BE49-F238E27FC236}">
                <a16:creationId xmlns:a16="http://schemas.microsoft.com/office/drawing/2014/main" id="{ECB03CC4-5D05-7FBC-E80C-84B76F508F9C}"/>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412337" y="2115866"/>
            <a:ext cx="648000" cy="648000"/>
          </a:xfrm>
          <a:prstGeom prst="rect">
            <a:avLst/>
          </a:prstGeom>
        </p:spPr>
      </p:pic>
      <p:pic>
        <p:nvPicPr>
          <p:cNvPr id="18" name="Graphique 17" descr="Badge avec un remplissage uni">
            <a:extLst>
              <a:ext uri="{FF2B5EF4-FFF2-40B4-BE49-F238E27FC236}">
                <a16:creationId xmlns:a16="http://schemas.microsoft.com/office/drawing/2014/main" id="{97D329B2-D6E5-C95B-9A46-5C2A89177D99}"/>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411575" y="2658240"/>
            <a:ext cx="648000" cy="648000"/>
          </a:xfrm>
          <a:prstGeom prst="rect">
            <a:avLst/>
          </a:prstGeom>
        </p:spPr>
      </p:pic>
      <p:pic>
        <p:nvPicPr>
          <p:cNvPr id="20" name="Graphique 19" descr="Badge 3 avec un remplissage uni">
            <a:extLst>
              <a:ext uri="{FF2B5EF4-FFF2-40B4-BE49-F238E27FC236}">
                <a16:creationId xmlns:a16="http://schemas.microsoft.com/office/drawing/2014/main" id="{7AF5553A-F081-51D1-76BD-86F33BCBB36A}"/>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411575" y="3229898"/>
            <a:ext cx="648000" cy="648000"/>
          </a:xfrm>
          <a:prstGeom prst="rect">
            <a:avLst/>
          </a:prstGeom>
        </p:spPr>
      </p:pic>
      <p:sp>
        <p:nvSpPr>
          <p:cNvPr id="24" name="Rectangle 23">
            <a:extLst>
              <a:ext uri="{FF2B5EF4-FFF2-40B4-BE49-F238E27FC236}">
                <a16:creationId xmlns:a16="http://schemas.microsoft.com/office/drawing/2014/main" id="{A1666F8E-6E28-204B-7C42-708EC2BFF5E4}"/>
              </a:ext>
            </a:extLst>
          </p:cNvPr>
          <p:cNvSpPr/>
          <p:nvPr/>
        </p:nvSpPr>
        <p:spPr>
          <a:xfrm>
            <a:off x="311150" y="2057657"/>
            <a:ext cx="5416255" cy="2562767"/>
          </a:xfrm>
          <a:prstGeom prst="rect">
            <a:avLst/>
          </a:prstGeom>
          <a:noFill/>
          <a:ln>
            <a:solidFill>
              <a:srgbClr val="9437FF"/>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3340" tIns="53340" rIns="53340" bIns="53340" numCol="1" spcCol="1270" rtlCol="0" anchor="ctr" anchorCtr="0">
            <a:noAutofit/>
          </a:bodyPr>
          <a:lstStyle/>
          <a:p>
            <a:pPr algn="ctr" defTabSz="622300">
              <a:lnSpc>
                <a:spcPct val="90000"/>
              </a:lnSpc>
              <a:spcBef>
                <a:spcPct val="0"/>
              </a:spcBef>
              <a:spcAft>
                <a:spcPct val="35000"/>
              </a:spcAft>
            </a:pPr>
            <a:endParaRPr lang="fr-FR" sz="1400" b="1" kern="1200" dirty="0">
              <a:solidFill>
                <a:schemeClr val="bg1"/>
              </a:solidFill>
            </a:endParaRPr>
          </a:p>
        </p:txBody>
      </p:sp>
      <p:pic>
        <p:nvPicPr>
          <p:cNvPr id="26" name="Image 25">
            <a:extLst>
              <a:ext uri="{FF2B5EF4-FFF2-40B4-BE49-F238E27FC236}">
                <a16:creationId xmlns:a16="http://schemas.microsoft.com/office/drawing/2014/main" id="{6EE5401C-5540-826C-2274-7BC530DA0C16}"/>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608355" y="2571750"/>
            <a:ext cx="3362889" cy="1098003"/>
          </a:xfrm>
          <a:prstGeom prst="roundRect">
            <a:avLst>
              <a:gd name="adj" fmla="val 4167"/>
            </a:avLst>
          </a:prstGeom>
          <a:solidFill>
            <a:srgbClr val="FFFFFF"/>
          </a:solidFill>
          <a:ln w="12700" cap="sq">
            <a:solidFill>
              <a:srgbClr val="9437FF"/>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5786222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A6644-14AE-54CC-526D-B25480BA0902}"/>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84341D96-7571-D371-DF9D-D5BD62F3AB2B}"/>
              </a:ext>
            </a:extLst>
          </p:cNvPr>
          <p:cNvCxnSpPr/>
          <p:nvPr/>
        </p:nvCxnSpPr>
        <p:spPr>
          <a:xfrm>
            <a:off x="-16518" y="656426"/>
            <a:ext cx="8568000" cy="0"/>
          </a:xfrm>
          <a:prstGeom prst="line">
            <a:avLst/>
          </a:prstGeom>
          <a:ln w="22225" cmpd="sng">
            <a:solidFill>
              <a:srgbClr val="6600FF"/>
            </a:solidFill>
          </a:ln>
          <a:effectLst/>
        </p:spPr>
        <p:style>
          <a:lnRef idx="2">
            <a:schemeClr val="accent1"/>
          </a:lnRef>
          <a:fillRef idx="0">
            <a:schemeClr val="accent1"/>
          </a:fillRef>
          <a:effectRef idx="1">
            <a:schemeClr val="accent1"/>
          </a:effectRef>
          <a:fontRef idx="minor">
            <a:schemeClr val="tx1"/>
          </a:fontRef>
        </p:style>
      </p:cxnSp>
      <p:sp>
        <p:nvSpPr>
          <p:cNvPr id="11" name="ZoneTexte 10">
            <a:extLst>
              <a:ext uri="{FF2B5EF4-FFF2-40B4-BE49-F238E27FC236}">
                <a16:creationId xmlns:a16="http://schemas.microsoft.com/office/drawing/2014/main" id="{6457A9B2-7690-24BF-B56F-BA23BA064D85}"/>
              </a:ext>
            </a:extLst>
          </p:cNvPr>
          <p:cNvSpPr txBox="1"/>
          <p:nvPr/>
        </p:nvSpPr>
        <p:spPr>
          <a:xfrm>
            <a:off x="54591" y="77312"/>
            <a:ext cx="8496891" cy="584775"/>
          </a:xfrm>
          <a:prstGeom prst="rect">
            <a:avLst/>
          </a:prstGeom>
          <a:noFill/>
        </p:spPr>
        <p:txBody>
          <a:bodyPr wrap="square" rtlCol="0">
            <a:spAutoFit/>
          </a:bodyPr>
          <a:lstStyle/>
          <a:p>
            <a:r>
              <a:rPr lang="fr-CA" sz="3200" dirty="0">
                <a:solidFill>
                  <a:srgbClr val="6600FF"/>
                </a:solidFill>
                <a:latin typeface="Trebuchet MS" panose="020B0703020202090204" pitchFamily="34" charset="0"/>
                <a:ea typeface="Ayuthaya" pitchFamily="2" charset="-34"/>
                <a:cs typeface="Calibri" panose="020F0502020204030204" pitchFamily="34" charset="0"/>
              </a:rPr>
              <a:t> Créer une page</a:t>
            </a:r>
          </a:p>
        </p:txBody>
      </p:sp>
      <p:sp>
        <p:nvSpPr>
          <p:cNvPr id="17" name="Rectangle 3">
            <a:extLst>
              <a:ext uri="{FF2B5EF4-FFF2-40B4-BE49-F238E27FC236}">
                <a16:creationId xmlns:a16="http://schemas.microsoft.com/office/drawing/2014/main" id="{27712C0C-411E-EF2C-3157-1B576669EFAC}"/>
              </a:ext>
            </a:extLst>
          </p:cNvPr>
          <p:cNvSpPr>
            <a:spLocks noChangeArrowheads="1"/>
          </p:cNvSpPr>
          <p:nvPr/>
        </p:nvSpPr>
        <p:spPr bwMode="auto">
          <a:xfrm>
            <a:off x="101599" y="743611"/>
            <a:ext cx="8699500" cy="1385766"/>
          </a:xfrm>
          <a:prstGeom prst="rect">
            <a:avLst/>
          </a:prstGeom>
          <a:noFill/>
          <a:ln w="127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1" rIns="91440" bIns="45721" numCol="1" anchor="ctr" anchorCtr="0" compatLnSpc="1">
            <a:prstTxWarp prst="textNoShape">
              <a:avLst/>
            </a:prstTxWarp>
            <a:spAutoFit/>
          </a:bodyPr>
          <a:lstStyle/>
          <a:p>
            <a:pPr marL="800106" lvl="1" indent="-342900" eaLnBrk="0" fontAlgn="base" hangingPunct="0">
              <a:spcBef>
                <a:spcPct val="0"/>
              </a:spcBef>
              <a:spcAft>
                <a:spcPct val="0"/>
              </a:spcAft>
              <a:buFont typeface="+mj-lt"/>
              <a:buAutoNum type="arabicPeriod"/>
            </a:pPr>
            <a:r>
              <a:rPr lang="fr-CA" sz="1401" dirty="0">
                <a:latin typeface="Trebuchet MS" panose="020B0703020202090204" pitchFamily="34" charset="0"/>
              </a:rPr>
              <a:t>Une fois qu’un espace de travail est créé, </a:t>
            </a:r>
            <a:r>
              <a:rPr lang="fr-CA" sz="1401" b="1" dirty="0">
                <a:latin typeface="Trebuchet MS" panose="020B0703020202090204" pitchFamily="34" charset="0"/>
              </a:rPr>
              <a:t>une page sans titre s’ouvre</a:t>
            </a:r>
            <a:r>
              <a:rPr lang="fr-CA" sz="1401" dirty="0">
                <a:latin typeface="Trebuchet MS" panose="020B0703020202090204" pitchFamily="34" charset="0"/>
              </a:rPr>
              <a:t>.</a:t>
            </a:r>
          </a:p>
          <a:p>
            <a:pPr marL="800106" lvl="1" indent="-342900" eaLnBrk="0" fontAlgn="base" hangingPunct="0">
              <a:spcBef>
                <a:spcPct val="0"/>
              </a:spcBef>
              <a:spcAft>
                <a:spcPct val="0"/>
              </a:spcAft>
              <a:buFont typeface="+mj-lt"/>
              <a:buAutoNum type="arabicPeriod"/>
            </a:pPr>
            <a:r>
              <a:rPr lang="fr-CA" sz="1401" dirty="0">
                <a:latin typeface="Trebuchet MS" panose="020B0703020202090204" pitchFamily="34" charset="0"/>
              </a:rPr>
              <a:t>Tapez le </a:t>
            </a:r>
            <a:r>
              <a:rPr lang="fr-CA" sz="1401" b="1" dirty="0">
                <a:latin typeface="Trebuchet MS" panose="020B0703020202090204" pitchFamily="34" charset="0"/>
              </a:rPr>
              <a:t>titre souhaité de la page</a:t>
            </a:r>
            <a:r>
              <a:rPr lang="fr-CA" sz="1401" dirty="0">
                <a:latin typeface="Trebuchet MS" panose="020B0703020202090204" pitchFamily="34" charset="0"/>
              </a:rPr>
              <a:t>.</a:t>
            </a:r>
          </a:p>
          <a:p>
            <a:pPr marL="800106" lvl="1" indent="-342900" eaLnBrk="0" fontAlgn="base" hangingPunct="0">
              <a:spcBef>
                <a:spcPct val="0"/>
              </a:spcBef>
              <a:spcAft>
                <a:spcPct val="0"/>
              </a:spcAft>
              <a:buFont typeface="+mj-lt"/>
              <a:buAutoNum type="arabicPeriod"/>
            </a:pPr>
            <a:r>
              <a:rPr lang="fr-CA" sz="1401" dirty="0">
                <a:latin typeface="Trebuchet MS" panose="020B0703020202090204" pitchFamily="34" charset="0"/>
              </a:rPr>
              <a:t>Parcourir le </a:t>
            </a:r>
            <a:r>
              <a:rPr lang="fr-CA" sz="1401" b="1" dirty="0">
                <a:latin typeface="Trebuchet MS" panose="020B0703020202090204" pitchFamily="34" charset="0"/>
              </a:rPr>
              <a:t>corps de la page</a:t>
            </a:r>
            <a:r>
              <a:rPr lang="fr-CA" sz="1401" dirty="0">
                <a:latin typeface="Trebuchet MS" panose="020B0703020202090204" pitchFamily="34" charset="0"/>
              </a:rPr>
              <a:t> et </a:t>
            </a:r>
            <a:r>
              <a:rPr lang="fr-CA" sz="1401" b="1" dirty="0">
                <a:latin typeface="Trebuchet MS" panose="020B0703020202090204" pitchFamily="34" charset="0"/>
              </a:rPr>
              <a:t>taper votre contenu</a:t>
            </a:r>
            <a:r>
              <a:rPr lang="fr-CA" sz="1401" dirty="0">
                <a:latin typeface="Trebuchet MS" panose="020B0703020202090204" pitchFamily="34" charset="0"/>
              </a:rPr>
              <a:t>.</a:t>
            </a:r>
          </a:p>
          <a:p>
            <a:pPr marL="800106" lvl="1" indent="-342900" eaLnBrk="0" fontAlgn="base" hangingPunct="0">
              <a:spcBef>
                <a:spcPct val="0"/>
              </a:spcBef>
              <a:spcAft>
                <a:spcPct val="0"/>
              </a:spcAft>
              <a:buFont typeface="+mj-lt"/>
              <a:buAutoNum type="arabicPeriod"/>
            </a:pPr>
            <a:r>
              <a:rPr lang="fr-CA" sz="1401" dirty="0">
                <a:latin typeface="Trebuchet MS" panose="020B0703020202090204" pitchFamily="34" charset="0"/>
              </a:rPr>
              <a:t>Appuyez sur </a:t>
            </a:r>
            <a:r>
              <a:rPr lang="fr-CA" sz="1401" dirty="0">
                <a:solidFill>
                  <a:srgbClr val="9437FF"/>
                </a:solidFill>
                <a:latin typeface="Trebuchet MS" panose="020B0703020202090204" pitchFamily="34" charset="0"/>
              </a:rPr>
              <a:t>« / »</a:t>
            </a:r>
            <a:r>
              <a:rPr lang="fr-CA" sz="1401" dirty="0">
                <a:latin typeface="Trebuchet MS" panose="020B0703020202090204" pitchFamily="34" charset="0"/>
              </a:rPr>
              <a:t> pour ajouter des informations telles qu’un </a:t>
            </a:r>
            <a:r>
              <a:rPr lang="fr-CA" sz="1401" dirty="0">
                <a:solidFill>
                  <a:srgbClr val="9437FF"/>
                </a:solidFill>
                <a:latin typeface="Trebuchet MS" panose="020B0703020202090204" pitchFamily="34" charset="0"/>
              </a:rPr>
              <a:t>tableau</a:t>
            </a:r>
            <a:r>
              <a:rPr lang="fr-CA" sz="1401" dirty="0">
                <a:latin typeface="Trebuchet MS" panose="020B0703020202090204" pitchFamily="34" charset="0"/>
              </a:rPr>
              <a:t>, une </a:t>
            </a:r>
            <a:r>
              <a:rPr lang="fr-CA" sz="1401" dirty="0">
                <a:solidFill>
                  <a:srgbClr val="9437FF"/>
                </a:solidFill>
                <a:latin typeface="Trebuchet MS" panose="020B0703020202090204" pitchFamily="34" charset="0"/>
              </a:rPr>
              <a:t>liste de vérification</a:t>
            </a:r>
            <a:r>
              <a:rPr lang="fr-CA" sz="1401" dirty="0">
                <a:latin typeface="Trebuchet MS" panose="020B0703020202090204" pitchFamily="34" charset="0"/>
              </a:rPr>
              <a:t>, une </a:t>
            </a:r>
            <a:r>
              <a:rPr lang="fr-CA" sz="1401" dirty="0">
                <a:solidFill>
                  <a:srgbClr val="9437FF"/>
                </a:solidFill>
                <a:latin typeface="Trebuchet MS" panose="020B0703020202090204" pitchFamily="34" charset="0"/>
              </a:rPr>
              <a:t>liste à puces</a:t>
            </a:r>
            <a:r>
              <a:rPr lang="fr-CA" sz="1401" dirty="0">
                <a:latin typeface="Trebuchet MS" panose="020B0703020202090204" pitchFamily="34" charset="0"/>
              </a:rPr>
              <a:t>, une </a:t>
            </a:r>
            <a:r>
              <a:rPr lang="fr-CA" sz="1401" dirty="0">
                <a:solidFill>
                  <a:srgbClr val="9437FF"/>
                </a:solidFill>
                <a:latin typeface="Trebuchet MS" panose="020B0703020202090204" pitchFamily="34" charset="0"/>
              </a:rPr>
              <a:t>liste numérotée</a:t>
            </a:r>
            <a:r>
              <a:rPr lang="fr-CA" sz="1401" dirty="0">
                <a:latin typeface="Trebuchet MS" panose="020B0703020202090204" pitchFamily="34" charset="0"/>
              </a:rPr>
              <a:t>, une </a:t>
            </a:r>
            <a:r>
              <a:rPr lang="fr-CA" sz="1401" dirty="0">
                <a:solidFill>
                  <a:srgbClr val="9437FF"/>
                </a:solidFill>
                <a:latin typeface="Trebuchet MS" panose="020B0703020202090204" pitchFamily="34" charset="0"/>
              </a:rPr>
              <a:t>date</a:t>
            </a:r>
            <a:r>
              <a:rPr lang="fr-CA" sz="1401" dirty="0">
                <a:latin typeface="Trebuchet MS" panose="020B0703020202090204" pitchFamily="34" charset="0"/>
              </a:rPr>
              <a:t>, une légende, un code, une table des matières ou un séparateur.</a:t>
            </a:r>
          </a:p>
        </p:txBody>
      </p:sp>
      <p:pic>
        <p:nvPicPr>
          <p:cNvPr id="5" name="Image 4">
            <a:extLst>
              <a:ext uri="{FF2B5EF4-FFF2-40B4-BE49-F238E27FC236}">
                <a16:creationId xmlns:a16="http://schemas.microsoft.com/office/drawing/2014/main" id="{CBFAEC5E-424F-24AC-CF46-BA54A9BDBA12}"/>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8458199" y="-4212"/>
            <a:ext cx="685800" cy="631209"/>
          </a:xfrm>
          <a:prstGeom prst="roundRect">
            <a:avLst>
              <a:gd name="adj" fmla="val 8594"/>
            </a:avLst>
          </a:prstGeom>
          <a:gradFill>
            <a:gsLst>
              <a:gs pos="100000">
                <a:schemeClr val="bg1">
                  <a:lumMod val="86128"/>
                  <a:lumOff val="13872"/>
                </a:schemeClr>
              </a:gs>
              <a:gs pos="100000">
                <a:schemeClr val="bg1"/>
              </a:gs>
            </a:gsLst>
            <a:lin ang="5400000" scaled="1"/>
          </a:gradFill>
          <a:ln>
            <a:noFill/>
          </a:ln>
          <a:effectLst>
            <a:reflection blurRad="12700" stA="38000" endPos="28000" dist="5000" dir="5400000" sy="-100000" algn="bl" rotWithShape="0"/>
          </a:effectLst>
        </p:spPr>
      </p:pic>
      <p:pic>
        <p:nvPicPr>
          <p:cNvPr id="3" name="Image 2">
            <a:extLst>
              <a:ext uri="{FF2B5EF4-FFF2-40B4-BE49-F238E27FC236}">
                <a16:creationId xmlns:a16="http://schemas.microsoft.com/office/drawing/2014/main" id="{6BD8A994-9323-600B-1765-4D4DAAAB7BE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31313" y="2129377"/>
            <a:ext cx="4731488" cy="2631749"/>
          </a:xfrm>
          <a:prstGeom prst="roundRect">
            <a:avLst>
              <a:gd name="adj" fmla="val 4167"/>
            </a:avLst>
          </a:prstGeom>
          <a:solidFill>
            <a:srgbClr val="FFFFFF"/>
          </a:solidFill>
          <a:ln w="12700" cap="sq">
            <a:solidFill>
              <a:srgbClr val="9437FF"/>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2124470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0CB03-E044-026F-6881-EDA38E10542F}"/>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5E469166-2AF9-5CDA-DA90-FB92157FA069}"/>
              </a:ext>
            </a:extLst>
          </p:cNvPr>
          <p:cNvCxnSpPr/>
          <p:nvPr/>
        </p:nvCxnSpPr>
        <p:spPr>
          <a:xfrm>
            <a:off x="-16518" y="656426"/>
            <a:ext cx="8568000" cy="0"/>
          </a:xfrm>
          <a:prstGeom prst="line">
            <a:avLst/>
          </a:prstGeom>
          <a:ln w="22225" cmpd="sng">
            <a:solidFill>
              <a:srgbClr val="6600FF"/>
            </a:solidFill>
          </a:ln>
          <a:effectLst/>
        </p:spPr>
        <p:style>
          <a:lnRef idx="2">
            <a:schemeClr val="accent1"/>
          </a:lnRef>
          <a:fillRef idx="0">
            <a:schemeClr val="accent1"/>
          </a:fillRef>
          <a:effectRef idx="1">
            <a:schemeClr val="accent1"/>
          </a:effectRef>
          <a:fontRef idx="minor">
            <a:schemeClr val="tx1"/>
          </a:fontRef>
        </p:style>
      </p:cxnSp>
      <p:sp>
        <p:nvSpPr>
          <p:cNvPr id="11" name="ZoneTexte 10">
            <a:extLst>
              <a:ext uri="{FF2B5EF4-FFF2-40B4-BE49-F238E27FC236}">
                <a16:creationId xmlns:a16="http://schemas.microsoft.com/office/drawing/2014/main" id="{85716094-B217-1A09-3308-2A2E33C58883}"/>
              </a:ext>
            </a:extLst>
          </p:cNvPr>
          <p:cNvSpPr txBox="1"/>
          <p:nvPr/>
        </p:nvSpPr>
        <p:spPr>
          <a:xfrm>
            <a:off x="101599" y="169132"/>
            <a:ext cx="8496891" cy="400110"/>
          </a:xfrm>
          <a:prstGeom prst="rect">
            <a:avLst/>
          </a:prstGeom>
          <a:noFill/>
        </p:spPr>
        <p:txBody>
          <a:bodyPr wrap="square" rtlCol="0">
            <a:spAutoFit/>
          </a:bodyPr>
          <a:lstStyle/>
          <a:p>
            <a:r>
              <a:rPr lang="fr-CA" sz="2000" dirty="0">
                <a:solidFill>
                  <a:srgbClr val="6600FF"/>
                </a:solidFill>
                <a:latin typeface="Trebuchet MS" panose="020B0703020202090204" pitchFamily="34" charset="0"/>
                <a:ea typeface="Ayuthaya" pitchFamily="2" charset="-34"/>
                <a:cs typeface="Calibri" panose="020F0502020204030204" pitchFamily="34" charset="0"/>
              </a:rPr>
              <a:t> Partage d’un espace de travail avec d’autres collègue dans Loop</a:t>
            </a:r>
          </a:p>
        </p:txBody>
      </p:sp>
      <p:sp>
        <p:nvSpPr>
          <p:cNvPr id="17" name="Rectangle 3">
            <a:extLst>
              <a:ext uri="{FF2B5EF4-FFF2-40B4-BE49-F238E27FC236}">
                <a16:creationId xmlns:a16="http://schemas.microsoft.com/office/drawing/2014/main" id="{143695A4-38F7-2625-0667-1BB0764D18DB}"/>
              </a:ext>
            </a:extLst>
          </p:cNvPr>
          <p:cNvSpPr>
            <a:spLocks noChangeArrowheads="1"/>
          </p:cNvSpPr>
          <p:nvPr/>
        </p:nvSpPr>
        <p:spPr bwMode="auto">
          <a:xfrm>
            <a:off x="0" y="835840"/>
            <a:ext cx="8386088" cy="523479"/>
          </a:xfrm>
          <a:prstGeom prst="rect">
            <a:avLst/>
          </a:prstGeom>
          <a:noFill/>
          <a:ln w="127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1" rIns="91440" bIns="45721" numCol="1" anchor="ctr" anchorCtr="0" compatLnSpc="1">
            <a:prstTxWarp prst="textNoShape">
              <a:avLst/>
            </a:prstTxWarp>
            <a:spAutoFit/>
          </a:bodyPr>
          <a:lstStyle/>
          <a:p>
            <a:pPr marL="457206" lvl="1" eaLnBrk="0" fontAlgn="base" hangingPunct="0">
              <a:spcBef>
                <a:spcPct val="0"/>
              </a:spcBef>
              <a:spcAft>
                <a:spcPct val="0"/>
              </a:spcAft>
            </a:pPr>
            <a:r>
              <a:rPr lang="fr-CA" sz="1401" dirty="0">
                <a:latin typeface="Trebuchet MS" panose="020B0703020202090204" pitchFamily="34" charset="0"/>
              </a:rPr>
              <a:t>Cliquer sur le bouton </a:t>
            </a:r>
            <a:r>
              <a:rPr lang="fr-CA" sz="1401" b="1" dirty="0">
                <a:latin typeface="Trebuchet MS" panose="020B0703020202090204" pitchFamily="34" charset="0"/>
              </a:rPr>
              <a:t>Partager</a:t>
            </a:r>
            <a:r>
              <a:rPr lang="fr-CA" sz="1401" dirty="0">
                <a:latin typeface="Trebuchet MS" panose="020B0703020202090204" pitchFamily="34" charset="0"/>
              </a:rPr>
              <a:t> pour </a:t>
            </a:r>
            <a:r>
              <a:rPr lang="fr-CA" sz="1401" b="1" dirty="0">
                <a:latin typeface="Trebuchet MS" panose="020B0703020202090204" pitchFamily="34" charset="0"/>
              </a:rPr>
              <a:t>ajouter des membres </a:t>
            </a:r>
            <a:r>
              <a:rPr lang="fr-CA" sz="1401" dirty="0">
                <a:latin typeface="Trebuchet MS" panose="020B0703020202090204" pitchFamily="34" charset="0"/>
              </a:rPr>
              <a:t>et </a:t>
            </a:r>
            <a:r>
              <a:rPr lang="fr-CA" sz="1401" b="1" dirty="0">
                <a:latin typeface="Trebuchet MS" panose="020B0703020202090204" pitchFamily="34" charset="0"/>
              </a:rPr>
              <a:t>partager l’espace de travail avec d’autres personnes</a:t>
            </a:r>
            <a:r>
              <a:rPr lang="fr-CA" sz="1401" dirty="0">
                <a:latin typeface="Trebuchet MS" panose="020B0703020202090204" pitchFamily="34" charset="0"/>
              </a:rPr>
              <a:t>.</a:t>
            </a:r>
          </a:p>
        </p:txBody>
      </p:sp>
      <p:pic>
        <p:nvPicPr>
          <p:cNvPr id="5" name="Image 4">
            <a:extLst>
              <a:ext uri="{FF2B5EF4-FFF2-40B4-BE49-F238E27FC236}">
                <a16:creationId xmlns:a16="http://schemas.microsoft.com/office/drawing/2014/main" id="{A3FC3456-DAB3-69C0-B43F-D06B59D11C68}"/>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8458199" y="-4212"/>
            <a:ext cx="685800" cy="631209"/>
          </a:xfrm>
          <a:prstGeom prst="roundRect">
            <a:avLst>
              <a:gd name="adj" fmla="val 8594"/>
            </a:avLst>
          </a:prstGeom>
          <a:gradFill>
            <a:gsLst>
              <a:gs pos="100000">
                <a:schemeClr val="bg1">
                  <a:lumMod val="86128"/>
                  <a:lumOff val="13872"/>
                </a:schemeClr>
              </a:gs>
              <a:gs pos="100000">
                <a:schemeClr val="bg1"/>
              </a:gs>
            </a:gsLst>
            <a:lin ang="5400000" scaled="1"/>
          </a:gradFill>
          <a:ln>
            <a:noFill/>
          </a:ln>
          <a:effectLst>
            <a:reflection blurRad="12700" stA="38000" endPos="28000" dist="5000" dir="5400000" sy="-100000" algn="bl" rotWithShape="0"/>
          </a:effectLst>
        </p:spPr>
      </p:pic>
      <p:pic>
        <p:nvPicPr>
          <p:cNvPr id="4" name="Image 3">
            <a:extLst>
              <a:ext uri="{FF2B5EF4-FFF2-40B4-BE49-F238E27FC236}">
                <a16:creationId xmlns:a16="http://schemas.microsoft.com/office/drawing/2014/main" id="{200641E8-03C5-3FC8-25F4-4F23B80B3B6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360" y="1538732"/>
            <a:ext cx="8103122" cy="2593779"/>
          </a:xfrm>
          <a:prstGeom prst="roundRect">
            <a:avLst>
              <a:gd name="adj" fmla="val 4167"/>
            </a:avLst>
          </a:prstGeom>
          <a:solidFill>
            <a:srgbClr val="FFFFFF"/>
          </a:solidFill>
          <a:ln w="12700" cap="sq">
            <a:solidFill>
              <a:srgbClr val="9437FF"/>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7" name="Rectangle : coins arrondis 6">
            <a:extLst>
              <a:ext uri="{FF2B5EF4-FFF2-40B4-BE49-F238E27FC236}">
                <a16:creationId xmlns:a16="http://schemas.microsoft.com/office/drawing/2014/main" id="{521EAE11-140F-71E1-2EAC-1C910947C30A}"/>
              </a:ext>
            </a:extLst>
          </p:cNvPr>
          <p:cNvSpPr/>
          <p:nvPr/>
        </p:nvSpPr>
        <p:spPr>
          <a:xfrm>
            <a:off x="6939516" y="1719202"/>
            <a:ext cx="1347335" cy="1272091"/>
          </a:xfrm>
          <a:prstGeom prst="roundRect">
            <a:avLst/>
          </a:prstGeom>
          <a:noFill/>
          <a:ln w="12700">
            <a:solidFill>
              <a:srgbClr val="FF000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3340" tIns="53340" rIns="53340" bIns="53340" numCol="1" spcCol="1270" rtlCol="0" anchor="ctr" anchorCtr="0">
            <a:noAutofit/>
          </a:bodyPr>
          <a:lstStyle/>
          <a:p>
            <a:pPr algn="ctr" defTabSz="622300">
              <a:lnSpc>
                <a:spcPct val="90000"/>
              </a:lnSpc>
              <a:spcBef>
                <a:spcPct val="0"/>
              </a:spcBef>
              <a:spcAft>
                <a:spcPct val="35000"/>
              </a:spcAft>
            </a:pPr>
            <a:endParaRPr lang="fr-FR" sz="1400" b="1" kern="1200" dirty="0">
              <a:solidFill>
                <a:schemeClr val="bg1"/>
              </a:solidFill>
            </a:endParaRPr>
          </a:p>
        </p:txBody>
      </p:sp>
    </p:spTree>
    <p:extLst>
      <p:ext uri="{BB962C8B-B14F-4D97-AF65-F5344CB8AC3E}">
        <p14:creationId xmlns:p14="http://schemas.microsoft.com/office/powerpoint/2010/main" val="2819219774"/>
      </p:ext>
    </p:extLst>
  </p:cSld>
  <p:clrMapOvr>
    <a:masterClrMapping/>
  </p:clrMapOvr>
</p:sld>
</file>

<file path=ppt/theme/theme1.xml><?xml version="1.0" encoding="utf-8"?>
<a:theme xmlns:a="http://schemas.openxmlformats.org/drawingml/2006/main" name="1 Cover Page">
  <a:themeElements>
    <a:clrScheme name="PSP COLOUR 01062018">
      <a:dk1>
        <a:srgbClr val="002140"/>
      </a:dk1>
      <a:lt1>
        <a:srgbClr val="FCF7F0"/>
      </a:lt1>
      <a:dk2>
        <a:srgbClr val="E6FF00"/>
      </a:dk2>
      <a:lt2>
        <a:srgbClr val="E6F1F3"/>
      </a:lt2>
      <a:accent1>
        <a:srgbClr val="002140"/>
      </a:accent1>
      <a:accent2>
        <a:srgbClr val="B5D1D4"/>
      </a:accent2>
      <a:accent3>
        <a:srgbClr val="D9D9D9"/>
      </a:accent3>
      <a:accent4>
        <a:srgbClr val="F4E8D6"/>
      </a:accent4>
      <a:accent5>
        <a:srgbClr val="FFA32B"/>
      </a:accent5>
      <a:accent6>
        <a:srgbClr val="61E3E8"/>
      </a:accent6>
      <a:hlink>
        <a:srgbClr val="B5D1D4"/>
      </a:hlink>
      <a:folHlink>
        <a:srgbClr val="D9D9D9"/>
      </a:folHlink>
    </a:clrScheme>
    <a:fontScheme name="PSP Fonts Theme 24_09_2019">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Cream">
      <a:srgbClr val="FCF6F0"/>
    </a:custClr>
    <a:custClr name="Light blue">
      <a:srgbClr val="E6F1F3"/>
    </a:custClr>
    <a:custClr name="Dark blue">
      <a:srgbClr val="04233F"/>
    </a:custClr>
    <a:custClr name="Stormy blue">
      <a:srgbClr val="B4D2D4"/>
    </a:custClr>
    <a:custClr name="Grey">
      <a:srgbClr val="D9D9D8"/>
    </a:custClr>
    <a:custClr name="Sand">
      <a:srgbClr val="F4E8D6"/>
    </a:custClr>
    <a:custClr name="Turquoise">
      <a:srgbClr val="79CED9"/>
    </a:custClr>
    <a:custClr name="Vibrant blue">
      <a:srgbClr val="29337D"/>
    </a:custClr>
    <a:custClr name="Orange">
      <a:srgbClr val="FAA32F"/>
    </a:custClr>
    <a:custClr name="Highlight yellow">
      <a:srgbClr val="E1E31B"/>
    </a:custClr>
  </a:custClrLst>
  <a:extLst>
    <a:ext uri="{05A4C25C-085E-4340-85A3-A5531E510DB2}">
      <thm15:themeFamily xmlns:thm15="http://schemas.microsoft.com/office/thememl/2012/main" name="Corporate presentation-FY19- EN-FINAL_July2019.pptx" id="{086CF123-F95F-4984-8432-5D0741B77975}" vid="{E71BB399-D533-4D80-872A-11B92174FD0A}"/>
    </a:ext>
  </a:extLst>
</a:theme>
</file>

<file path=ppt/theme/theme10.xml><?xml version="1.0" encoding="utf-8"?>
<a:theme xmlns:a="http://schemas.openxmlformats.org/drawingml/2006/main" name="3 Asset Class Separator / Title + Content + Picture">
  <a:themeElements>
    <a:clrScheme name="PSP Color Theme 24_09_2018">
      <a:dk1>
        <a:srgbClr val="002140"/>
      </a:dk1>
      <a:lt1>
        <a:srgbClr val="FCF7F0"/>
      </a:lt1>
      <a:dk2>
        <a:srgbClr val="002140"/>
      </a:dk2>
      <a:lt2>
        <a:srgbClr val="FCF7F0"/>
      </a:lt2>
      <a:accent1>
        <a:srgbClr val="E6F1F3"/>
      </a:accent1>
      <a:accent2>
        <a:srgbClr val="E6FF00"/>
      </a:accent2>
      <a:accent3>
        <a:srgbClr val="B5D1D4"/>
      </a:accent3>
      <a:accent4>
        <a:srgbClr val="D9D9D9"/>
      </a:accent4>
      <a:accent5>
        <a:srgbClr val="F4E8D6"/>
      </a:accent5>
      <a:accent6>
        <a:srgbClr val="001F87"/>
      </a:accent6>
      <a:hlink>
        <a:srgbClr val="61E3E8"/>
      </a:hlink>
      <a:folHlink>
        <a:srgbClr val="FFA32B"/>
      </a:folHlink>
    </a:clrScheme>
    <a:fontScheme name="PSP Fonts Theme 24_09_2019">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B0891304-D78C-40A0-BD11-66B3BEE05772}" vid="{96EE0861-8055-4B44-8E02-A25456864E37}"/>
    </a:ext>
  </a:extLst>
</a:theme>
</file>

<file path=ppt/theme/theme11.xml><?xml version="1.0" encoding="utf-8"?>
<a:theme xmlns:a="http://schemas.openxmlformats.org/drawingml/2006/main" name="1 PSP Theme Main Section">
  <a:themeElements>
    <a:clrScheme name="PSP Color Theme 24_09_2018">
      <a:dk1>
        <a:srgbClr val="002140"/>
      </a:dk1>
      <a:lt1>
        <a:srgbClr val="FCF7F0"/>
      </a:lt1>
      <a:dk2>
        <a:srgbClr val="002140"/>
      </a:dk2>
      <a:lt2>
        <a:srgbClr val="FCF7F0"/>
      </a:lt2>
      <a:accent1>
        <a:srgbClr val="E6F1F3"/>
      </a:accent1>
      <a:accent2>
        <a:srgbClr val="E6FF00"/>
      </a:accent2>
      <a:accent3>
        <a:srgbClr val="B5D1D4"/>
      </a:accent3>
      <a:accent4>
        <a:srgbClr val="D9D9D9"/>
      </a:accent4>
      <a:accent5>
        <a:srgbClr val="F4E8D6"/>
      </a:accent5>
      <a:accent6>
        <a:srgbClr val="001F87"/>
      </a:accent6>
      <a:hlink>
        <a:srgbClr val="61E3E8"/>
      </a:hlink>
      <a:folHlink>
        <a:srgbClr val="FFA32B"/>
      </a:folHlink>
    </a:clrScheme>
    <a:fontScheme name="PSP Arial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Cream">
      <a:srgbClr val="FCF6F0"/>
    </a:custClr>
    <a:custClr name="Light blue">
      <a:srgbClr val="E6F1F3"/>
    </a:custClr>
    <a:custClr name="Dark blue">
      <a:srgbClr val="04233F"/>
    </a:custClr>
    <a:custClr name="Stormy blue">
      <a:srgbClr val="B4D2D4"/>
    </a:custClr>
    <a:custClr name="Grey">
      <a:srgbClr val="D9D9D8"/>
    </a:custClr>
    <a:custClr name="Sand">
      <a:srgbClr val="F4E8D6"/>
    </a:custClr>
    <a:custClr name="Turquoise">
      <a:srgbClr val="79CED9"/>
    </a:custClr>
    <a:custClr name="Vibrant blue">
      <a:srgbClr val="29337D"/>
    </a:custClr>
    <a:custClr name="Orange">
      <a:srgbClr val="FAA32F"/>
    </a:custClr>
    <a:custClr name="Highlight yellow">
      <a:srgbClr val="E1E31B"/>
    </a:custClr>
    <a:custClr name="White">
      <a:srgbClr val="FFFFFF"/>
    </a:custClr>
    <a:custClr name="Black">
      <a:srgbClr val="000000"/>
    </a:custClr>
    <a:custClr name="Low">
      <a:srgbClr val="B2D08A"/>
    </a:custClr>
    <a:custClr name="Moderate">
      <a:srgbClr val="EDCB4D"/>
    </a:custClr>
    <a:custClr name="High">
      <a:srgbClr val="EDA84D"/>
    </a:custClr>
    <a:custClr name="Critical">
      <a:srgbClr val="DE6A22"/>
    </a:custClr>
  </a:custClrLst>
  <a:extLst>
    <a:ext uri="{05A4C25C-085E-4340-85A3-A5531E510DB2}">
      <thm15:themeFamily xmlns:thm15="http://schemas.microsoft.com/office/thememl/2012/main" name="Presentation1" id="{B0891304-D78C-40A0-BD11-66B3BEE05772}" vid="{ABFBCD94-9189-458C-A635-C959FBC9573C}"/>
    </a:ext>
  </a:extLst>
</a:theme>
</file>

<file path=ppt/theme/theme12.xml><?xml version="1.0" encoding="utf-8"?>
<a:theme xmlns:a="http://schemas.openxmlformats.org/drawingml/2006/main" name="1_LCL">
  <a:themeElements>
    <a:clrScheme name="Custom 2">
      <a:dk1>
        <a:sysClr val="windowText" lastClr="000000"/>
      </a:dk1>
      <a:lt1>
        <a:sysClr val="window" lastClr="FFFFFF"/>
      </a:lt1>
      <a:dk2>
        <a:srgbClr val="DD0020"/>
      </a:dk2>
      <a:lt2>
        <a:srgbClr val="102A91"/>
      </a:lt2>
      <a:accent1>
        <a:srgbClr val="5A5A5A"/>
      </a:accent1>
      <a:accent2>
        <a:srgbClr val="59A5DA"/>
      </a:accent2>
      <a:accent3>
        <a:srgbClr val="F52C1C"/>
      </a:accent3>
      <a:accent4>
        <a:srgbClr val="FBCF2D"/>
      </a:accent4>
      <a:accent5>
        <a:srgbClr val="102A91"/>
      </a:accent5>
      <a:accent6>
        <a:srgbClr val="00A550"/>
      </a:accent6>
      <a:hlink>
        <a:srgbClr val="102A91"/>
      </a:hlink>
      <a:folHlink>
        <a:srgbClr val="59A5DA"/>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spcFirstLastPara="0" vert="horz" wrap="square" lIns="53340" tIns="53340" rIns="53340" bIns="53340" numCol="1" spcCol="1270" anchor="ctr" anchorCtr="0">
        <a:noAutofit/>
      </a:bodyPr>
      <a:lstStyle>
        <a:defPPr algn="ctr" defTabSz="622300">
          <a:lnSpc>
            <a:spcPct val="90000"/>
          </a:lnSpc>
          <a:spcBef>
            <a:spcPct val="0"/>
          </a:spcBef>
          <a:spcAft>
            <a:spcPct val="35000"/>
          </a:spcAft>
          <a:defRPr sz="1400" b="1" kern="1200" dirty="0" smtClean="0">
            <a:solidFill>
              <a:schemeClr val="bg1"/>
            </a:solidFill>
          </a:defRPr>
        </a:defPPr>
      </a:lstStyle>
      <a: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a:style>
    </a:spDef>
    <a:lnDef>
      <a:spPr>
        <a:ln w="12700" cmpd="sng">
          <a:solidFill>
            <a:schemeClr val="tx1">
              <a:lumMod val="50000"/>
              <a:lumOff val="50000"/>
            </a:schemeClr>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 Regular Page">
  <a:themeElements>
    <a:clrScheme name="PSP Color Theme B">
      <a:dk1>
        <a:srgbClr val="002140"/>
      </a:dk1>
      <a:lt1>
        <a:srgbClr val="FCF7F0"/>
      </a:lt1>
      <a:dk2>
        <a:srgbClr val="001F87"/>
      </a:dk2>
      <a:lt2>
        <a:srgbClr val="E6F1F3"/>
      </a:lt2>
      <a:accent1>
        <a:srgbClr val="B5D1D4"/>
      </a:accent1>
      <a:accent2>
        <a:srgbClr val="D9D9D9"/>
      </a:accent2>
      <a:accent3>
        <a:srgbClr val="F4E8D6"/>
      </a:accent3>
      <a:accent4>
        <a:srgbClr val="FFA32B"/>
      </a:accent4>
      <a:accent5>
        <a:srgbClr val="61E3E8"/>
      </a:accent5>
      <a:accent6>
        <a:srgbClr val="E6FF00"/>
      </a:accent6>
      <a:hlink>
        <a:srgbClr val="FFA32B"/>
      </a:hlink>
      <a:folHlink>
        <a:srgbClr val="B5D1D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rporate presentation-FY19- EN-FINAL_July2019.pptx" id="{086CF123-F95F-4984-8432-5D0741B77975}" vid="{7A4AFA1B-C545-4445-A973-FCFDC5B66AAA}"/>
    </a:ext>
  </a:extLst>
</a:theme>
</file>

<file path=ppt/theme/theme3.xml><?xml version="1.0" encoding="utf-8"?>
<a:theme xmlns:a="http://schemas.openxmlformats.org/drawingml/2006/main" name="3 Section Page">
  <a:themeElements>
    <a:clrScheme name="PSP COLOUR">
      <a:dk1>
        <a:srgbClr val="002140"/>
      </a:dk1>
      <a:lt1>
        <a:srgbClr val="FCF7F0"/>
      </a:lt1>
      <a:dk2>
        <a:srgbClr val="E6FF00"/>
      </a:dk2>
      <a:lt2>
        <a:srgbClr val="E6F1F3"/>
      </a:lt2>
      <a:accent1>
        <a:srgbClr val="002140"/>
      </a:accent1>
      <a:accent2>
        <a:srgbClr val="B5D1D4"/>
      </a:accent2>
      <a:accent3>
        <a:srgbClr val="D9D9D9"/>
      </a:accent3>
      <a:accent4>
        <a:srgbClr val="F4E8D6"/>
      </a:accent4>
      <a:accent5>
        <a:srgbClr val="FFA32B"/>
      </a:accent5>
      <a:accent6>
        <a:srgbClr val="61E3E8"/>
      </a:accent6>
      <a:hlink>
        <a:srgbClr val="B5D1D4"/>
      </a:hlink>
      <a:folHlink>
        <a:srgbClr val="D9D9D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rporate presentation-FY19- EN-FINAL_July2019.pptx" id="{086CF123-F95F-4984-8432-5D0741B77975}" vid="{D007D532-965B-42E2-AFFF-E4BA4A55C28F}"/>
    </a:ext>
  </a:extLst>
</a:theme>
</file>

<file path=ppt/theme/theme4.xml><?xml version="1.0" encoding="utf-8"?>
<a:theme xmlns:a="http://schemas.openxmlformats.org/drawingml/2006/main" name="4 Asset Class Separator – Title without Picture">
  <a:themeElements>
    <a:clrScheme name="PSP COLOUR">
      <a:dk1>
        <a:srgbClr val="002140"/>
      </a:dk1>
      <a:lt1>
        <a:srgbClr val="FCF7F0"/>
      </a:lt1>
      <a:dk2>
        <a:srgbClr val="E6FF00"/>
      </a:dk2>
      <a:lt2>
        <a:srgbClr val="E6F1F3"/>
      </a:lt2>
      <a:accent1>
        <a:srgbClr val="002140"/>
      </a:accent1>
      <a:accent2>
        <a:srgbClr val="B5D1D4"/>
      </a:accent2>
      <a:accent3>
        <a:srgbClr val="D9D9D9"/>
      </a:accent3>
      <a:accent4>
        <a:srgbClr val="F4E8D6"/>
      </a:accent4>
      <a:accent5>
        <a:srgbClr val="FFA32B"/>
      </a:accent5>
      <a:accent6>
        <a:srgbClr val="61E3E8"/>
      </a:accent6>
      <a:hlink>
        <a:srgbClr val="B5D1D4"/>
      </a:hlink>
      <a:folHlink>
        <a:srgbClr val="D9D9D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rporate presentation-FY19- EN-FINAL_July2019.pptx" id="{086CF123-F95F-4984-8432-5D0741B77975}" vid="{A604D2CD-90AA-44E6-A0B6-E6C4C63557BF}"/>
    </a:ext>
  </a:extLst>
</a:theme>
</file>

<file path=ppt/theme/theme5.xml><?xml version="1.0" encoding="utf-8"?>
<a:theme xmlns:a="http://schemas.openxmlformats.org/drawingml/2006/main" name="5 Asset Class Separator / Title + Content + Picture">
  <a:themeElements>
    <a:clrScheme name="PSP COLOUR">
      <a:dk1>
        <a:srgbClr val="002140"/>
      </a:dk1>
      <a:lt1>
        <a:srgbClr val="FCF7F0"/>
      </a:lt1>
      <a:dk2>
        <a:srgbClr val="E6FF00"/>
      </a:dk2>
      <a:lt2>
        <a:srgbClr val="E6F1F3"/>
      </a:lt2>
      <a:accent1>
        <a:srgbClr val="002140"/>
      </a:accent1>
      <a:accent2>
        <a:srgbClr val="B5D1D4"/>
      </a:accent2>
      <a:accent3>
        <a:srgbClr val="D9D9D9"/>
      </a:accent3>
      <a:accent4>
        <a:srgbClr val="F4E8D6"/>
      </a:accent4>
      <a:accent5>
        <a:srgbClr val="FFA32B"/>
      </a:accent5>
      <a:accent6>
        <a:srgbClr val="61E3E8"/>
      </a:accent6>
      <a:hlink>
        <a:srgbClr val="B5D1D4"/>
      </a:hlink>
      <a:folHlink>
        <a:srgbClr val="D9D9D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rporate presentation-FY19- EN-FINAL_July2019.pptx" id="{086CF123-F95F-4984-8432-5D0741B77975}" vid="{DE3B4904-4E52-4343-9B36-FB48765EDAA6}"/>
    </a:ext>
  </a:extLst>
</a:theme>
</file>

<file path=ppt/theme/theme6.xml><?xml version="1.0" encoding="utf-8"?>
<a:theme xmlns:a="http://schemas.openxmlformats.org/drawingml/2006/main" name="6 Comparaison Page">
  <a:themeElements>
    <a:clrScheme name="PSP COLOUR">
      <a:dk1>
        <a:srgbClr val="002140"/>
      </a:dk1>
      <a:lt1>
        <a:srgbClr val="FCF7F0"/>
      </a:lt1>
      <a:dk2>
        <a:srgbClr val="E6FF00"/>
      </a:dk2>
      <a:lt2>
        <a:srgbClr val="E6F1F3"/>
      </a:lt2>
      <a:accent1>
        <a:srgbClr val="002140"/>
      </a:accent1>
      <a:accent2>
        <a:srgbClr val="B5D1D4"/>
      </a:accent2>
      <a:accent3>
        <a:srgbClr val="D9D9D9"/>
      </a:accent3>
      <a:accent4>
        <a:srgbClr val="F4E8D6"/>
      </a:accent4>
      <a:accent5>
        <a:srgbClr val="FFA32B"/>
      </a:accent5>
      <a:accent6>
        <a:srgbClr val="61E3E8"/>
      </a:accent6>
      <a:hlink>
        <a:srgbClr val="B5D1D4"/>
      </a:hlink>
      <a:folHlink>
        <a:srgbClr val="D9D9D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rporate presentation-FY19- EN-FINAL_July2019.pptx" id="{086CF123-F95F-4984-8432-5D0741B77975}" vid="{76D67461-FBDA-40DF-9A64-C174103717D0}"/>
    </a:ext>
  </a:extLst>
</a:theme>
</file>

<file path=ppt/theme/theme7.xml><?xml version="1.0" encoding="utf-8"?>
<a:theme xmlns:a="http://schemas.openxmlformats.org/drawingml/2006/main" name="7 Picture Page">
  <a:themeElements>
    <a:clrScheme name="PSP COLOUR">
      <a:dk1>
        <a:srgbClr val="002140"/>
      </a:dk1>
      <a:lt1>
        <a:srgbClr val="FCF7F0"/>
      </a:lt1>
      <a:dk2>
        <a:srgbClr val="E6FF00"/>
      </a:dk2>
      <a:lt2>
        <a:srgbClr val="E6F1F3"/>
      </a:lt2>
      <a:accent1>
        <a:srgbClr val="002140"/>
      </a:accent1>
      <a:accent2>
        <a:srgbClr val="B5D1D4"/>
      </a:accent2>
      <a:accent3>
        <a:srgbClr val="D9D9D9"/>
      </a:accent3>
      <a:accent4>
        <a:srgbClr val="F4E8D6"/>
      </a:accent4>
      <a:accent5>
        <a:srgbClr val="FFA32B"/>
      </a:accent5>
      <a:accent6>
        <a:srgbClr val="61E3E8"/>
      </a:accent6>
      <a:hlink>
        <a:srgbClr val="B5D1D4"/>
      </a:hlink>
      <a:folHlink>
        <a:srgbClr val="D9D9D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rporate presentation-FY19- EN-FINAL_July2019.pptx" id="{086CF123-F95F-4984-8432-5D0741B77975}" vid="{E52F88CD-3EFD-48A0-A648-6A0138E74DED}"/>
    </a:ext>
  </a:extLst>
</a:theme>
</file>

<file path=ppt/theme/theme8.xml><?xml version="1.0" encoding="utf-8"?>
<a:theme xmlns:a="http://schemas.openxmlformats.org/drawingml/2006/main" name="8 Contact &amp; Disclaimer">
  <a:themeElements>
    <a:clrScheme name="PSP COLOUR">
      <a:dk1>
        <a:srgbClr val="002140"/>
      </a:dk1>
      <a:lt1>
        <a:srgbClr val="FCF7F0"/>
      </a:lt1>
      <a:dk2>
        <a:srgbClr val="E6FF00"/>
      </a:dk2>
      <a:lt2>
        <a:srgbClr val="E6F1F3"/>
      </a:lt2>
      <a:accent1>
        <a:srgbClr val="002140"/>
      </a:accent1>
      <a:accent2>
        <a:srgbClr val="B5D1D4"/>
      </a:accent2>
      <a:accent3>
        <a:srgbClr val="D9D9D9"/>
      </a:accent3>
      <a:accent4>
        <a:srgbClr val="F4E8D6"/>
      </a:accent4>
      <a:accent5>
        <a:srgbClr val="FFA32B"/>
      </a:accent5>
      <a:accent6>
        <a:srgbClr val="61E3E8"/>
      </a:accent6>
      <a:hlink>
        <a:srgbClr val="B5D1D4"/>
      </a:hlink>
      <a:folHlink>
        <a:srgbClr val="D9D9D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rporate presentation-FY19- EN-FINAL_July2019.pptx" id="{086CF123-F95F-4984-8432-5D0741B77975}" vid="{35FDDED7-FF31-47CE-88DE-01A55264C074}"/>
    </a:ext>
  </a:extLst>
</a:theme>
</file>

<file path=ppt/theme/theme9.xml><?xml version="1.0" encoding="utf-8"?>
<a:theme xmlns:a="http://schemas.openxmlformats.org/drawingml/2006/main" name="9  End Page">
  <a:themeElements>
    <a:clrScheme name="PSP Color Theme A">
      <a:dk1>
        <a:srgbClr val="002140"/>
      </a:dk1>
      <a:lt1>
        <a:srgbClr val="FCF7F0"/>
      </a:lt1>
      <a:dk2>
        <a:srgbClr val="FFA32B"/>
      </a:dk2>
      <a:lt2>
        <a:srgbClr val="E6F1F3"/>
      </a:lt2>
      <a:accent1>
        <a:srgbClr val="001F87"/>
      </a:accent1>
      <a:accent2>
        <a:srgbClr val="B5D1D4"/>
      </a:accent2>
      <a:accent3>
        <a:srgbClr val="D9D9D9"/>
      </a:accent3>
      <a:accent4>
        <a:srgbClr val="F4E8D6"/>
      </a:accent4>
      <a:accent5>
        <a:srgbClr val="61E3E8"/>
      </a:accent5>
      <a:accent6>
        <a:srgbClr val="E6FF00"/>
      </a:accent6>
      <a:hlink>
        <a:srgbClr val="FFA32B"/>
      </a:hlink>
      <a:folHlink>
        <a:srgbClr val="B5D1D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rporate presentation-FY19- EN-FINAL_July2019.pptx" id="{086CF123-F95F-4984-8432-5D0741B77975}" vid="{AEC2346E-75CB-4E43-84FC-01C957B4EEBB}"/>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286b045f-5e7b-4b14-a5ed-37bfa83e699a">
      <UserInfo>
        <DisplayName>Agnès Codet</DisplayName>
        <AccountId>356</AccountId>
        <AccountType/>
      </UserInfo>
      <UserInfo>
        <DisplayName>Sylvie Perrott</DisplayName>
        <AccountId>35</AccountId>
        <AccountType/>
      </UserInfo>
    </SharedWithUsers>
    <Fingerprint xmlns="2600d94c-7b0e-47f7-b62e-d16e19a3bfa9" xsi:nil="true"/>
    <Repstor_Subject xmlns="2600d94c-7b0e-47f7-b62e-d16e19a3bfa9" xsi:nil="true"/>
    <Repstor_From xmlns="2600d94c-7b0e-47f7-b62e-d16e19a3bfa9" xsi:nil="true"/>
    <Repstor_HasAttachments xmlns="2600d94c-7b0e-47f7-b62e-d16e19a3bfa9" xsi:nil="true"/>
    <Repstor_BCC xmlns="2600d94c-7b0e-47f7-b62e-d16e19a3bfa9" xsi:nil="true"/>
    <Repstor_DateSent xmlns="2600d94c-7b0e-47f7-b62e-d16e19a3bfa9" xsi:nil="true"/>
    <Repstor_CC xmlns="2600d94c-7b0e-47f7-b62e-d16e19a3bfa9" xsi:nil="true"/>
    <Repstor_ConversationTopic xmlns="2600d94c-7b0e-47f7-b62e-d16e19a3bfa9" xsi:nil="true"/>
    <Repstor_To xmlns="2600d94c-7b0e-47f7-b62e-d16e19a3bfa9" xsi:nil="true"/>
    <Repstor_ConversationID xmlns="2600d94c-7b0e-47f7-b62e-d16e19a3bfa9" xsi:nil="true"/>
    <Repstor_DateReceived xmlns="2600d94c-7b0e-47f7-b62e-d16e19a3bfa9" xsi:nil="true"/>
    <Conversation_x0020_Index xmlns="2600d94c-7b0e-47f7-b62e-d16e19a3bfa9" xsi:nil="true"/>
    <InternetMessageId xmlns="76ac4b4e-9e4b-4abc-9bcb-6cd67265f725" xsi:nil="true"/>
    <Items xmlns="2319586f-7646-4f0c-b915-22e56a95ff7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IT Operations Support and Maintenance​" ma:contentTypeID="0x01010093A6E62F22DC544A8DB038F6CF5B8594" ma:contentTypeVersion="14" ma:contentTypeDescription="Create a new document." ma:contentTypeScope="" ma:versionID="9e3c1341088d39f29c89950422420f72">
  <xsd:schema xmlns:xsd="http://www.w3.org/2001/XMLSchema" xmlns:xs="http://www.w3.org/2001/XMLSchema" xmlns:p="http://schemas.microsoft.com/office/2006/metadata/properties" xmlns:ns2="2319586f-7646-4f0c-b915-22e56a95ff74" xmlns:ns3="286b045f-5e7b-4b14-a5ed-37bfa83e699a" xmlns:ns4="2600d94c-7b0e-47f7-b62e-d16e19a3bfa9" xmlns:ns5="76ac4b4e-9e4b-4abc-9bcb-6cd67265f725" targetNamespace="http://schemas.microsoft.com/office/2006/metadata/properties" ma:root="true" ma:fieldsID="2574b1ab70fbfa392d659d9b094d62c4" ns2:_="" ns3:_="" ns4:_="" ns5:_="">
    <xsd:import namespace="2319586f-7646-4f0c-b915-22e56a95ff74"/>
    <xsd:import namespace="286b045f-5e7b-4b14-a5ed-37bfa83e699a"/>
    <xsd:import namespace="2600d94c-7b0e-47f7-b62e-d16e19a3bfa9"/>
    <xsd:import namespace="76ac4b4e-9e4b-4abc-9bcb-6cd67265f725"/>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element ref="ns2:MediaServiceOCR" minOccurs="0"/>
                <xsd:element ref="ns2:MediaServiceEventHashCode" minOccurs="0"/>
                <xsd:element ref="ns2:MediaServiceGenerationTime" minOccurs="0"/>
                <xsd:element ref="ns2:MediaServiceDateTaken" minOccurs="0"/>
                <xsd:element ref="ns2:MediaServiceLocation" minOccurs="0"/>
                <xsd:element ref="ns4:Repstor_BCC" minOccurs="0"/>
                <xsd:element ref="ns4:Repstor_CC" minOccurs="0"/>
                <xsd:element ref="ns4:Repstor_ConversationID" minOccurs="0"/>
                <xsd:element ref="ns4:Conversation_x0020_Index" minOccurs="0"/>
                <xsd:element ref="ns4:Repstor_ConversationTopic" minOccurs="0"/>
                <xsd:element ref="ns4:Repstor_DateReceived" minOccurs="0"/>
                <xsd:element ref="ns4:Repstor_DateSent" minOccurs="0"/>
                <xsd:element ref="ns4:Fingerprint" minOccurs="0"/>
                <xsd:element ref="ns4:Repstor_From" minOccurs="0"/>
                <xsd:element ref="ns4:Repstor_HasAttachments" minOccurs="0"/>
                <xsd:element ref="ns5:InternetMessageId" minOccurs="0"/>
                <xsd:element ref="ns4:Repstor_Subject" minOccurs="0"/>
                <xsd:element ref="ns4:Repstor_To" minOccurs="0"/>
                <xsd:element ref="ns2:MediaServiceAutoKeyPoints" minOccurs="0"/>
                <xsd:element ref="ns2:MediaServiceKeyPoints" minOccurs="0"/>
                <xsd:element ref="ns2:Item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319586f-7646-4f0c-b915-22e56a95ff74"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31" nillable="true" ma:displayName="MediaServiceAutoKeyPoints" ma:hidden="true" ma:internalName="MediaServiceAutoKeyPoints" ma:readOnly="true">
      <xsd:simpleType>
        <xsd:restriction base="dms:Note"/>
      </xsd:simpleType>
    </xsd:element>
    <xsd:element name="MediaServiceKeyPoints" ma:index="32" nillable="true" ma:displayName="KeyPoints" ma:internalName="MediaServiceKeyPoints" ma:readOnly="true">
      <xsd:simpleType>
        <xsd:restriction base="dms:Note">
          <xsd:maxLength value="255"/>
        </xsd:restriction>
      </xsd:simpleType>
    </xsd:element>
    <xsd:element name="Items" ma:index="33" nillable="true" ma:displayName="Items" ma:list="{2319586f-7646-4f0c-b915-22e56a95ff74}" ma:internalName="Items" ma:showField="Title">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286b045f-5e7b-4b14-a5ed-37bfa83e699a"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600d94c-7b0e-47f7-b62e-d16e19a3bfa9" elementFormDefault="qualified">
    <xsd:import namespace="http://schemas.microsoft.com/office/2006/documentManagement/types"/>
    <xsd:import namespace="http://schemas.microsoft.com/office/infopath/2007/PartnerControls"/>
    <xsd:element name="Repstor_BCC" ma:index="18" nillable="true" ma:displayName="BCC" ma:internalName="Repstor_BCC">
      <xsd:simpleType>
        <xsd:restriction base="dms:Note">
          <xsd:maxLength value="255"/>
        </xsd:restriction>
      </xsd:simpleType>
    </xsd:element>
    <xsd:element name="Repstor_CC" ma:index="19" nillable="true" ma:displayName="CC" ma:internalName="Repstor_CC">
      <xsd:simpleType>
        <xsd:restriction base="dms:Note">
          <xsd:maxLength value="255"/>
        </xsd:restriction>
      </xsd:simpleType>
    </xsd:element>
    <xsd:element name="Repstor_ConversationID" ma:index="20" nillable="true" ma:displayName="Conversation ID" ma:internalName="Repstor_ConversationID">
      <xsd:simpleType>
        <xsd:restriction base="dms:Text"/>
      </xsd:simpleType>
    </xsd:element>
    <xsd:element name="Conversation_x0020_Index" ma:index="21" nillable="true" ma:displayName="Conversation Index" ma:internalName="Conversation_x0020_Index">
      <xsd:simpleType>
        <xsd:restriction base="dms:Text">
          <xsd:maxLength value="255"/>
        </xsd:restriction>
      </xsd:simpleType>
    </xsd:element>
    <xsd:element name="Repstor_ConversationTopic" ma:index="22" nillable="true" ma:displayName="Conversation Topic" ma:internalName="Repstor_ConversationTopic">
      <xsd:simpleType>
        <xsd:restriction base="dms:Text"/>
      </xsd:simpleType>
    </xsd:element>
    <xsd:element name="Repstor_DateReceived" ma:index="23" nillable="true" ma:displayName="Date Received" ma:format="DateTime" ma:internalName="Repstor_DateReceived">
      <xsd:simpleType>
        <xsd:restriction base="dms:DateTime"/>
      </xsd:simpleType>
    </xsd:element>
    <xsd:element name="Repstor_DateSent" ma:index="24" nillable="true" ma:displayName="Date Sent" ma:format="DateTime" ma:internalName="Repstor_DateSent">
      <xsd:simpleType>
        <xsd:restriction base="dms:DateTime"/>
      </xsd:simpleType>
    </xsd:element>
    <xsd:element name="Fingerprint" ma:index="25" nillable="true" ma:displayName="Fingerprint" ma:internalName="Fingerprint">
      <xsd:simpleType>
        <xsd:restriction base="dms:Text"/>
      </xsd:simpleType>
    </xsd:element>
    <xsd:element name="Repstor_From" ma:index="26" nillable="true" ma:displayName="From" ma:internalName="Repstor_From">
      <xsd:simpleType>
        <xsd:restriction base="dms:Text"/>
      </xsd:simpleType>
    </xsd:element>
    <xsd:element name="Repstor_HasAttachments" ma:index="27" nillable="true" ma:displayName="Has Attachments" ma:internalName="Repstor_HasAttachments">
      <xsd:simpleType>
        <xsd:restriction base="dms:Boolean"/>
      </xsd:simpleType>
    </xsd:element>
    <xsd:element name="Repstor_Subject" ma:index="29" nillable="true" ma:displayName="Subject" ma:internalName="Repstor_Subject">
      <xsd:simpleType>
        <xsd:restriction base="dms:Text"/>
      </xsd:simpleType>
    </xsd:element>
    <xsd:element name="Repstor_To" ma:index="30" nillable="true" ma:displayName="To" ma:internalName="Repstor_To">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6ac4b4e-9e4b-4abc-9bcb-6cd67265f725" elementFormDefault="qualified">
    <xsd:import namespace="http://schemas.microsoft.com/office/2006/documentManagement/types"/>
    <xsd:import namespace="http://schemas.microsoft.com/office/infopath/2007/PartnerControls"/>
    <xsd:element name="InternetMessageId" ma:index="28" nillable="true" ma:displayName="InternetMessageId" ma:internalName="InternetMessageId">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A0C4324-7365-496A-81F4-D36E84AB1CCE}">
  <ds:schemaRefs>
    <ds:schemaRef ds:uri="http://schemas.microsoft.com/sharepoint/v3/contenttype/forms"/>
  </ds:schemaRefs>
</ds:datastoreItem>
</file>

<file path=customXml/itemProps2.xml><?xml version="1.0" encoding="utf-8"?>
<ds:datastoreItem xmlns:ds="http://schemas.openxmlformats.org/officeDocument/2006/customXml" ds:itemID="{6D820AC5-D5CA-439B-A52F-FB52DB23CC2C}">
  <ds:schemaRefs>
    <ds:schemaRef ds:uri="286b045f-5e7b-4b14-a5ed-37bfa83e699a"/>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http://purl.org/dc/elements/1.1/"/>
    <ds:schemaRef ds:uri="76ac4b4e-9e4b-4abc-9bcb-6cd67265f725"/>
    <ds:schemaRef ds:uri="2600d94c-7b0e-47f7-b62e-d16e19a3bfa9"/>
    <ds:schemaRef ds:uri="http://www.w3.org/XML/1998/namespace"/>
    <ds:schemaRef ds:uri="2319586f-7646-4f0c-b915-22e56a95ff74"/>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74C40683-6F3C-43D8-92AC-FF67A4D52052}">
  <ds:schemaRefs>
    <ds:schemaRef ds:uri="2319586f-7646-4f0c-b915-22e56a95ff74"/>
    <ds:schemaRef ds:uri="2600d94c-7b0e-47f7-b62e-d16e19a3bfa9"/>
    <ds:schemaRef ds:uri="286b045f-5e7b-4b14-a5ed-37bfa83e699a"/>
    <ds:schemaRef ds:uri="76ac4b4e-9e4b-4abc-9bcb-6cd67265f72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117458</TotalTime>
  <Words>7242</Words>
  <Application>Microsoft Office PowerPoint</Application>
  <PresentationFormat>Affichage à l'écran (16:9)</PresentationFormat>
  <Paragraphs>597</Paragraphs>
  <Slides>44</Slides>
  <Notes>44</Notes>
  <HiddenSlides>0</HiddenSlides>
  <MMClips>0</MMClips>
  <ScaleCrop>false</ScaleCrop>
  <HeadingPairs>
    <vt:vector size="6" baseType="variant">
      <vt:variant>
        <vt:lpstr>Polices utilisées</vt:lpstr>
      </vt:variant>
      <vt:variant>
        <vt:i4>11</vt:i4>
      </vt:variant>
      <vt:variant>
        <vt:lpstr>Thème</vt:lpstr>
      </vt:variant>
      <vt:variant>
        <vt:i4>12</vt:i4>
      </vt:variant>
      <vt:variant>
        <vt:lpstr>Titres des diapositives</vt:lpstr>
      </vt:variant>
      <vt:variant>
        <vt:i4>44</vt:i4>
      </vt:variant>
    </vt:vector>
  </HeadingPairs>
  <TitlesOfParts>
    <vt:vector size="67" baseType="lpstr">
      <vt:lpstr>Arial</vt:lpstr>
      <vt:lpstr>Basis Grotesque</vt:lpstr>
      <vt:lpstr>Basis Grotesque Pro</vt:lpstr>
      <vt:lpstr>Calibri</vt:lpstr>
      <vt:lpstr>Genath Regular</vt:lpstr>
      <vt:lpstr>Lato</vt:lpstr>
      <vt:lpstr>Poppins</vt:lpstr>
      <vt:lpstr>Segoe UI</vt:lpstr>
      <vt:lpstr>Times New Roman</vt:lpstr>
      <vt:lpstr>Trebuchet MS</vt:lpstr>
      <vt:lpstr>Wingdings</vt:lpstr>
      <vt:lpstr>1 Cover Page</vt:lpstr>
      <vt:lpstr>2 Regular Page</vt:lpstr>
      <vt:lpstr>3 Section Page</vt:lpstr>
      <vt:lpstr>4 Asset Class Separator – Title without Picture</vt:lpstr>
      <vt:lpstr>5 Asset Class Separator / Title + Content + Picture</vt:lpstr>
      <vt:lpstr>6 Comparaison Page</vt:lpstr>
      <vt:lpstr>7 Picture Page</vt:lpstr>
      <vt:lpstr>8 Contact &amp; Disclaimer</vt:lpstr>
      <vt:lpstr>9  End Page</vt:lpstr>
      <vt:lpstr>3 Asset Class Separator / Title + Content + Picture</vt:lpstr>
      <vt:lpstr>1 PSP Theme Main Section</vt:lpstr>
      <vt:lpstr>1_LCL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Jonathan Delisle</dc:creator>
  <cp:lastModifiedBy>César Rubelsi Barrera</cp:lastModifiedBy>
  <cp:revision>93</cp:revision>
  <cp:lastPrinted>2024-09-02T23:05:46Z</cp:lastPrinted>
  <dcterms:created xsi:type="dcterms:W3CDTF">2021-01-22T18:31:13Z</dcterms:created>
  <dcterms:modified xsi:type="dcterms:W3CDTF">2026-05-15T03:44:14Z</dcterms:modified>
</cp:coreProperties>
</file>