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slide+xml" PartName="/ppt/slides/slide53.xml"/>
  <Override ContentType="application/vnd.openxmlformats-officedocument.presentationml.slide+xml" PartName="/ppt/slides/slide54.xml"/>
  <Override ContentType="application/vnd.openxmlformats-officedocument.presentationml.slide+xml" PartName="/ppt/slides/slide55.xml"/>
  <Override ContentType="application/vnd.openxmlformats-officedocument.presentationml.slide+xml" PartName="/ppt/slides/slide56.xml"/>
  <Override ContentType="application/vnd.openxmlformats-officedocument.presentationml.slide+xml" PartName="/ppt/slides/slide57.xml"/>
  <Override ContentType="application/vnd.openxmlformats-officedocument.presentationml.slide+xml" PartName="/ppt/slides/slide58.xml"/>
  <Override ContentType="application/vnd.openxmlformats-officedocument.presentationml.slide+xml" PartName="/ppt/slides/slide59.xml"/>
  <Override ContentType="application/vnd.openxmlformats-officedocument.presentationml.slide+xml" PartName="/ppt/slides/slide60.xml"/>
  <Override ContentType="application/vnd.openxmlformats-officedocument.presentationml.slide+xml" PartName="/ppt/slides/slide61.xml"/>
  <Override ContentType="application/vnd.openxmlformats-officedocument.presentationml.slide+xml" PartName="/ppt/slides/slide62.xml"/>
  <Override ContentType="application/vnd.openxmlformats-officedocument.presentationml.slide+xml" PartName="/ppt/slides/slide63.xml"/>
  <Override ContentType="application/vnd.openxmlformats-officedocument.presentationml.slide+xml" PartName="/ppt/slides/slide64.xml"/>
  <Override ContentType="application/vnd.openxmlformats-officedocument.presentationml.slide+xml" PartName="/ppt/slides/slide65.xml"/>
  <Override ContentType="application/vnd.openxmlformats-officedocument.presentationml.slide+xml" PartName="/ppt/slides/slide66.xml"/>
  <Override ContentType="application/vnd.openxmlformats-officedocument.presentationml.slide+xml" PartName="/ppt/slides/slide67.xml"/>
  <Override ContentType="application/vnd.openxmlformats-officedocument.presentationml.slide+xml" PartName="/ppt/slides/slide68.xml"/>
  <Override ContentType="application/vnd.openxmlformats-officedocument.presentationml.slide+xml" PartName="/ppt/slides/slide69.xml"/>
  <Override ContentType="application/vnd.openxmlformats-officedocument.presentationml.slide+xml" PartName="/ppt/slides/slide70.xml"/>
  <Override ContentType="application/vnd.openxmlformats-officedocument.presentationml.slide+xml" PartName="/ppt/slides/slide71.xml"/>
  <Override ContentType="application/vnd.openxmlformats-officedocument.presentationml.slide+xml" PartName="/ppt/slides/slide72.xml"/>
  <Override ContentType="application/vnd.openxmlformats-officedocument.presentationml.slide+xml" PartName="/ppt/slides/slide73.xml"/>
  <Override ContentType="application/vnd.openxmlformats-officedocument.presentationml.slide+xml" PartName="/ppt/slides/slide74.xml"/>
  <Override ContentType="application/vnd.openxmlformats-officedocument.presentationml.slide+xml" PartName="/ppt/slides/slide75.xml"/>
  <Override ContentType="application/vnd.openxmlformats-officedocument.presentationml.slide+xml" PartName="/ppt/slides/slide76.xml"/>
  <Override ContentType="application/vnd.openxmlformats-officedocument.presentationml.slide+xml" PartName="/ppt/slides/slide77.xml"/>
  <Override ContentType="application/vnd.openxmlformats-officedocument.presentationml.slide+xml" PartName="/ppt/slides/slide78.xml"/>
  <Override ContentType="application/vnd.openxmlformats-officedocument.presentationml.slide+xml" PartName="/ppt/slides/slide79.xml"/>
  <Override ContentType="application/vnd.openxmlformats-officedocument.presentationml.slide+xml" PartName="/ppt/slides/slide80.xml"/>
  <Override ContentType="application/vnd.openxmlformats-officedocument.presentationml.slide+xml" PartName="/ppt/slides/slide81.xml"/>
  <Override ContentType="application/vnd.openxmlformats-officedocument.presentationml.slide+xml" PartName="/ppt/slides/slide82.xml"/>
  <Override ContentType="application/vnd.openxmlformats-officedocument.presentationml.slide+xml" PartName="/ppt/slides/slide83.xml"/>
  <Override ContentType="application/vnd.openxmlformats-officedocument.presentationml.slide+xml" PartName="/ppt/slides/slide84.xml"/>
  <Override ContentType="application/vnd.openxmlformats-officedocument.presentationml.slide+xml" PartName="/ppt/slides/slide85.xml"/>
  <Override ContentType="application/vnd.openxmlformats-officedocument.presentationml.slide+xml" PartName="/ppt/slides/slide86.xml"/>
  <Override ContentType="application/vnd.openxmlformats-officedocument.presentationml.slide+xml" PartName="/ppt/slides/slide87.xml"/>
  <Override ContentType="application/vnd.openxmlformats-officedocument.presentationml.slide+xml" PartName="/ppt/slides/slide8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27" r:id="rId77"/>
    <p:sldId id="328" r:id="rId78"/>
    <p:sldId id="329" r:id="rId79"/>
    <p:sldId id="330" r:id="rId80"/>
    <p:sldId id="331" r:id="rId81"/>
    <p:sldId id="332" r:id="rId82"/>
    <p:sldId id="333" r:id="rId83"/>
    <p:sldId id="334" r:id="rId84"/>
    <p:sldId id="335" r:id="rId85"/>
    <p:sldId id="336" r:id="rId86"/>
    <p:sldId id="337" r:id="rId87"/>
    <p:sldId id="338" r:id="rId88"/>
    <p:sldId id="339" r:id="rId89"/>
    <p:sldId id="340" r:id="rId90"/>
    <p:sldId id="341" r:id="rId91"/>
    <p:sldId id="342" r:id="rId92"/>
    <p:sldId id="343" r:id="rId93"/>
  </p:sldIdLst>
  <p:sldSz cx="18288000" cy="10287000"/>
  <p:notesSz cx="6858000" cy="9144000"/>
  <p:embeddedFontLst>
    <p:embeddedFont>
      <p:font typeface="Josefin Sans Semi-Bold" charset="1" panose="00000700000000000000"/>
      <p:regular r:id="rId94"/>
    </p:embeddedFont>
    <p:embeddedFont>
      <p:font typeface="Source Sans 3" charset="1" panose="020B0303030403020204"/>
      <p:regular r:id="rId95"/>
    </p:embeddedFont>
    <p:embeddedFont>
      <p:font typeface="Source Sans 3 Bold" charset="1" panose="020B0303030403020204"/>
      <p:regular r:id="rId96"/>
    </p:embeddedFont>
    <p:embeddedFont>
      <p:font typeface="Josefin Sans" charset="1" panose="00000500000000000000"/>
      <p:regular r:id="rId97"/>
    </p:embeddedFont>
    <p:embeddedFont>
      <p:font typeface="Aileron Bold" charset="1" panose="00000800000000000000"/>
      <p:regular r:id="rId98"/>
    </p:embeddedFont>
    <p:embeddedFont>
      <p:font typeface="Source Sans 3 Semi-Bold" charset="1" panose="020B0303030403020204"/>
      <p:regular r:id="rId99"/>
    </p:embeddedFont>
    <p:embeddedFont>
      <p:font typeface="Josefin Sans Bold" charset="1" panose="00000800000000000000"/>
      <p:regular r:id="rId100"/>
    </p:embeddedFont>
    <p:embeddedFont>
      <p:font typeface="Josefin Sans Light" charset="1" panose="00000400000000000000"/>
      <p:regular r:id="rId101"/>
    </p:embeddedFont>
    <p:embeddedFont>
      <p:font typeface="Source Sans 3 Italics" charset="1" panose="020B0303030403090204"/>
      <p:regular r:id="rId102"/>
    </p:embeddedFont>
    <p:embeddedFont>
      <p:font typeface="Arimo" charset="1" panose="020B0604020202020204"/>
      <p:regular r:id="rId10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00" Target="fonts/font100.fntdata" Type="http://schemas.openxmlformats.org/officeDocument/2006/relationships/font"/><Relationship Id="rId101" Target="fonts/font101.fntdata" Type="http://schemas.openxmlformats.org/officeDocument/2006/relationships/font"/><Relationship Id="rId102" Target="fonts/font102.fntdata" Type="http://schemas.openxmlformats.org/officeDocument/2006/relationships/font"/><Relationship Id="rId103" Target="fonts/font103.fntdata" Type="http://schemas.openxmlformats.org/officeDocument/2006/relationships/font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slides/slide34.xml" Type="http://schemas.openxmlformats.org/officeDocument/2006/relationships/slide"/><Relationship Id="rId4" Target="theme/theme1.xml" Type="http://schemas.openxmlformats.org/officeDocument/2006/relationships/theme"/><Relationship Id="rId40" Target="slides/slide35.xml" Type="http://schemas.openxmlformats.org/officeDocument/2006/relationships/slide"/><Relationship Id="rId41" Target="slides/slide36.xml" Type="http://schemas.openxmlformats.org/officeDocument/2006/relationships/slide"/><Relationship Id="rId42" Target="slides/slide37.xml" Type="http://schemas.openxmlformats.org/officeDocument/2006/relationships/slide"/><Relationship Id="rId43" Target="slides/slide38.xml" Type="http://schemas.openxmlformats.org/officeDocument/2006/relationships/slide"/><Relationship Id="rId44" Target="slides/slide39.xml" Type="http://schemas.openxmlformats.org/officeDocument/2006/relationships/slide"/><Relationship Id="rId45" Target="slides/slide40.xml" Type="http://schemas.openxmlformats.org/officeDocument/2006/relationships/slide"/><Relationship Id="rId46" Target="slides/slide41.xml" Type="http://schemas.openxmlformats.org/officeDocument/2006/relationships/slide"/><Relationship Id="rId47" Target="slides/slide42.xml" Type="http://schemas.openxmlformats.org/officeDocument/2006/relationships/slide"/><Relationship Id="rId48" Target="slides/slide43.xml" Type="http://schemas.openxmlformats.org/officeDocument/2006/relationships/slide"/><Relationship Id="rId49" Target="slides/slide44.xml" Type="http://schemas.openxmlformats.org/officeDocument/2006/relationships/slide"/><Relationship Id="rId5" Target="tableStyles.xml" Type="http://schemas.openxmlformats.org/officeDocument/2006/relationships/tableStyles"/><Relationship Id="rId50" Target="slides/slide45.xml" Type="http://schemas.openxmlformats.org/officeDocument/2006/relationships/slide"/><Relationship Id="rId51" Target="slides/slide46.xml" Type="http://schemas.openxmlformats.org/officeDocument/2006/relationships/slide"/><Relationship Id="rId52" Target="slides/slide47.xml" Type="http://schemas.openxmlformats.org/officeDocument/2006/relationships/slide"/><Relationship Id="rId53" Target="slides/slide48.xml" Type="http://schemas.openxmlformats.org/officeDocument/2006/relationships/slide"/><Relationship Id="rId54" Target="slides/slide49.xml" Type="http://schemas.openxmlformats.org/officeDocument/2006/relationships/slide"/><Relationship Id="rId55" Target="slides/slide50.xml" Type="http://schemas.openxmlformats.org/officeDocument/2006/relationships/slide"/><Relationship Id="rId56" Target="slides/slide51.xml" Type="http://schemas.openxmlformats.org/officeDocument/2006/relationships/slide"/><Relationship Id="rId57" Target="slides/slide52.xml" Type="http://schemas.openxmlformats.org/officeDocument/2006/relationships/slide"/><Relationship Id="rId58" Target="slides/slide53.xml" Type="http://schemas.openxmlformats.org/officeDocument/2006/relationships/slide"/><Relationship Id="rId59" Target="slides/slide54.xml" Type="http://schemas.openxmlformats.org/officeDocument/2006/relationships/slide"/><Relationship Id="rId6" Target="slides/slide1.xml" Type="http://schemas.openxmlformats.org/officeDocument/2006/relationships/slide"/><Relationship Id="rId60" Target="slides/slide55.xml" Type="http://schemas.openxmlformats.org/officeDocument/2006/relationships/slide"/><Relationship Id="rId61" Target="slides/slide56.xml" Type="http://schemas.openxmlformats.org/officeDocument/2006/relationships/slide"/><Relationship Id="rId62" Target="slides/slide57.xml" Type="http://schemas.openxmlformats.org/officeDocument/2006/relationships/slide"/><Relationship Id="rId63" Target="slides/slide58.xml" Type="http://schemas.openxmlformats.org/officeDocument/2006/relationships/slide"/><Relationship Id="rId64" Target="slides/slide59.xml" Type="http://schemas.openxmlformats.org/officeDocument/2006/relationships/slide"/><Relationship Id="rId65" Target="slides/slide60.xml" Type="http://schemas.openxmlformats.org/officeDocument/2006/relationships/slide"/><Relationship Id="rId66" Target="slides/slide61.xml" Type="http://schemas.openxmlformats.org/officeDocument/2006/relationships/slide"/><Relationship Id="rId67" Target="slides/slide62.xml" Type="http://schemas.openxmlformats.org/officeDocument/2006/relationships/slide"/><Relationship Id="rId68" Target="slides/slide63.xml" Type="http://schemas.openxmlformats.org/officeDocument/2006/relationships/slide"/><Relationship Id="rId69" Target="slides/slide64.xml" Type="http://schemas.openxmlformats.org/officeDocument/2006/relationships/slide"/><Relationship Id="rId7" Target="slides/slide2.xml" Type="http://schemas.openxmlformats.org/officeDocument/2006/relationships/slide"/><Relationship Id="rId70" Target="slides/slide65.xml" Type="http://schemas.openxmlformats.org/officeDocument/2006/relationships/slide"/><Relationship Id="rId71" Target="slides/slide66.xml" Type="http://schemas.openxmlformats.org/officeDocument/2006/relationships/slide"/><Relationship Id="rId72" Target="slides/slide67.xml" Type="http://schemas.openxmlformats.org/officeDocument/2006/relationships/slide"/><Relationship Id="rId73" Target="slides/slide68.xml" Type="http://schemas.openxmlformats.org/officeDocument/2006/relationships/slide"/><Relationship Id="rId74" Target="slides/slide69.xml" Type="http://schemas.openxmlformats.org/officeDocument/2006/relationships/slide"/><Relationship Id="rId75" Target="slides/slide70.xml" Type="http://schemas.openxmlformats.org/officeDocument/2006/relationships/slide"/><Relationship Id="rId76" Target="slides/slide71.xml" Type="http://schemas.openxmlformats.org/officeDocument/2006/relationships/slide"/><Relationship Id="rId77" Target="slides/slide72.xml" Type="http://schemas.openxmlformats.org/officeDocument/2006/relationships/slide"/><Relationship Id="rId78" Target="slides/slide73.xml" Type="http://schemas.openxmlformats.org/officeDocument/2006/relationships/slide"/><Relationship Id="rId79" Target="slides/slide74.xml" Type="http://schemas.openxmlformats.org/officeDocument/2006/relationships/slide"/><Relationship Id="rId8" Target="slides/slide3.xml" Type="http://schemas.openxmlformats.org/officeDocument/2006/relationships/slide"/><Relationship Id="rId80" Target="slides/slide75.xml" Type="http://schemas.openxmlformats.org/officeDocument/2006/relationships/slide"/><Relationship Id="rId81" Target="slides/slide76.xml" Type="http://schemas.openxmlformats.org/officeDocument/2006/relationships/slide"/><Relationship Id="rId82" Target="slides/slide77.xml" Type="http://schemas.openxmlformats.org/officeDocument/2006/relationships/slide"/><Relationship Id="rId83" Target="slides/slide78.xml" Type="http://schemas.openxmlformats.org/officeDocument/2006/relationships/slide"/><Relationship Id="rId84" Target="slides/slide79.xml" Type="http://schemas.openxmlformats.org/officeDocument/2006/relationships/slide"/><Relationship Id="rId85" Target="slides/slide80.xml" Type="http://schemas.openxmlformats.org/officeDocument/2006/relationships/slide"/><Relationship Id="rId86" Target="slides/slide81.xml" Type="http://schemas.openxmlformats.org/officeDocument/2006/relationships/slide"/><Relationship Id="rId87" Target="slides/slide82.xml" Type="http://schemas.openxmlformats.org/officeDocument/2006/relationships/slide"/><Relationship Id="rId88" Target="slides/slide83.xml" Type="http://schemas.openxmlformats.org/officeDocument/2006/relationships/slide"/><Relationship Id="rId89" Target="slides/slide84.xml" Type="http://schemas.openxmlformats.org/officeDocument/2006/relationships/slide"/><Relationship Id="rId9" Target="slides/slide4.xml" Type="http://schemas.openxmlformats.org/officeDocument/2006/relationships/slide"/><Relationship Id="rId90" Target="slides/slide85.xml" Type="http://schemas.openxmlformats.org/officeDocument/2006/relationships/slide"/><Relationship Id="rId91" Target="slides/slide86.xml" Type="http://schemas.openxmlformats.org/officeDocument/2006/relationships/slide"/><Relationship Id="rId92" Target="slides/slide87.xml" Type="http://schemas.openxmlformats.org/officeDocument/2006/relationships/slide"/><Relationship Id="rId93" Target="slides/slide88.xml" Type="http://schemas.openxmlformats.org/officeDocument/2006/relationships/slide"/><Relationship Id="rId94" Target="fonts/font94.fntdata" Type="http://schemas.openxmlformats.org/officeDocument/2006/relationships/font"/><Relationship Id="rId95" Target="fonts/font95.fntdata" Type="http://schemas.openxmlformats.org/officeDocument/2006/relationships/font"/><Relationship Id="rId96" Target="fonts/font96.fntdata" Type="http://schemas.openxmlformats.org/officeDocument/2006/relationships/font"/><Relationship Id="rId97" Target="fonts/font97.fntdata" Type="http://schemas.openxmlformats.org/officeDocument/2006/relationships/font"/><Relationship Id="rId98" Target="fonts/font98.fntdata" Type="http://schemas.openxmlformats.org/officeDocument/2006/relationships/font"/><Relationship Id="rId99" Target="fonts/font9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18.png" Type="http://schemas.openxmlformats.org/officeDocument/2006/relationships/image"/><Relationship Id="rId4" Target="../media/image24.png" Type="http://schemas.openxmlformats.org/officeDocument/2006/relationships/image"/><Relationship Id="rId5" Target="../media/image25.png" Type="http://schemas.openxmlformats.org/officeDocument/2006/relationships/image"/><Relationship Id="rId6" Target="../media/image26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jpeg" Type="http://schemas.openxmlformats.org/officeDocument/2006/relationships/image"/><Relationship Id="rId3" Target="../media/image28.jpeg" Type="http://schemas.openxmlformats.org/officeDocument/2006/relationships/image"/><Relationship Id="rId4" Target="../media/image29.jpeg" Type="http://schemas.openxmlformats.org/officeDocument/2006/relationships/image"/><Relationship Id="rId5" Target="../media/image30.jpe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png" Type="http://schemas.openxmlformats.org/officeDocument/2006/relationships/image"/><Relationship Id="rId3" Target="../media/image32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3.jpeg" Type="http://schemas.openxmlformats.org/officeDocument/2006/relationships/image"/><Relationship Id="rId3" Target="../media/image34.jpeg" Type="http://schemas.openxmlformats.org/officeDocument/2006/relationships/image"/><Relationship Id="rId4" Target="../media/image35.jpeg" Type="http://schemas.openxmlformats.org/officeDocument/2006/relationships/image"/><Relationship Id="rId5" Target="../media/image36.jpe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5.svg" Type="http://schemas.openxmlformats.org/officeDocument/2006/relationships/image"/><Relationship Id="rId2" Target="../media/image37.jpeg" Type="http://schemas.openxmlformats.org/officeDocument/2006/relationships/image"/><Relationship Id="rId3" Target="../media/image38.png" Type="http://schemas.openxmlformats.org/officeDocument/2006/relationships/image"/><Relationship Id="rId4" Target="../media/image39.svg" Type="http://schemas.openxmlformats.org/officeDocument/2006/relationships/image"/><Relationship Id="rId5" Target="../media/image40.png" Type="http://schemas.openxmlformats.org/officeDocument/2006/relationships/image"/><Relationship Id="rId6" Target="../media/image41.svg" Type="http://schemas.openxmlformats.org/officeDocument/2006/relationships/image"/><Relationship Id="rId7" Target="../media/image42.png" Type="http://schemas.openxmlformats.org/officeDocument/2006/relationships/image"/><Relationship Id="rId8" Target="../media/image43.svg" Type="http://schemas.openxmlformats.org/officeDocument/2006/relationships/image"/><Relationship Id="rId9" Target="../media/image44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.svg" Type="http://schemas.openxmlformats.org/officeDocument/2006/relationships/image"/><Relationship Id="rId2" Target="../media/image5.jpeg" Type="http://schemas.openxmlformats.org/officeDocument/2006/relationships/imag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8.png" Type="http://schemas.openxmlformats.org/officeDocument/2006/relationships/image"/><Relationship Id="rId6" Target="../media/image9.svg" Type="http://schemas.openxmlformats.org/officeDocument/2006/relationships/image"/><Relationship Id="rId7" Target="../media/image10.png" Type="http://schemas.openxmlformats.org/officeDocument/2006/relationships/image"/><Relationship Id="rId8" Target="../media/image11.svg" Type="http://schemas.openxmlformats.org/officeDocument/2006/relationships/image"/><Relationship Id="rId9" Target="../media/image12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6.png" Type="http://schemas.openxmlformats.org/officeDocument/2006/relationships/image"/><Relationship Id="rId3" Target="../media/image47.sv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8.pn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9.png" Type="http://schemas.openxmlformats.org/officeDocument/2006/relationships/image"/><Relationship Id="rId3" Target="../media/image50.png" Type="http://schemas.openxmlformats.org/officeDocument/2006/relationships/image"/><Relationship Id="rId4" Target="../media/image51.png" Type="http://schemas.openxmlformats.org/officeDocument/2006/relationships/image"/><Relationship Id="rId5" Target="../media/image52.sv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3.png" Type="http://schemas.openxmlformats.org/officeDocument/2006/relationships/image"/><Relationship Id="rId3" Target="../media/image54.pn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5.jpe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4.png" Type="http://schemas.openxmlformats.org/officeDocument/2006/relationships/image"/><Relationship Id="rId11" Target="../media/image65.svg" Type="http://schemas.openxmlformats.org/officeDocument/2006/relationships/image"/><Relationship Id="rId12" Target="../media/image66.png" Type="http://schemas.openxmlformats.org/officeDocument/2006/relationships/image"/><Relationship Id="rId13" Target="../media/image67.svg" Type="http://schemas.openxmlformats.org/officeDocument/2006/relationships/image"/><Relationship Id="rId14" Target="../media/image3.png" Type="http://schemas.openxmlformats.org/officeDocument/2006/relationships/image"/><Relationship Id="rId15" Target="../media/image4.svg" Type="http://schemas.openxmlformats.org/officeDocument/2006/relationships/image"/><Relationship Id="rId16" Target="../media/image68.png" Type="http://schemas.openxmlformats.org/officeDocument/2006/relationships/image"/><Relationship Id="rId17" Target="../media/image69.svg" Type="http://schemas.openxmlformats.org/officeDocument/2006/relationships/image"/><Relationship Id="rId2" Target="../media/image56.jpeg" Type="http://schemas.openxmlformats.org/officeDocument/2006/relationships/image"/><Relationship Id="rId3" Target="../media/image57.png" Type="http://schemas.openxmlformats.org/officeDocument/2006/relationships/image"/><Relationship Id="rId4" Target="../media/image58.svg" Type="http://schemas.openxmlformats.org/officeDocument/2006/relationships/image"/><Relationship Id="rId5" Target="../media/image59.svg" Type="http://schemas.openxmlformats.org/officeDocument/2006/relationships/image"/><Relationship Id="rId6" Target="../media/image60.png" Type="http://schemas.openxmlformats.org/officeDocument/2006/relationships/image"/><Relationship Id="rId7" Target="../media/image61.svg" Type="http://schemas.openxmlformats.org/officeDocument/2006/relationships/image"/><Relationship Id="rId8" Target="../media/image62.png" Type="http://schemas.openxmlformats.org/officeDocument/2006/relationships/image"/><Relationship Id="rId9" Target="../media/image63.sv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0.png" Type="http://schemas.openxmlformats.org/officeDocument/2006/relationships/image"/><Relationship Id="rId3" Target="../media/image71.svg" Type="http://schemas.openxmlformats.org/officeDocument/2006/relationships/image"/><Relationship Id="rId4" Target="../media/image72.pn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3.png" Type="http://schemas.openxmlformats.org/officeDocument/2006/relationships/image"/><Relationship Id="rId3" Target="../media/image74.png" Type="http://schemas.openxmlformats.org/officeDocument/2006/relationships/image"/><Relationship Id="rId4" Target="../media/image75.png" Type="http://schemas.openxmlformats.org/officeDocument/2006/relationships/image"/><Relationship Id="rId5" Target="../media/image76.png" Type="http://schemas.openxmlformats.org/officeDocument/2006/relationships/image"/><Relationship Id="rId6" Target="../media/image77.png" Type="http://schemas.openxmlformats.org/officeDocument/2006/relationships/image"/><Relationship Id="rId7" Target="../media/image78.png" Type="http://schemas.openxmlformats.org/officeDocument/2006/relationships/image"/><Relationship Id="rId8" Target="../media/image79.png" Type="http://schemas.openxmlformats.org/officeDocument/2006/relationships/image"/><Relationship Id="rId9" Target="../media/image80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jpeg" Type="http://schemas.openxmlformats.org/officeDocument/2006/relationships/image"/><Relationship Id="rId3" Target="../media/image81.png" Type="http://schemas.openxmlformats.org/officeDocument/2006/relationships/image"/><Relationship Id="rId4" Target="../media/image82.svg" Type="http://schemas.openxmlformats.org/officeDocument/2006/relationships/image"/><Relationship Id="rId5" Target="../media/image83.png" Type="http://schemas.openxmlformats.org/officeDocument/2006/relationships/image"/><Relationship Id="rId6" Target="../media/image84.svg" Type="http://schemas.openxmlformats.org/officeDocument/2006/relationships/image"/><Relationship Id="rId7" Target="../media/image85.png" Type="http://schemas.openxmlformats.org/officeDocument/2006/relationships/image"/><Relationship Id="rId8" Target="../media/image86.sv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jpe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7.png" Type="http://schemas.openxmlformats.org/officeDocument/2006/relationships/image"/><Relationship Id="rId3" Target="../media/image88.svg" Type="http://schemas.openxmlformats.org/officeDocument/2006/relationships/image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9.jpeg" Type="http://schemas.openxmlformats.org/officeDocument/2006/relationships/image"/></Relationships>
</file>

<file path=ppt/slides/_rels/slide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0.jpeg" Type="http://schemas.openxmlformats.org/officeDocument/2006/relationships/image"/><Relationship Id="rId3" Target="../media/image91.png" Type="http://schemas.openxmlformats.org/officeDocument/2006/relationships/image"/><Relationship Id="rId4" Target="../media/image92.svg" Type="http://schemas.openxmlformats.org/officeDocument/2006/relationships/image"/><Relationship Id="rId5" Target="../media/image93.png" Type="http://schemas.openxmlformats.org/officeDocument/2006/relationships/image"/><Relationship Id="rId6" Target="../media/image94.svg" Type="http://schemas.openxmlformats.org/officeDocument/2006/relationships/image"/><Relationship Id="rId7" Target="../media/image95.png" Type="http://schemas.openxmlformats.org/officeDocument/2006/relationships/image"/><Relationship Id="rId8" Target="../media/image96.svg" Type="http://schemas.openxmlformats.org/officeDocument/2006/relationships/image"/></Relationships>
</file>

<file path=ppt/slides/_rels/slide3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7.jpeg" Type="http://schemas.openxmlformats.org/officeDocument/2006/relationships/image"/><Relationship Id="rId3" Target="../media/image51.png" Type="http://schemas.openxmlformats.org/officeDocument/2006/relationships/image"/><Relationship Id="rId4" Target="../media/image52.svg" Type="http://schemas.openxmlformats.org/officeDocument/2006/relationships/image"/></Relationships>
</file>

<file path=ppt/slides/_rels/slide3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8.png" Type="http://schemas.openxmlformats.org/officeDocument/2006/relationships/image"/><Relationship Id="rId3" Target="../media/image99.svg" Type="http://schemas.openxmlformats.org/officeDocument/2006/relationships/image"/></Relationships>
</file>

<file path=ppt/slides/_rels/slide3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9.svg" Type="http://schemas.openxmlformats.org/officeDocument/2006/relationships/image"/><Relationship Id="rId2" Target="../media/image55.jpeg" Type="http://schemas.openxmlformats.org/officeDocument/2006/relationships/image"/><Relationship Id="rId3" Target="../media/image64.png" Type="http://schemas.openxmlformats.org/officeDocument/2006/relationships/image"/><Relationship Id="rId4" Target="../media/image65.svg" Type="http://schemas.openxmlformats.org/officeDocument/2006/relationships/image"/><Relationship Id="rId5" Target="../media/image66.png" Type="http://schemas.openxmlformats.org/officeDocument/2006/relationships/image"/><Relationship Id="rId6" Target="../media/image67.svg" Type="http://schemas.openxmlformats.org/officeDocument/2006/relationships/image"/><Relationship Id="rId7" Target="../media/image3.png" Type="http://schemas.openxmlformats.org/officeDocument/2006/relationships/image"/><Relationship Id="rId8" Target="../media/image4.svg" Type="http://schemas.openxmlformats.org/officeDocument/2006/relationships/image"/><Relationship Id="rId9" Target="../media/image68.png" Type="http://schemas.openxmlformats.org/officeDocument/2006/relationships/image"/></Relationships>
</file>

<file path=ppt/slides/_rels/slide3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/Relationships>
</file>

<file path=ppt/slides/_rels/slide4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5.svg" Type="http://schemas.openxmlformats.org/officeDocument/2006/relationships/image"/><Relationship Id="rId11" Target="../media/image101.jpeg" Type="http://schemas.openxmlformats.org/officeDocument/2006/relationships/image"/><Relationship Id="rId2" Target="../media/image100.jpeg" Type="http://schemas.openxmlformats.org/officeDocument/2006/relationships/image"/><Relationship Id="rId3" Target="../media/image38.png" Type="http://schemas.openxmlformats.org/officeDocument/2006/relationships/image"/><Relationship Id="rId4" Target="../media/image39.svg" Type="http://schemas.openxmlformats.org/officeDocument/2006/relationships/image"/><Relationship Id="rId5" Target="../media/image40.png" Type="http://schemas.openxmlformats.org/officeDocument/2006/relationships/image"/><Relationship Id="rId6" Target="../media/image41.svg" Type="http://schemas.openxmlformats.org/officeDocument/2006/relationships/image"/><Relationship Id="rId7" Target="../media/image42.png" Type="http://schemas.openxmlformats.org/officeDocument/2006/relationships/image"/><Relationship Id="rId8" Target="../media/image43.svg" Type="http://schemas.openxmlformats.org/officeDocument/2006/relationships/image"/><Relationship Id="rId9" Target="../media/image44.png" Type="http://schemas.openxmlformats.org/officeDocument/2006/relationships/image"/></Relationships>
</file>

<file path=ppt/slides/_rels/slide4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/Relationships>
</file>

<file path=ppt/slides/_rels/slide4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jpeg" Type="http://schemas.openxmlformats.org/officeDocument/2006/relationships/image"/></Relationships>
</file>

<file path=ppt/slides/_rels/slide4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2.jpeg" Type="http://schemas.openxmlformats.org/officeDocument/2006/relationships/image"/><Relationship Id="rId3" Target="../media/image103.jpeg" Type="http://schemas.openxmlformats.org/officeDocument/2006/relationships/image"/><Relationship Id="rId4" Target="../media/image104.jpeg" Type="http://schemas.openxmlformats.org/officeDocument/2006/relationships/image"/></Relationships>
</file>

<file path=ppt/slides/_rels/slide4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5.jpeg" Type="http://schemas.openxmlformats.org/officeDocument/2006/relationships/image"/><Relationship Id="rId3" Target="../media/image106.png" Type="http://schemas.openxmlformats.org/officeDocument/2006/relationships/image"/><Relationship Id="rId4" Target="../media/image107.svg" Type="http://schemas.openxmlformats.org/officeDocument/2006/relationships/image"/><Relationship Id="rId5" Target="../media/image93.png" Type="http://schemas.openxmlformats.org/officeDocument/2006/relationships/image"/><Relationship Id="rId6" Target="../media/image108.svg" Type="http://schemas.openxmlformats.org/officeDocument/2006/relationships/image"/><Relationship Id="rId7" Target="../media/image109.png" Type="http://schemas.openxmlformats.org/officeDocument/2006/relationships/image"/><Relationship Id="rId8" Target="../media/image110.svg" Type="http://schemas.openxmlformats.org/officeDocument/2006/relationships/image"/><Relationship Id="rId9" Target="../media/image111.svg" Type="http://schemas.openxmlformats.org/officeDocument/2006/relationships/image"/></Relationships>
</file>

<file path=ppt/slides/_rels/slide4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2.jpeg" Type="http://schemas.openxmlformats.org/officeDocument/2006/relationships/image"/></Relationships>
</file>

<file path=ppt/slides/_rels/slide4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3.png" Type="http://schemas.openxmlformats.org/officeDocument/2006/relationships/image"/><Relationship Id="rId3" Target="../media/image114.svg" Type="http://schemas.openxmlformats.org/officeDocument/2006/relationships/image"/></Relationships>
</file>

<file path=ppt/slides/_rels/slide4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5.jpeg" Type="http://schemas.openxmlformats.org/officeDocument/2006/relationships/image"/></Relationships>
</file>

<file path=ppt/slides/_rels/slide4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jpeg" Type="http://schemas.openxmlformats.org/officeDocument/2006/relationships/image"/><Relationship Id="rId3" Target="../media/image38.png" Type="http://schemas.openxmlformats.org/officeDocument/2006/relationships/image"/><Relationship Id="rId4" Target="../media/image39.svg" Type="http://schemas.openxmlformats.org/officeDocument/2006/relationships/image"/></Relationships>
</file>

<file path=ppt/slides/_rels/slide4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/Relationships>
</file>

<file path=ppt/slides/_rels/slide5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jpeg" Type="http://schemas.openxmlformats.org/officeDocument/2006/relationships/image"/></Relationships>
</file>

<file path=ppt/slides/_rels/slide5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6.jpeg" Type="http://schemas.openxmlformats.org/officeDocument/2006/relationships/image"/></Relationships>
</file>

<file path=ppt/slides/_rels/slide5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7.png" Type="http://schemas.openxmlformats.org/officeDocument/2006/relationships/image"/><Relationship Id="rId3" Target="../media/image68.png" Type="http://schemas.openxmlformats.org/officeDocument/2006/relationships/image"/><Relationship Id="rId4" Target="../media/image69.svg" Type="http://schemas.openxmlformats.org/officeDocument/2006/relationships/image"/></Relationships>
</file>

<file path=ppt/slides/_rels/slide5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5.svg" Type="http://schemas.openxmlformats.org/officeDocument/2006/relationships/image"/><Relationship Id="rId2" Target="../media/image118.png" Type="http://schemas.openxmlformats.org/officeDocument/2006/relationships/image"/><Relationship Id="rId3" Target="../media/image119.png" Type="http://schemas.openxmlformats.org/officeDocument/2006/relationships/image"/><Relationship Id="rId4" Target="../media/image120.svg" Type="http://schemas.openxmlformats.org/officeDocument/2006/relationships/image"/><Relationship Id="rId5" Target="../media/image95.png" Type="http://schemas.openxmlformats.org/officeDocument/2006/relationships/image"/><Relationship Id="rId6" Target="../media/image121.svg" Type="http://schemas.openxmlformats.org/officeDocument/2006/relationships/image"/><Relationship Id="rId7" Target="../media/image122.png" Type="http://schemas.openxmlformats.org/officeDocument/2006/relationships/image"/><Relationship Id="rId8" Target="../media/image123.svg" Type="http://schemas.openxmlformats.org/officeDocument/2006/relationships/image"/><Relationship Id="rId9" Target="../media/image124.png" Type="http://schemas.openxmlformats.org/officeDocument/2006/relationships/image"/></Relationships>
</file>

<file path=ppt/slides/_rels/slide5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6.jpeg" Type="http://schemas.openxmlformats.org/officeDocument/2006/relationships/image"/><Relationship Id="rId3" Target="../media/image127.jpeg" Type="http://schemas.openxmlformats.org/officeDocument/2006/relationships/image"/><Relationship Id="rId4" Target="../media/image128.jpeg" Type="http://schemas.openxmlformats.org/officeDocument/2006/relationships/image"/><Relationship Id="rId5" Target="../media/image129.jpeg" Type="http://schemas.openxmlformats.org/officeDocument/2006/relationships/image"/></Relationships>
</file>

<file path=ppt/slides/_rels/slide5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0.png" Type="http://schemas.openxmlformats.org/officeDocument/2006/relationships/image"/></Relationships>
</file>

<file path=ppt/slides/_rels/slide5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/Relationships>
</file>

<file path=ppt/slides/_rels/slide5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jpeg" Type="http://schemas.openxmlformats.org/officeDocument/2006/relationships/image"/></Relationships>
</file>

<file path=ppt/slides/_rels/slide5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9.svg" Type="http://schemas.openxmlformats.org/officeDocument/2006/relationships/image"/><Relationship Id="rId2" Target="../media/image131.jpeg" Type="http://schemas.openxmlformats.org/officeDocument/2006/relationships/image"/><Relationship Id="rId3" Target="../media/image132.png" Type="http://schemas.openxmlformats.org/officeDocument/2006/relationships/image"/><Relationship Id="rId4" Target="../media/image133.svg" Type="http://schemas.openxmlformats.org/officeDocument/2006/relationships/image"/><Relationship Id="rId5" Target="../media/image134.png" Type="http://schemas.openxmlformats.org/officeDocument/2006/relationships/image"/><Relationship Id="rId6" Target="../media/image135.svg" Type="http://schemas.openxmlformats.org/officeDocument/2006/relationships/image"/><Relationship Id="rId7" Target="../media/image136.png" Type="http://schemas.openxmlformats.org/officeDocument/2006/relationships/image"/><Relationship Id="rId8" Target="../media/image137.svg" Type="http://schemas.openxmlformats.org/officeDocument/2006/relationships/image"/><Relationship Id="rId9" Target="../media/image138.png" Type="http://schemas.openxmlformats.org/officeDocument/2006/relationships/image"/></Relationships>
</file>

<file path=ppt/slides/_rels/slide5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0.jpeg" Type="http://schemas.openxmlformats.org/officeDocument/2006/relationships/image"/><Relationship Id="rId3" Target="../media/image134.png" Type="http://schemas.openxmlformats.org/officeDocument/2006/relationships/image"/><Relationship Id="rId4" Target="../media/image135.svg" Type="http://schemas.openxmlformats.org/officeDocument/2006/relationships/image"/><Relationship Id="rId5" Target="../media/image136.png" Type="http://schemas.openxmlformats.org/officeDocument/2006/relationships/image"/><Relationship Id="rId6" Target="../media/image137.svg" Type="http://schemas.openxmlformats.org/officeDocument/2006/relationships/image"/><Relationship Id="rId7" Target="../media/image138.png" Type="http://schemas.openxmlformats.org/officeDocument/2006/relationships/image"/><Relationship Id="rId8" Target="../media/image139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jpeg" Type="http://schemas.openxmlformats.org/officeDocument/2006/relationships/image"/></Relationships>
</file>

<file path=ppt/slides/_rels/slide6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1.png" Type="http://schemas.openxmlformats.org/officeDocument/2006/relationships/image"/><Relationship Id="rId3" Target="../media/image142.svg" Type="http://schemas.openxmlformats.org/officeDocument/2006/relationships/image"/><Relationship Id="rId4" Target="../media/image143.png" Type="http://schemas.openxmlformats.org/officeDocument/2006/relationships/image"/><Relationship Id="rId5" Target="../media/image144.svg" Type="http://schemas.openxmlformats.org/officeDocument/2006/relationships/image"/><Relationship Id="rId6" Target="../media/image145.png" Type="http://schemas.openxmlformats.org/officeDocument/2006/relationships/image"/><Relationship Id="rId7" Target="../media/image146.svg" Type="http://schemas.openxmlformats.org/officeDocument/2006/relationships/image"/><Relationship Id="rId8" Target="../media/image147.svg" Type="http://schemas.openxmlformats.org/officeDocument/2006/relationships/image"/></Relationships>
</file>

<file path=ppt/slides/_rels/slide6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8.jpeg" Type="http://schemas.openxmlformats.org/officeDocument/2006/relationships/image"/></Relationships>
</file>

<file path=ppt/slides/_rels/slide6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9.jpeg" Type="http://schemas.openxmlformats.org/officeDocument/2006/relationships/image"/><Relationship Id="rId3" Target="../media/image150.png" Type="http://schemas.openxmlformats.org/officeDocument/2006/relationships/image"/><Relationship Id="rId4" Target="../media/image151.svg" Type="http://schemas.openxmlformats.org/officeDocument/2006/relationships/image"/><Relationship Id="rId5" Target="../media/image122.png" Type="http://schemas.openxmlformats.org/officeDocument/2006/relationships/image"/><Relationship Id="rId6" Target="../media/image152.svg" Type="http://schemas.openxmlformats.org/officeDocument/2006/relationships/image"/><Relationship Id="rId7" Target="../media/image153.png" Type="http://schemas.openxmlformats.org/officeDocument/2006/relationships/image"/><Relationship Id="rId8" Target="../media/image154.svg" Type="http://schemas.openxmlformats.org/officeDocument/2006/relationships/image"/></Relationships>
</file>

<file path=ppt/slides/_rels/slide6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5.jpeg" Type="http://schemas.openxmlformats.org/officeDocument/2006/relationships/image"/></Relationships>
</file>

<file path=ppt/slides/_rels/slide6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6.jpeg" Type="http://schemas.openxmlformats.org/officeDocument/2006/relationships/image"/><Relationship Id="rId3" Target="../media/image157.jpeg" Type="http://schemas.openxmlformats.org/officeDocument/2006/relationships/image"/><Relationship Id="rId4" Target="../media/image158.jpeg" Type="http://schemas.openxmlformats.org/officeDocument/2006/relationships/image"/><Relationship Id="rId5" Target="../media/image159.jpeg" Type="http://schemas.openxmlformats.org/officeDocument/2006/relationships/image"/></Relationships>
</file>

<file path=ppt/slides/_rels/slide6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6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5.svg" Type="http://schemas.openxmlformats.org/officeDocument/2006/relationships/image"/><Relationship Id="rId11" Target="../media/image101.jpeg" Type="http://schemas.openxmlformats.org/officeDocument/2006/relationships/image"/><Relationship Id="rId2" Target="../media/image100.jpeg" Type="http://schemas.openxmlformats.org/officeDocument/2006/relationships/image"/><Relationship Id="rId3" Target="../media/image38.png" Type="http://schemas.openxmlformats.org/officeDocument/2006/relationships/image"/><Relationship Id="rId4" Target="../media/image39.svg" Type="http://schemas.openxmlformats.org/officeDocument/2006/relationships/image"/><Relationship Id="rId5" Target="../media/image40.png" Type="http://schemas.openxmlformats.org/officeDocument/2006/relationships/image"/><Relationship Id="rId6" Target="../media/image41.svg" Type="http://schemas.openxmlformats.org/officeDocument/2006/relationships/image"/><Relationship Id="rId7" Target="../media/image42.png" Type="http://schemas.openxmlformats.org/officeDocument/2006/relationships/image"/><Relationship Id="rId8" Target="../media/image43.svg" Type="http://schemas.openxmlformats.org/officeDocument/2006/relationships/image"/><Relationship Id="rId9" Target="../media/image44.png" Type="http://schemas.openxmlformats.org/officeDocument/2006/relationships/image"/></Relationships>
</file>

<file path=ppt/slides/_rels/slide6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/Relationships>
</file>

<file path=ppt/slides/_rels/slide6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jpeg" Type="http://schemas.openxmlformats.org/officeDocument/2006/relationships/image"/></Relationships>
</file>

<file path=ppt/slides/_rels/slide6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jpeg" Type="http://schemas.openxmlformats.org/officeDocument/2006/relationships/image"/></Relationships>
</file>

<file path=ppt/slides/_rels/slide7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0.jpeg" Type="http://schemas.openxmlformats.org/officeDocument/2006/relationships/image"/><Relationship Id="rId3" Target="../media/image161.png" Type="http://schemas.openxmlformats.org/officeDocument/2006/relationships/image"/><Relationship Id="rId4" Target="../media/image162.svg" Type="http://schemas.openxmlformats.org/officeDocument/2006/relationships/image"/><Relationship Id="rId5" Target="../media/image163.png" Type="http://schemas.openxmlformats.org/officeDocument/2006/relationships/image"/><Relationship Id="rId6" Target="../media/image164.svg" Type="http://schemas.openxmlformats.org/officeDocument/2006/relationships/image"/><Relationship Id="rId7" Target="../media/image165.png" Type="http://schemas.openxmlformats.org/officeDocument/2006/relationships/image"/><Relationship Id="rId8" Target="../media/image166.svg" Type="http://schemas.openxmlformats.org/officeDocument/2006/relationships/image"/></Relationships>
</file>

<file path=ppt/slides/_rels/slide7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7.png" Type="http://schemas.openxmlformats.org/officeDocument/2006/relationships/image"/></Relationships>
</file>

<file path=ppt/slides/_rels/slide7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8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64.png" Type="http://schemas.openxmlformats.org/officeDocument/2006/relationships/image"/><Relationship Id="rId6" Target="../media/image65.svg" Type="http://schemas.openxmlformats.org/officeDocument/2006/relationships/image"/><Relationship Id="rId7" Target="../media/image68.png" Type="http://schemas.openxmlformats.org/officeDocument/2006/relationships/image"/><Relationship Id="rId8" Target="../media/image69.svg" Type="http://schemas.openxmlformats.org/officeDocument/2006/relationships/image"/></Relationships>
</file>

<file path=ppt/slides/_rels/slide7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9.jpeg" Type="http://schemas.openxmlformats.org/officeDocument/2006/relationships/image"/></Relationships>
</file>

<file path=ppt/slides/_rels/slide7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0.jpeg" Type="http://schemas.openxmlformats.org/officeDocument/2006/relationships/image"/></Relationships>
</file>

<file path=ppt/slides/_rels/slide7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1.jpeg" Type="http://schemas.openxmlformats.org/officeDocument/2006/relationships/image"/><Relationship Id="rId3" Target="../media/image172.png" Type="http://schemas.openxmlformats.org/officeDocument/2006/relationships/image"/><Relationship Id="rId4" Target="../media/image173.svg" Type="http://schemas.openxmlformats.org/officeDocument/2006/relationships/image"/><Relationship Id="rId5" Target="../media/image174.png" Type="http://schemas.openxmlformats.org/officeDocument/2006/relationships/image"/><Relationship Id="rId6" Target="../media/image175.svg" Type="http://schemas.openxmlformats.org/officeDocument/2006/relationships/image"/><Relationship Id="rId7" Target="../media/image176.svg" Type="http://schemas.openxmlformats.org/officeDocument/2006/relationships/image"/><Relationship Id="rId8" Target="../media/image177.png" Type="http://schemas.openxmlformats.org/officeDocument/2006/relationships/image"/><Relationship Id="rId9" Target="../media/image178.svg" Type="http://schemas.openxmlformats.org/officeDocument/2006/relationships/image"/></Relationships>
</file>

<file path=ppt/slides/_rels/slide7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9.jpeg" Type="http://schemas.openxmlformats.org/officeDocument/2006/relationships/image"/></Relationships>
</file>

<file path=ppt/slides/_rels/slide7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/Relationships>
</file>

<file path=ppt/slides/_rels/slide7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jpeg" Type="http://schemas.openxmlformats.org/officeDocument/2006/relationships/image"/></Relationships>
</file>

<file path=ppt/slides/_rels/slide7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https://www.larousse.fr/encyclopedie/divers/intelligence_artificielle/187257" TargetMode="External" Type="http://schemas.openxmlformats.org/officeDocument/2006/relationships/hyperlink"/></Relationships>
</file>

<file path=ppt/slides/_rels/slide8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0.png" Type="http://schemas.openxmlformats.org/officeDocument/2006/relationships/image"/><Relationship Id="rId3" Target="../media/image181.svg" Type="http://schemas.openxmlformats.org/officeDocument/2006/relationships/image"/><Relationship Id="rId4" Target="../media/image182.png" Type="http://schemas.openxmlformats.org/officeDocument/2006/relationships/image"/><Relationship Id="rId5" Target="../media/image183.svg" Type="http://schemas.openxmlformats.org/officeDocument/2006/relationships/image"/><Relationship Id="rId6" Target="../media/image184.svg" Type="http://schemas.openxmlformats.org/officeDocument/2006/relationships/image"/><Relationship Id="rId7" Target="../media/image185.svg" Type="http://schemas.openxmlformats.org/officeDocument/2006/relationships/image"/></Relationships>
</file>

<file path=ppt/slides/_rels/slide8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6.jpeg" Type="http://schemas.openxmlformats.org/officeDocument/2006/relationships/image"/></Relationships>
</file>

<file path=ppt/slides/_rels/slide8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8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8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7.jpeg" Type="http://schemas.openxmlformats.org/officeDocument/2006/relationships/image"/></Relationships>
</file>

<file path=ppt/slides/_rels/slide8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8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9.jpeg" Type="http://schemas.openxmlformats.org/officeDocument/2006/relationships/image"/></Relationships>
</file>

<file path=ppt/slides/_rels/slide8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1.jpeg" Type="http://schemas.openxmlformats.org/officeDocument/2006/relationships/image"/></Relationships>
</file>

<file path=ppt/slides/_rels/slide8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media/image19.png" Type="http://schemas.openxmlformats.org/officeDocument/2006/relationships/image"/><Relationship Id="rId4" Target="../media/image20.png" Type="http://schemas.openxmlformats.org/officeDocument/2006/relationships/image"/><Relationship Id="rId5" Target="../media/image21.png" Type="http://schemas.openxmlformats.org/officeDocument/2006/relationships/image"/><Relationship Id="rId6" Target="../media/image22.png" Type="http://schemas.openxmlformats.org/officeDocument/2006/relationships/image"/><Relationship Id="rId7" Target="../media/image23.png" Type="http://schemas.openxmlformats.org/officeDocument/2006/relationships/image"/><Relationship Id="rId8" Target="../media/image24.png" Type="http://schemas.openxmlformats.org/officeDocument/2006/relationships/image"/><Relationship Id="rId9" Target="../media/image25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426510" y="411"/>
            <a:ext cx="6847531" cy="10286102"/>
            <a:chOff x="0" y="0"/>
            <a:chExt cx="5715000" cy="858485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715000" cy="8584819"/>
            </a:xfrm>
            <a:custGeom>
              <a:avLst/>
              <a:gdLst/>
              <a:ahLst/>
              <a:cxnLst/>
              <a:rect r="r" b="b" t="t" l="l"/>
              <a:pathLst>
                <a:path h="8584819" w="5715000">
                  <a:moveTo>
                    <a:pt x="0" y="0"/>
                  </a:moveTo>
                  <a:lnTo>
                    <a:pt x="5715000" y="0"/>
                  </a:lnTo>
                  <a:lnTo>
                    <a:pt x="5715000" y="8584819"/>
                  </a:lnTo>
                  <a:lnTo>
                    <a:pt x="0" y="8584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74" t="-3" r="-74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825513" y="5650476"/>
            <a:ext cx="9789428" cy="1724558"/>
            <a:chOff x="0" y="0"/>
            <a:chExt cx="6127750" cy="10795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63500" y="63500"/>
              <a:ext cx="6000877" cy="952627"/>
            </a:xfrm>
            <a:custGeom>
              <a:avLst/>
              <a:gdLst/>
              <a:ahLst/>
              <a:cxnLst/>
              <a:rect r="r" b="b" t="t" l="l"/>
              <a:pathLst>
                <a:path h="952627" w="6000877">
                  <a:moveTo>
                    <a:pt x="0" y="895477"/>
                  </a:moveTo>
                  <a:lnTo>
                    <a:pt x="0" y="57023"/>
                  </a:lnTo>
                  <a:cubicBezTo>
                    <a:pt x="0" y="53340"/>
                    <a:pt x="381" y="49530"/>
                    <a:pt x="1143" y="45847"/>
                  </a:cubicBezTo>
                  <a:cubicBezTo>
                    <a:pt x="1905" y="42164"/>
                    <a:pt x="2921" y="38608"/>
                    <a:pt x="4445" y="35179"/>
                  </a:cubicBezTo>
                  <a:cubicBezTo>
                    <a:pt x="5969" y="31750"/>
                    <a:pt x="7620" y="28448"/>
                    <a:pt x="9652" y="25273"/>
                  </a:cubicBezTo>
                  <a:cubicBezTo>
                    <a:pt x="11684" y="22098"/>
                    <a:pt x="14097" y="19304"/>
                    <a:pt x="16764" y="16637"/>
                  </a:cubicBezTo>
                  <a:cubicBezTo>
                    <a:pt x="19431" y="13970"/>
                    <a:pt x="22352" y="11684"/>
                    <a:pt x="25400" y="9525"/>
                  </a:cubicBezTo>
                  <a:cubicBezTo>
                    <a:pt x="28448" y="7366"/>
                    <a:pt x="31750" y="5715"/>
                    <a:pt x="35306" y="4191"/>
                  </a:cubicBezTo>
                  <a:cubicBezTo>
                    <a:pt x="38862" y="2667"/>
                    <a:pt x="42291" y="1651"/>
                    <a:pt x="45974" y="889"/>
                  </a:cubicBezTo>
                  <a:cubicBezTo>
                    <a:pt x="49657" y="127"/>
                    <a:pt x="53213" y="0"/>
                    <a:pt x="57023" y="0"/>
                  </a:cubicBezTo>
                  <a:lnTo>
                    <a:pt x="5943727" y="0"/>
                  </a:lnTo>
                  <a:cubicBezTo>
                    <a:pt x="5947537" y="0"/>
                    <a:pt x="5951220" y="381"/>
                    <a:pt x="5954903" y="1143"/>
                  </a:cubicBezTo>
                  <a:cubicBezTo>
                    <a:pt x="5958586" y="1905"/>
                    <a:pt x="5962142" y="2921"/>
                    <a:pt x="5965571" y="4445"/>
                  </a:cubicBezTo>
                  <a:cubicBezTo>
                    <a:pt x="5969000" y="5969"/>
                    <a:pt x="5972302" y="7620"/>
                    <a:pt x="5975477" y="9779"/>
                  </a:cubicBezTo>
                  <a:cubicBezTo>
                    <a:pt x="5978652" y="11938"/>
                    <a:pt x="5981446" y="14224"/>
                    <a:pt x="5984113" y="16891"/>
                  </a:cubicBezTo>
                  <a:cubicBezTo>
                    <a:pt x="5986780" y="19558"/>
                    <a:pt x="5989193" y="22479"/>
                    <a:pt x="5991225" y="25527"/>
                  </a:cubicBezTo>
                  <a:cubicBezTo>
                    <a:pt x="5993257" y="28575"/>
                    <a:pt x="5995035" y="31877"/>
                    <a:pt x="5996432" y="35433"/>
                  </a:cubicBezTo>
                  <a:cubicBezTo>
                    <a:pt x="5997829" y="38989"/>
                    <a:pt x="5998972" y="42418"/>
                    <a:pt x="5999734" y="46101"/>
                  </a:cubicBezTo>
                  <a:cubicBezTo>
                    <a:pt x="6000496" y="49784"/>
                    <a:pt x="6000877" y="53467"/>
                    <a:pt x="6000877" y="57277"/>
                  </a:cubicBezTo>
                  <a:lnTo>
                    <a:pt x="6000877" y="895477"/>
                  </a:lnTo>
                  <a:cubicBezTo>
                    <a:pt x="6000877" y="899160"/>
                    <a:pt x="6000496" y="902970"/>
                    <a:pt x="5999734" y="906653"/>
                  </a:cubicBezTo>
                  <a:cubicBezTo>
                    <a:pt x="5998972" y="910336"/>
                    <a:pt x="5997956" y="913892"/>
                    <a:pt x="5996432" y="917321"/>
                  </a:cubicBezTo>
                  <a:cubicBezTo>
                    <a:pt x="5994908" y="920750"/>
                    <a:pt x="5993257" y="924052"/>
                    <a:pt x="5991225" y="927227"/>
                  </a:cubicBezTo>
                  <a:cubicBezTo>
                    <a:pt x="5989193" y="930402"/>
                    <a:pt x="5986780" y="933196"/>
                    <a:pt x="5984113" y="935863"/>
                  </a:cubicBezTo>
                  <a:cubicBezTo>
                    <a:pt x="5981446" y="938530"/>
                    <a:pt x="5978652" y="940816"/>
                    <a:pt x="5975477" y="942975"/>
                  </a:cubicBezTo>
                  <a:cubicBezTo>
                    <a:pt x="5972302" y="945134"/>
                    <a:pt x="5969127" y="946785"/>
                    <a:pt x="5965571" y="948182"/>
                  </a:cubicBezTo>
                  <a:cubicBezTo>
                    <a:pt x="5962015" y="949579"/>
                    <a:pt x="5958586" y="950722"/>
                    <a:pt x="5954903" y="951484"/>
                  </a:cubicBezTo>
                  <a:cubicBezTo>
                    <a:pt x="5951220" y="952246"/>
                    <a:pt x="5947537" y="952627"/>
                    <a:pt x="5943727" y="952627"/>
                  </a:cubicBezTo>
                  <a:lnTo>
                    <a:pt x="57023" y="952627"/>
                  </a:lnTo>
                  <a:cubicBezTo>
                    <a:pt x="53340" y="952627"/>
                    <a:pt x="49530" y="952246"/>
                    <a:pt x="45847" y="951484"/>
                  </a:cubicBezTo>
                  <a:cubicBezTo>
                    <a:pt x="42164" y="950722"/>
                    <a:pt x="38608" y="949706"/>
                    <a:pt x="35179" y="948182"/>
                  </a:cubicBezTo>
                  <a:cubicBezTo>
                    <a:pt x="31750" y="946658"/>
                    <a:pt x="28448" y="945007"/>
                    <a:pt x="25273" y="942975"/>
                  </a:cubicBezTo>
                  <a:cubicBezTo>
                    <a:pt x="22098" y="940943"/>
                    <a:pt x="19304" y="938530"/>
                    <a:pt x="16637" y="935863"/>
                  </a:cubicBezTo>
                  <a:cubicBezTo>
                    <a:pt x="13970" y="933196"/>
                    <a:pt x="11684" y="930402"/>
                    <a:pt x="9525" y="927227"/>
                  </a:cubicBezTo>
                  <a:cubicBezTo>
                    <a:pt x="7366" y="924052"/>
                    <a:pt x="5715" y="920877"/>
                    <a:pt x="4318" y="917321"/>
                  </a:cubicBezTo>
                  <a:cubicBezTo>
                    <a:pt x="2921" y="913765"/>
                    <a:pt x="1778" y="910336"/>
                    <a:pt x="1016" y="906653"/>
                  </a:cubicBezTo>
                  <a:cubicBezTo>
                    <a:pt x="254" y="902970"/>
                    <a:pt x="0" y="899287"/>
                    <a:pt x="0" y="895477"/>
                  </a:cubicBezTo>
                </a:path>
              </a:pathLst>
            </a:custGeom>
            <a:solidFill>
              <a:srgbClr val="B3EAFF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256032" y="311785"/>
              <a:ext cx="142367" cy="142494"/>
            </a:xfrm>
            <a:custGeom>
              <a:avLst/>
              <a:gdLst/>
              <a:ahLst/>
              <a:cxnLst/>
              <a:rect r="r" b="b" t="t" l="l"/>
              <a:pathLst>
                <a:path h="142494" w="142367">
                  <a:moveTo>
                    <a:pt x="20320" y="15240"/>
                  </a:moveTo>
                  <a:cubicBezTo>
                    <a:pt x="17526" y="15240"/>
                    <a:pt x="15240" y="17526"/>
                    <a:pt x="15240" y="20320"/>
                  </a:cubicBezTo>
                  <a:lnTo>
                    <a:pt x="15240" y="122047"/>
                  </a:lnTo>
                  <a:cubicBezTo>
                    <a:pt x="15240" y="124841"/>
                    <a:pt x="17526" y="127127"/>
                    <a:pt x="20320" y="127127"/>
                  </a:cubicBezTo>
                  <a:lnTo>
                    <a:pt x="91567" y="127127"/>
                  </a:lnTo>
                  <a:lnTo>
                    <a:pt x="91567" y="101727"/>
                  </a:lnTo>
                  <a:cubicBezTo>
                    <a:pt x="91567" y="96139"/>
                    <a:pt x="96139" y="91567"/>
                    <a:pt x="101727" y="91567"/>
                  </a:cubicBezTo>
                  <a:lnTo>
                    <a:pt x="127127" y="91567"/>
                  </a:lnTo>
                  <a:lnTo>
                    <a:pt x="127127" y="20320"/>
                  </a:lnTo>
                  <a:cubicBezTo>
                    <a:pt x="127127" y="17526"/>
                    <a:pt x="124841" y="15240"/>
                    <a:pt x="122047" y="15240"/>
                  </a:cubicBezTo>
                  <a:lnTo>
                    <a:pt x="20320" y="15240"/>
                  </a:lnTo>
                  <a:close/>
                  <a:moveTo>
                    <a:pt x="91567" y="142494"/>
                  </a:moveTo>
                  <a:lnTo>
                    <a:pt x="20320" y="142494"/>
                  </a:lnTo>
                  <a:cubicBezTo>
                    <a:pt x="9144" y="142494"/>
                    <a:pt x="0" y="133350"/>
                    <a:pt x="0" y="122174"/>
                  </a:cubicBezTo>
                  <a:lnTo>
                    <a:pt x="0" y="20320"/>
                  </a:lnTo>
                  <a:cubicBezTo>
                    <a:pt x="0" y="9144"/>
                    <a:pt x="9144" y="0"/>
                    <a:pt x="20320" y="0"/>
                  </a:cubicBezTo>
                  <a:lnTo>
                    <a:pt x="122047" y="0"/>
                  </a:lnTo>
                  <a:cubicBezTo>
                    <a:pt x="133223" y="0"/>
                    <a:pt x="142367" y="9144"/>
                    <a:pt x="142367" y="20320"/>
                  </a:cubicBezTo>
                  <a:lnTo>
                    <a:pt x="142367" y="91567"/>
                  </a:lnTo>
                  <a:lnTo>
                    <a:pt x="142367" y="93345"/>
                  </a:lnTo>
                  <a:cubicBezTo>
                    <a:pt x="142367" y="98806"/>
                    <a:pt x="140208" y="103886"/>
                    <a:pt x="136398" y="107696"/>
                  </a:cubicBezTo>
                  <a:lnTo>
                    <a:pt x="107696" y="136525"/>
                  </a:lnTo>
                  <a:cubicBezTo>
                    <a:pt x="103886" y="140335"/>
                    <a:pt x="98679" y="142494"/>
                    <a:pt x="93345" y="142494"/>
                  </a:cubicBezTo>
                  <a:lnTo>
                    <a:pt x="91567" y="142494"/>
                  </a:lnTo>
                </a:path>
              </a:pathLst>
            </a:custGeom>
            <a:solidFill>
              <a:srgbClr val="006F99"/>
            </a:solidFill>
          </p:spPr>
        </p:sp>
      </p:grpSp>
      <p:grpSp>
        <p:nvGrpSpPr>
          <p:cNvPr name="Group 7" id="7"/>
          <p:cNvGrpSpPr/>
          <p:nvPr/>
        </p:nvGrpSpPr>
        <p:grpSpPr>
          <a:xfrm rot="0">
            <a:off x="1042659" y="8059787"/>
            <a:ext cx="2936830" cy="1049955"/>
            <a:chOff x="0" y="0"/>
            <a:chExt cx="2451100" cy="8763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451100" cy="876300"/>
            </a:xfrm>
            <a:custGeom>
              <a:avLst/>
              <a:gdLst/>
              <a:ahLst/>
              <a:cxnLst/>
              <a:rect r="r" b="b" t="t" l="l"/>
              <a:pathLst>
                <a:path h="876300" w="2451100">
                  <a:moveTo>
                    <a:pt x="0" y="0"/>
                  </a:moveTo>
                  <a:lnTo>
                    <a:pt x="2451100" y="0"/>
                  </a:lnTo>
                  <a:lnTo>
                    <a:pt x="2451100" y="876300"/>
                  </a:lnTo>
                  <a:lnTo>
                    <a:pt x="0" y="876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1042659" y="5941618"/>
            <a:ext cx="620416" cy="620416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3EAFF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anchor="ctr" rtlCol="false" tIns="42603" lIns="42603" bIns="42603" rIns="42603"/>
            <a:lstStyle/>
            <a:p>
              <a:pPr algn="ctr">
                <a:lnSpc>
                  <a:spcPts val="2908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924589" y="1658109"/>
            <a:ext cx="8340203" cy="25187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07"/>
              </a:lnSpc>
            </a:pPr>
            <a:r>
              <a:rPr lang="en-US" b="true" sz="5391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OPT</a:t>
            </a:r>
            <a:r>
              <a:rPr lang="en-US" b="true" sz="5391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IMISATION DES PROCESSUS RH AVEC CHATGPT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358827" y="4385649"/>
            <a:ext cx="53076" cy="584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22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24589" y="4566624"/>
            <a:ext cx="6404648" cy="403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3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Comprendre,</a:t>
            </a:r>
            <a:r>
              <a:rPr lang="en-US" sz="2048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tester</a:t>
            </a:r>
            <a:r>
              <a:rPr lang="en-US" sz="2048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et</a:t>
            </a:r>
            <a:r>
              <a:rPr lang="en-US" sz="2048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encadrer</a:t>
            </a:r>
            <a:r>
              <a:rPr lang="en-US" sz="2048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les</a:t>
            </a:r>
            <a:r>
              <a:rPr lang="en-US" sz="2048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usages</a:t>
            </a:r>
            <a:r>
              <a:rPr lang="en-US" sz="2048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RH</a:t>
            </a:r>
            <a:r>
              <a:rPr lang="en-US" sz="2048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en</a:t>
            </a:r>
            <a:r>
              <a:rPr lang="en-US" sz="2048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6</a:t>
            </a:r>
            <a:r>
              <a:rPr lang="en-US" sz="2048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heures.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24589" y="4977476"/>
            <a:ext cx="3532839" cy="388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3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Niveau débutant à intermédiaire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875576" y="5831239"/>
            <a:ext cx="7389216" cy="584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22"/>
              </a:lnSpc>
            </a:pPr>
            <a:r>
              <a:rPr lang="en-US" sz="2048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Vous repartirez avec des cas d'usage, des prompts et des exercices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875576" y="6586689"/>
            <a:ext cx="5617319" cy="2457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87"/>
              </a:lnSpc>
            </a:pPr>
            <a:r>
              <a:rPr lang="en-US" b="true" sz="2048">
                <a:solidFill>
                  <a:srgbClr val="000000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directement applicables</a:t>
            </a:r>
            <a:r>
              <a:rPr lang="en-US" sz="2048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dans votre quotidien RH.</a:t>
            </a:r>
          </a:p>
        </p:txBody>
      </p:sp>
      <p:sp>
        <p:nvSpPr>
          <p:cNvPr name="Freeform 18" id="18"/>
          <p:cNvSpPr/>
          <p:nvPr/>
        </p:nvSpPr>
        <p:spPr>
          <a:xfrm flipH="false" flipV="false" rot="0">
            <a:off x="1147658" y="6001841"/>
            <a:ext cx="622418" cy="497187"/>
          </a:xfrm>
          <a:custGeom>
            <a:avLst/>
            <a:gdLst/>
            <a:ahLst/>
            <a:cxnLst/>
            <a:rect r="r" b="b" t="t" l="l"/>
            <a:pathLst>
              <a:path h="497187" w="622418">
                <a:moveTo>
                  <a:pt x="0" y="0"/>
                </a:moveTo>
                <a:lnTo>
                  <a:pt x="622419" y="0"/>
                </a:lnTo>
                <a:lnTo>
                  <a:pt x="622419" y="497187"/>
                </a:lnTo>
                <a:lnTo>
                  <a:pt x="0" y="49718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67715" y="3915268"/>
            <a:ext cx="882236" cy="878097"/>
            <a:chOff x="0" y="0"/>
            <a:chExt cx="552234" cy="54964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73162" y="446414"/>
              <a:ext cx="81385" cy="36809"/>
            </a:xfrm>
            <a:custGeom>
              <a:avLst/>
              <a:gdLst/>
              <a:ahLst/>
              <a:cxnLst/>
              <a:rect r="r" b="b" t="t" l="l"/>
              <a:pathLst>
                <a:path h="36809" w="81385">
                  <a:moveTo>
                    <a:pt x="6466" y="19167"/>
                  </a:moveTo>
                  <a:lnTo>
                    <a:pt x="69839" y="371"/>
                  </a:lnTo>
                  <a:cubicBezTo>
                    <a:pt x="74665" y="-1026"/>
                    <a:pt x="79618" y="1641"/>
                    <a:pt x="81015" y="6467"/>
                  </a:cubicBezTo>
                  <a:cubicBezTo>
                    <a:pt x="82412" y="11293"/>
                    <a:pt x="79745" y="16246"/>
                    <a:pt x="74919" y="17643"/>
                  </a:cubicBezTo>
                  <a:lnTo>
                    <a:pt x="11546" y="36439"/>
                  </a:lnTo>
                  <a:cubicBezTo>
                    <a:pt x="6720" y="37836"/>
                    <a:pt x="1767" y="35169"/>
                    <a:pt x="370" y="30343"/>
                  </a:cubicBezTo>
                  <a:cubicBezTo>
                    <a:pt x="-1027" y="25517"/>
                    <a:pt x="1640" y="20564"/>
                    <a:pt x="6466" y="19167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211935" y="363727"/>
              <a:ext cx="82909" cy="78563"/>
            </a:xfrm>
            <a:custGeom>
              <a:avLst/>
              <a:gdLst/>
              <a:ahLst/>
              <a:cxnLst/>
              <a:rect r="r" b="b" t="t" l="l"/>
              <a:pathLst>
                <a:path h="78563" w="82909">
                  <a:moveTo>
                    <a:pt x="5868" y="61087"/>
                  </a:moveTo>
                  <a:cubicBezTo>
                    <a:pt x="9297" y="59817"/>
                    <a:pt x="10694" y="59055"/>
                    <a:pt x="14250" y="56007"/>
                  </a:cubicBezTo>
                  <a:lnTo>
                    <a:pt x="20092" y="62865"/>
                  </a:lnTo>
                  <a:lnTo>
                    <a:pt x="13742" y="56515"/>
                  </a:lnTo>
                  <a:lnTo>
                    <a:pt x="67589" y="2667"/>
                  </a:lnTo>
                  <a:cubicBezTo>
                    <a:pt x="71145" y="-889"/>
                    <a:pt x="76860" y="-889"/>
                    <a:pt x="80289" y="2667"/>
                  </a:cubicBezTo>
                  <a:cubicBezTo>
                    <a:pt x="83718" y="6223"/>
                    <a:pt x="83845" y="11938"/>
                    <a:pt x="80289" y="15367"/>
                  </a:cubicBezTo>
                  <a:lnTo>
                    <a:pt x="26442" y="69342"/>
                  </a:lnTo>
                  <a:cubicBezTo>
                    <a:pt x="26315" y="69469"/>
                    <a:pt x="26061" y="69723"/>
                    <a:pt x="25934" y="69850"/>
                  </a:cubicBezTo>
                  <a:cubicBezTo>
                    <a:pt x="20854" y="74168"/>
                    <a:pt x="17679" y="75946"/>
                    <a:pt x="12091" y="77978"/>
                  </a:cubicBezTo>
                  <a:cubicBezTo>
                    <a:pt x="7392" y="79756"/>
                    <a:pt x="2185" y="77343"/>
                    <a:pt x="534" y="72644"/>
                  </a:cubicBezTo>
                  <a:cubicBezTo>
                    <a:pt x="-1117" y="67945"/>
                    <a:pt x="1169" y="62738"/>
                    <a:pt x="5868" y="61087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454375" y="120659"/>
              <a:ext cx="34443" cy="83583"/>
            </a:xfrm>
            <a:custGeom>
              <a:avLst/>
              <a:gdLst/>
              <a:ahLst/>
              <a:cxnLst/>
              <a:rect r="r" b="b" t="t" l="l"/>
              <a:pathLst>
                <a:path h="83583" w="34443">
                  <a:moveTo>
                    <a:pt x="2186" y="68824"/>
                  </a:moveTo>
                  <a:cubicBezTo>
                    <a:pt x="9552" y="60696"/>
                    <a:pt x="11457" y="57775"/>
                    <a:pt x="12854" y="54981"/>
                  </a:cubicBezTo>
                  <a:lnTo>
                    <a:pt x="20855" y="59299"/>
                  </a:lnTo>
                  <a:lnTo>
                    <a:pt x="12600" y="55743"/>
                  </a:lnTo>
                  <a:cubicBezTo>
                    <a:pt x="14251" y="51933"/>
                    <a:pt x="15394" y="48377"/>
                    <a:pt x="16283" y="44441"/>
                  </a:cubicBezTo>
                  <a:lnTo>
                    <a:pt x="25045" y="46345"/>
                  </a:lnTo>
                  <a:lnTo>
                    <a:pt x="16029" y="45329"/>
                  </a:lnTo>
                  <a:cubicBezTo>
                    <a:pt x="16409" y="42154"/>
                    <a:pt x="16409" y="38472"/>
                    <a:pt x="16029" y="34027"/>
                  </a:cubicBezTo>
                  <a:lnTo>
                    <a:pt x="25045" y="33138"/>
                  </a:lnTo>
                  <a:lnTo>
                    <a:pt x="16155" y="34789"/>
                  </a:lnTo>
                  <a:cubicBezTo>
                    <a:pt x="15394" y="30598"/>
                    <a:pt x="14251" y="26788"/>
                    <a:pt x="12727" y="22978"/>
                  </a:cubicBezTo>
                  <a:lnTo>
                    <a:pt x="21109" y="19676"/>
                  </a:lnTo>
                  <a:lnTo>
                    <a:pt x="13108" y="23740"/>
                  </a:lnTo>
                  <a:cubicBezTo>
                    <a:pt x="11330" y="20184"/>
                    <a:pt x="9425" y="17390"/>
                    <a:pt x="7393" y="14723"/>
                  </a:cubicBezTo>
                  <a:cubicBezTo>
                    <a:pt x="4218" y="10786"/>
                    <a:pt x="4853" y="5198"/>
                    <a:pt x="8790" y="2023"/>
                  </a:cubicBezTo>
                  <a:cubicBezTo>
                    <a:pt x="12727" y="-1152"/>
                    <a:pt x="18315" y="-517"/>
                    <a:pt x="21489" y="3420"/>
                  </a:cubicBezTo>
                  <a:cubicBezTo>
                    <a:pt x="24410" y="7103"/>
                    <a:pt x="26950" y="10913"/>
                    <a:pt x="29236" y="15485"/>
                  </a:cubicBezTo>
                  <a:cubicBezTo>
                    <a:pt x="29363" y="15739"/>
                    <a:pt x="29490" y="15993"/>
                    <a:pt x="29617" y="16247"/>
                  </a:cubicBezTo>
                  <a:cubicBezTo>
                    <a:pt x="31522" y="21073"/>
                    <a:pt x="32919" y="26026"/>
                    <a:pt x="33935" y="31233"/>
                  </a:cubicBezTo>
                  <a:cubicBezTo>
                    <a:pt x="33935" y="31487"/>
                    <a:pt x="34062" y="31741"/>
                    <a:pt x="34062" y="31995"/>
                  </a:cubicBezTo>
                  <a:cubicBezTo>
                    <a:pt x="34570" y="37583"/>
                    <a:pt x="34570" y="42662"/>
                    <a:pt x="34062" y="47107"/>
                  </a:cubicBezTo>
                  <a:cubicBezTo>
                    <a:pt x="34062" y="47361"/>
                    <a:pt x="33935" y="47615"/>
                    <a:pt x="33935" y="47996"/>
                  </a:cubicBezTo>
                  <a:cubicBezTo>
                    <a:pt x="32792" y="53203"/>
                    <a:pt x="31268" y="57775"/>
                    <a:pt x="29236" y="62601"/>
                  </a:cubicBezTo>
                  <a:cubicBezTo>
                    <a:pt x="29109" y="62855"/>
                    <a:pt x="28982" y="63109"/>
                    <a:pt x="28855" y="63236"/>
                  </a:cubicBezTo>
                  <a:cubicBezTo>
                    <a:pt x="26442" y="67808"/>
                    <a:pt x="23521" y="71872"/>
                    <a:pt x="15648" y="80635"/>
                  </a:cubicBezTo>
                  <a:cubicBezTo>
                    <a:pt x="12346" y="84318"/>
                    <a:pt x="6631" y="84572"/>
                    <a:pt x="2948" y="81270"/>
                  </a:cubicBezTo>
                  <a:cubicBezTo>
                    <a:pt x="-735" y="77968"/>
                    <a:pt x="-989" y="72253"/>
                    <a:pt x="2313" y="68570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336975" y="63627"/>
              <a:ext cx="93869" cy="44069"/>
            </a:xfrm>
            <a:custGeom>
              <a:avLst/>
              <a:gdLst/>
              <a:ahLst/>
              <a:cxnLst/>
              <a:rect r="r" b="b" t="t" l="l"/>
              <a:pathLst>
                <a:path h="44069" w="93869">
                  <a:moveTo>
                    <a:pt x="79581" y="27178"/>
                  </a:moveTo>
                  <a:cubicBezTo>
                    <a:pt x="75390" y="23876"/>
                    <a:pt x="71834" y="21717"/>
                    <a:pt x="68151" y="20066"/>
                  </a:cubicBezTo>
                  <a:lnTo>
                    <a:pt x="71834" y="11811"/>
                  </a:lnTo>
                  <a:lnTo>
                    <a:pt x="69167" y="20447"/>
                  </a:lnTo>
                  <a:cubicBezTo>
                    <a:pt x="64468" y="19050"/>
                    <a:pt x="60150" y="18288"/>
                    <a:pt x="55324" y="17907"/>
                  </a:cubicBezTo>
                  <a:lnTo>
                    <a:pt x="55959" y="8890"/>
                  </a:lnTo>
                  <a:lnTo>
                    <a:pt x="56213" y="17907"/>
                  </a:lnTo>
                  <a:cubicBezTo>
                    <a:pt x="52149" y="18034"/>
                    <a:pt x="47450" y="18669"/>
                    <a:pt x="42116" y="19939"/>
                  </a:cubicBezTo>
                  <a:lnTo>
                    <a:pt x="39830" y="11176"/>
                  </a:lnTo>
                  <a:lnTo>
                    <a:pt x="43005" y="19558"/>
                  </a:lnTo>
                  <a:cubicBezTo>
                    <a:pt x="38814" y="21209"/>
                    <a:pt x="36274" y="22352"/>
                    <a:pt x="31829" y="25273"/>
                  </a:cubicBezTo>
                  <a:lnTo>
                    <a:pt x="27004" y="17653"/>
                  </a:lnTo>
                  <a:lnTo>
                    <a:pt x="32845" y="24511"/>
                  </a:lnTo>
                  <a:cubicBezTo>
                    <a:pt x="30179" y="26797"/>
                    <a:pt x="24464" y="32385"/>
                    <a:pt x="15320" y="41402"/>
                  </a:cubicBezTo>
                  <a:cubicBezTo>
                    <a:pt x="11764" y="44958"/>
                    <a:pt x="6049" y="44958"/>
                    <a:pt x="2620" y="41402"/>
                  </a:cubicBezTo>
                  <a:cubicBezTo>
                    <a:pt x="-809" y="37846"/>
                    <a:pt x="-936" y="32131"/>
                    <a:pt x="2620" y="28702"/>
                  </a:cubicBezTo>
                  <a:cubicBezTo>
                    <a:pt x="11637" y="19685"/>
                    <a:pt x="17860" y="13716"/>
                    <a:pt x="21162" y="10922"/>
                  </a:cubicBezTo>
                  <a:cubicBezTo>
                    <a:pt x="21543" y="10668"/>
                    <a:pt x="21797" y="10414"/>
                    <a:pt x="22178" y="10160"/>
                  </a:cubicBezTo>
                  <a:cubicBezTo>
                    <a:pt x="27639" y="6731"/>
                    <a:pt x="31194" y="4953"/>
                    <a:pt x="36528" y="2921"/>
                  </a:cubicBezTo>
                  <a:cubicBezTo>
                    <a:pt x="36909" y="2794"/>
                    <a:pt x="37163" y="2667"/>
                    <a:pt x="37544" y="2667"/>
                  </a:cubicBezTo>
                  <a:cubicBezTo>
                    <a:pt x="44148" y="1016"/>
                    <a:pt x="50117" y="254"/>
                    <a:pt x="55451" y="0"/>
                  </a:cubicBezTo>
                  <a:cubicBezTo>
                    <a:pt x="55705" y="0"/>
                    <a:pt x="56086" y="0"/>
                    <a:pt x="56340" y="0"/>
                  </a:cubicBezTo>
                  <a:cubicBezTo>
                    <a:pt x="62436" y="381"/>
                    <a:pt x="68151" y="1397"/>
                    <a:pt x="74120" y="3302"/>
                  </a:cubicBezTo>
                  <a:cubicBezTo>
                    <a:pt x="74501" y="3429"/>
                    <a:pt x="74882" y="3556"/>
                    <a:pt x="75263" y="3683"/>
                  </a:cubicBezTo>
                  <a:cubicBezTo>
                    <a:pt x="80470" y="6096"/>
                    <a:pt x="85296" y="9017"/>
                    <a:pt x="90503" y="13208"/>
                  </a:cubicBezTo>
                  <a:cubicBezTo>
                    <a:pt x="94440" y="16383"/>
                    <a:pt x="94948" y="21971"/>
                    <a:pt x="91900" y="25908"/>
                  </a:cubicBezTo>
                  <a:cubicBezTo>
                    <a:pt x="88852" y="29845"/>
                    <a:pt x="83137" y="30353"/>
                    <a:pt x="79200" y="27305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98249" y="314912"/>
              <a:ext cx="32607" cy="60547"/>
            </a:xfrm>
            <a:custGeom>
              <a:avLst/>
              <a:gdLst/>
              <a:ahLst/>
              <a:cxnLst/>
              <a:rect r="r" b="b" t="t" l="l"/>
              <a:pathLst>
                <a:path h="60547" w="32607">
                  <a:moveTo>
                    <a:pt x="30782" y="14525"/>
                  </a:moveTo>
                  <a:cubicBezTo>
                    <a:pt x="30147" y="15287"/>
                    <a:pt x="29385" y="15668"/>
                    <a:pt x="17701" y="54149"/>
                  </a:cubicBezTo>
                  <a:cubicBezTo>
                    <a:pt x="16304" y="58975"/>
                    <a:pt x="11224" y="61642"/>
                    <a:pt x="6398" y="60118"/>
                  </a:cubicBezTo>
                  <a:cubicBezTo>
                    <a:pt x="1572" y="58594"/>
                    <a:pt x="-1095" y="53641"/>
                    <a:pt x="429" y="48815"/>
                  </a:cubicBezTo>
                  <a:cubicBezTo>
                    <a:pt x="11478" y="12493"/>
                    <a:pt x="13256" y="7667"/>
                    <a:pt x="16431" y="3603"/>
                  </a:cubicBezTo>
                  <a:cubicBezTo>
                    <a:pt x="19479" y="-334"/>
                    <a:pt x="25067" y="-1223"/>
                    <a:pt x="29004" y="1825"/>
                  </a:cubicBezTo>
                  <a:cubicBezTo>
                    <a:pt x="32941" y="4873"/>
                    <a:pt x="33830" y="10461"/>
                    <a:pt x="30782" y="14398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63578" y="422860"/>
              <a:ext cx="32736" cy="63343"/>
            </a:xfrm>
            <a:custGeom>
              <a:avLst/>
              <a:gdLst/>
              <a:ahLst/>
              <a:cxnLst/>
              <a:rect r="r" b="b" t="t" l="l"/>
              <a:pathLst>
                <a:path h="63343" w="32736">
                  <a:moveTo>
                    <a:pt x="32179" y="11733"/>
                  </a:moveTo>
                  <a:lnTo>
                    <a:pt x="17574" y="57072"/>
                  </a:lnTo>
                  <a:cubicBezTo>
                    <a:pt x="16050" y="61771"/>
                    <a:pt x="10970" y="64438"/>
                    <a:pt x="6271" y="62914"/>
                  </a:cubicBezTo>
                  <a:cubicBezTo>
                    <a:pt x="1572" y="61390"/>
                    <a:pt x="-1095" y="56310"/>
                    <a:pt x="429" y="51611"/>
                  </a:cubicBezTo>
                  <a:lnTo>
                    <a:pt x="15161" y="6272"/>
                  </a:lnTo>
                  <a:cubicBezTo>
                    <a:pt x="16685" y="1573"/>
                    <a:pt x="21765" y="-1094"/>
                    <a:pt x="26464" y="430"/>
                  </a:cubicBezTo>
                  <a:cubicBezTo>
                    <a:pt x="31163" y="1954"/>
                    <a:pt x="33830" y="7034"/>
                    <a:pt x="32306" y="11733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318132" y="108886"/>
              <a:ext cx="125475" cy="124365"/>
            </a:xfrm>
            <a:custGeom>
              <a:avLst/>
              <a:gdLst/>
              <a:ahLst/>
              <a:cxnLst/>
              <a:rect r="r" b="b" t="t" l="l"/>
              <a:pathLst>
                <a:path h="124365" w="125475">
                  <a:moveTo>
                    <a:pt x="110108" y="121745"/>
                  </a:moveTo>
                  <a:lnTo>
                    <a:pt x="2667" y="15320"/>
                  </a:lnTo>
                  <a:cubicBezTo>
                    <a:pt x="-889" y="11764"/>
                    <a:pt x="-889" y="6049"/>
                    <a:pt x="2667" y="2620"/>
                  </a:cubicBezTo>
                  <a:cubicBezTo>
                    <a:pt x="6223" y="-809"/>
                    <a:pt x="11938" y="-936"/>
                    <a:pt x="15367" y="2620"/>
                  </a:cubicBezTo>
                  <a:lnTo>
                    <a:pt x="122808" y="109045"/>
                  </a:lnTo>
                  <a:cubicBezTo>
                    <a:pt x="126364" y="112601"/>
                    <a:pt x="126364" y="118316"/>
                    <a:pt x="122808" y="121745"/>
                  </a:cubicBezTo>
                  <a:cubicBezTo>
                    <a:pt x="119252" y="125174"/>
                    <a:pt x="113537" y="125301"/>
                    <a:pt x="110108" y="121745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63510" y="465210"/>
              <a:ext cx="27665" cy="20807"/>
            </a:xfrm>
            <a:custGeom>
              <a:avLst/>
              <a:gdLst/>
              <a:ahLst/>
              <a:cxnLst/>
              <a:rect r="r" b="b" t="t" l="l"/>
              <a:pathLst>
                <a:path h="20807" w="27665">
                  <a:moveTo>
                    <a:pt x="21198" y="17643"/>
                  </a:moveTo>
                  <a:lnTo>
                    <a:pt x="11546" y="20437"/>
                  </a:lnTo>
                  <a:cubicBezTo>
                    <a:pt x="6720" y="21834"/>
                    <a:pt x="1767" y="19167"/>
                    <a:pt x="370" y="14341"/>
                  </a:cubicBezTo>
                  <a:cubicBezTo>
                    <a:pt x="-1027" y="9515"/>
                    <a:pt x="1640" y="4562"/>
                    <a:pt x="6466" y="3165"/>
                  </a:cubicBezTo>
                  <a:lnTo>
                    <a:pt x="16118" y="371"/>
                  </a:lnTo>
                  <a:cubicBezTo>
                    <a:pt x="20944" y="-1026"/>
                    <a:pt x="25897" y="1641"/>
                    <a:pt x="27294" y="6467"/>
                  </a:cubicBezTo>
                  <a:cubicBezTo>
                    <a:pt x="28691" y="11293"/>
                    <a:pt x="26024" y="16246"/>
                    <a:pt x="21198" y="17643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36534" y="424316"/>
              <a:ext cx="93450" cy="40111"/>
            </a:xfrm>
            <a:custGeom>
              <a:avLst/>
              <a:gdLst/>
              <a:ahLst/>
              <a:cxnLst/>
              <a:rect r="r" b="b" t="t" l="l"/>
              <a:pathLst>
                <a:path h="40111" w="93450">
                  <a:moveTo>
                    <a:pt x="6467" y="22469"/>
                  </a:moveTo>
                  <a:lnTo>
                    <a:pt x="81904" y="371"/>
                  </a:lnTo>
                  <a:cubicBezTo>
                    <a:pt x="86730" y="-1026"/>
                    <a:pt x="91683" y="1641"/>
                    <a:pt x="93080" y="6467"/>
                  </a:cubicBezTo>
                  <a:cubicBezTo>
                    <a:pt x="94477" y="11293"/>
                    <a:pt x="91810" y="16246"/>
                    <a:pt x="86984" y="17643"/>
                  </a:cubicBezTo>
                  <a:lnTo>
                    <a:pt x="11547" y="39741"/>
                  </a:lnTo>
                  <a:cubicBezTo>
                    <a:pt x="6721" y="41138"/>
                    <a:pt x="1768" y="38471"/>
                    <a:pt x="371" y="33645"/>
                  </a:cubicBezTo>
                  <a:cubicBezTo>
                    <a:pt x="-1026" y="28819"/>
                    <a:pt x="1641" y="23866"/>
                    <a:pt x="6467" y="22469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276905" y="186435"/>
              <a:ext cx="195229" cy="195579"/>
            </a:xfrm>
            <a:custGeom>
              <a:avLst/>
              <a:gdLst/>
              <a:ahLst/>
              <a:cxnLst/>
              <a:rect r="r" b="b" t="t" l="l"/>
              <a:pathLst>
                <a:path h="195579" w="195229">
                  <a:moveTo>
                    <a:pt x="2619" y="180086"/>
                  </a:moveTo>
                  <a:lnTo>
                    <a:pt x="179910" y="2667"/>
                  </a:lnTo>
                  <a:cubicBezTo>
                    <a:pt x="183466" y="-889"/>
                    <a:pt x="189181" y="-889"/>
                    <a:pt x="192610" y="2667"/>
                  </a:cubicBezTo>
                  <a:cubicBezTo>
                    <a:pt x="196039" y="6223"/>
                    <a:pt x="196165" y="11938"/>
                    <a:pt x="192610" y="15367"/>
                  </a:cubicBezTo>
                  <a:lnTo>
                    <a:pt x="15319" y="192913"/>
                  </a:lnTo>
                  <a:cubicBezTo>
                    <a:pt x="11763" y="196469"/>
                    <a:pt x="6048" y="196469"/>
                    <a:pt x="2619" y="192913"/>
                  </a:cubicBezTo>
                  <a:cubicBezTo>
                    <a:pt x="-810" y="189357"/>
                    <a:pt x="-937" y="183642"/>
                    <a:pt x="2619" y="180213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413111" y="74834"/>
              <a:ext cx="64548" cy="63819"/>
            </a:xfrm>
            <a:custGeom>
              <a:avLst/>
              <a:gdLst/>
              <a:ahLst/>
              <a:cxnLst/>
              <a:rect r="r" b="b" t="t" l="l"/>
              <a:pathLst>
                <a:path h="63819" w="64548">
                  <a:moveTo>
                    <a:pt x="49292" y="61310"/>
                  </a:moveTo>
                  <a:lnTo>
                    <a:pt x="2683" y="15336"/>
                  </a:lnTo>
                  <a:cubicBezTo>
                    <a:pt x="-873" y="11780"/>
                    <a:pt x="-873" y="6065"/>
                    <a:pt x="2556" y="2636"/>
                  </a:cubicBezTo>
                  <a:cubicBezTo>
                    <a:pt x="5985" y="-793"/>
                    <a:pt x="11827" y="-920"/>
                    <a:pt x="15256" y="2509"/>
                  </a:cubicBezTo>
                  <a:lnTo>
                    <a:pt x="61865" y="48483"/>
                  </a:lnTo>
                  <a:cubicBezTo>
                    <a:pt x="65420" y="52039"/>
                    <a:pt x="65420" y="57754"/>
                    <a:pt x="61992" y="61183"/>
                  </a:cubicBezTo>
                  <a:cubicBezTo>
                    <a:pt x="58563" y="64612"/>
                    <a:pt x="52721" y="64739"/>
                    <a:pt x="49292" y="61310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112949" y="89662"/>
              <a:ext cx="242346" cy="243331"/>
            </a:xfrm>
            <a:custGeom>
              <a:avLst/>
              <a:gdLst/>
              <a:ahLst/>
              <a:cxnLst/>
              <a:rect r="r" b="b" t="t" l="l"/>
              <a:pathLst>
                <a:path h="243331" w="242346">
                  <a:moveTo>
                    <a:pt x="239727" y="15367"/>
                  </a:moveTo>
                  <a:lnTo>
                    <a:pt x="15320" y="240664"/>
                  </a:lnTo>
                  <a:cubicBezTo>
                    <a:pt x="11764" y="244220"/>
                    <a:pt x="6049" y="244220"/>
                    <a:pt x="2620" y="240664"/>
                  </a:cubicBezTo>
                  <a:cubicBezTo>
                    <a:pt x="-809" y="237108"/>
                    <a:pt x="-936" y="231393"/>
                    <a:pt x="2620" y="227964"/>
                  </a:cubicBezTo>
                  <a:lnTo>
                    <a:pt x="227027" y="2667"/>
                  </a:lnTo>
                  <a:cubicBezTo>
                    <a:pt x="230583" y="-889"/>
                    <a:pt x="236298" y="-889"/>
                    <a:pt x="239727" y="2667"/>
                  </a:cubicBezTo>
                  <a:cubicBezTo>
                    <a:pt x="243156" y="6223"/>
                    <a:pt x="243283" y="11938"/>
                    <a:pt x="239727" y="15367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78184" y="357329"/>
              <a:ext cx="38195" cy="83534"/>
            </a:xfrm>
            <a:custGeom>
              <a:avLst/>
              <a:gdLst/>
              <a:ahLst/>
              <a:cxnLst/>
              <a:rect r="r" b="b" t="t" l="l"/>
              <a:pathLst>
                <a:path h="83534" w="38195">
                  <a:moveTo>
                    <a:pt x="37766" y="11732"/>
                  </a:moveTo>
                  <a:lnTo>
                    <a:pt x="17700" y="77137"/>
                  </a:lnTo>
                  <a:cubicBezTo>
                    <a:pt x="16176" y="81963"/>
                    <a:pt x="11223" y="84630"/>
                    <a:pt x="6397" y="83106"/>
                  </a:cubicBezTo>
                  <a:cubicBezTo>
                    <a:pt x="1571" y="81582"/>
                    <a:pt x="-1096" y="76629"/>
                    <a:pt x="428" y="71803"/>
                  </a:cubicBezTo>
                  <a:lnTo>
                    <a:pt x="20494" y="6398"/>
                  </a:lnTo>
                  <a:cubicBezTo>
                    <a:pt x="22018" y="1572"/>
                    <a:pt x="26971" y="-1095"/>
                    <a:pt x="31797" y="429"/>
                  </a:cubicBezTo>
                  <a:cubicBezTo>
                    <a:pt x="36623" y="1953"/>
                    <a:pt x="39290" y="6906"/>
                    <a:pt x="37766" y="11732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6552546" y="3913321"/>
            <a:ext cx="881673" cy="882008"/>
            <a:chOff x="0" y="0"/>
            <a:chExt cx="551878" cy="552094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267078" y="268792"/>
              <a:ext cx="221158" cy="219789"/>
            </a:xfrm>
            <a:custGeom>
              <a:avLst/>
              <a:gdLst/>
              <a:ahLst/>
              <a:cxnLst/>
              <a:rect r="r" b="b" t="t" l="l"/>
              <a:pathLst>
                <a:path h="219789" w="221158">
                  <a:moveTo>
                    <a:pt x="164082" y="206440"/>
                  </a:moveTo>
                  <a:cubicBezTo>
                    <a:pt x="154557" y="211139"/>
                    <a:pt x="145667" y="214441"/>
                    <a:pt x="135889" y="217235"/>
                  </a:cubicBezTo>
                  <a:cubicBezTo>
                    <a:pt x="135635" y="217362"/>
                    <a:pt x="135381" y="217362"/>
                    <a:pt x="135000" y="217362"/>
                  </a:cubicBezTo>
                  <a:cubicBezTo>
                    <a:pt x="124586" y="219140"/>
                    <a:pt x="116331" y="219902"/>
                    <a:pt x="103885" y="219775"/>
                  </a:cubicBezTo>
                  <a:cubicBezTo>
                    <a:pt x="103631" y="219775"/>
                    <a:pt x="103250" y="219775"/>
                    <a:pt x="102996" y="219775"/>
                  </a:cubicBezTo>
                  <a:cubicBezTo>
                    <a:pt x="92582" y="218632"/>
                    <a:pt x="82041" y="216346"/>
                    <a:pt x="72389" y="213298"/>
                  </a:cubicBezTo>
                  <a:cubicBezTo>
                    <a:pt x="72135" y="213171"/>
                    <a:pt x="71881" y="213171"/>
                    <a:pt x="71627" y="213044"/>
                  </a:cubicBezTo>
                  <a:cubicBezTo>
                    <a:pt x="61721" y="208726"/>
                    <a:pt x="52705" y="203773"/>
                    <a:pt x="43815" y="197677"/>
                  </a:cubicBezTo>
                  <a:cubicBezTo>
                    <a:pt x="43561" y="197550"/>
                    <a:pt x="43307" y="197296"/>
                    <a:pt x="43180" y="197169"/>
                  </a:cubicBezTo>
                  <a:cubicBezTo>
                    <a:pt x="35560" y="190820"/>
                    <a:pt x="28448" y="183581"/>
                    <a:pt x="20955" y="174437"/>
                  </a:cubicBezTo>
                  <a:cubicBezTo>
                    <a:pt x="20828" y="174183"/>
                    <a:pt x="20574" y="173929"/>
                    <a:pt x="20447" y="173675"/>
                  </a:cubicBezTo>
                  <a:cubicBezTo>
                    <a:pt x="15113" y="165674"/>
                    <a:pt x="9906" y="155641"/>
                    <a:pt x="6223" y="146497"/>
                  </a:cubicBezTo>
                  <a:cubicBezTo>
                    <a:pt x="6096" y="146243"/>
                    <a:pt x="5969" y="145989"/>
                    <a:pt x="5969" y="145608"/>
                  </a:cubicBezTo>
                  <a:cubicBezTo>
                    <a:pt x="3175" y="136083"/>
                    <a:pt x="1016" y="124526"/>
                    <a:pt x="0" y="113604"/>
                  </a:cubicBezTo>
                  <a:cubicBezTo>
                    <a:pt x="0" y="113350"/>
                    <a:pt x="0" y="112969"/>
                    <a:pt x="0" y="112715"/>
                  </a:cubicBezTo>
                  <a:cubicBezTo>
                    <a:pt x="127" y="101539"/>
                    <a:pt x="1270" y="91125"/>
                    <a:pt x="3302" y="81600"/>
                  </a:cubicBezTo>
                  <a:cubicBezTo>
                    <a:pt x="3302" y="81346"/>
                    <a:pt x="3429" y="81092"/>
                    <a:pt x="3556" y="80711"/>
                  </a:cubicBezTo>
                  <a:cubicBezTo>
                    <a:pt x="6858" y="70297"/>
                    <a:pt x="10414" y="61661"/>
                    <a:pt x="15875" y="51755"/>
                  </a:cubicBezTo>
                  <a:cubicBezTo>
                    <a:pt x="16002" y="51501"/>
                    <a:pt x="16256" y="51247"/>
                    <a:pt x="16383" y="50993"/>
                  </a:cubicBezTo>
                  <a:cubicBezTo>
                    <a:pt x="22098" y="42738"/>
                    <a:pt x="29083" y="34483"/>
                    <a:pt x="36830" y="27117"/>
                  </a:cubicBezTo>
                  <a:cubicBezTo>
                    <a:pt x="37084" y="26990"/>
                    <a:pt x="37211" y="26736"/>
                    <a:pt x="37465" y="26609"/>
                  </a:cubicBezTo>
                  <a:cubicBezTo>
                    <a:pt x="44450" y="21021"/>
                    <a:pt x="53974" y="14798"/>
                    <a:pt x="63626" y="9845"/>
                  </a:cubicBezTo>
                  <a:cubicBezTo>
                    <a:pt x="63880" y="9718"/>
                    <a:pt x="64134" y="9591"/>
                    <a:pt x="64388" y="9464"/>
                  </a:cubicBezTo>
                  <a:cubicBezTo>
                    <a:pt x="73913" y="5654"/>
                    <a:pt x="84073" y="2733"/>
                    <a:pt x="93979" y="828"/>
                  </a:cubicBezTo>
                  <a:cubicBezTo>
                    <a:pt x="94233" y="828"/>
                    <a:pt x="94614" y="701"/>
                    <a:pt x="94868" y="701"/>
                  </a:cubicBezTo>
                  <a:cubicBezTo>
                    <a:pt x="105917" y="-315"/>
                    <a:pt x="116585" y="-188"/>
                    <a:pt x="126618" y="828"/>
                  </a:cubicBezTo>
                  <a:cubicBezTo>
                    <a:pt x="126872" y="828"/>
                    <a:pt x="127253" y="955"/>
                    <a:pt x="127507" y="955"/>
                  </a:cubicBezTo>
                  <a:cubicBezTo>
                    <a:pt x="138937" y="3241"/>
                    <a:pt x="149223" y="6416"/>
                    <a:pt x="159002" y="10480"/>
                  </a:cubicBezTo>
                  <a:cubicBezTo>
                    <a:pt x="159256" y="10607"/>
                    <a:pt x="159510" y="10734"/>
                    <a:pt x="159764" y="10861"/>
                  </a:cubicBezTo>
                  <a:cubicBezTo>
                    <a:pt x="169035" y="15814"/>
                    <a:pt x="177798" y="21656"/>
                    <a:pt x="186053" y="28387"/>
                  </a:cubicBezTo>
                  <a:cubicBezTo>
                    <a:pt x="186307" y="28641"/>
                    <a:pt x="186561" y="28768"/>
                    <a:pt x="186688" y="29022"/>
                  </a:cubicBezTo>
                  <a:cubicBezTo>
                    <a:pt x="194054" y="36388"/>
                    <a:pt x="200150" y="44008"/>
                    <a:pt x="206627" y="53914"/>
                  </a:cubicBezTo>
                  <a:cubicBezTo>
                    <a:pt x="206754" y="54168"/>
                    <a:pt x="207008" y="54422"/>
                    <a:pt x="207135" y="54803"/>
                  </a:cubicBezTo>
                  <a:cubicBezTo>
                    <a:pt x="212215" y="65090"/>
                    <a:pt x="216025" y="74996"/>
                    <a:pt x="218819" y="85410"/>
                  </a:cubicBezTo>
                  <a:cubicBezTo>
                    <a:pt x="218946" y="85664"/>
                    <a:pt x="218946" y="85918"/>
                    <a:pt x="218946" y="86299"/>
                  </a:cubicBezTo>
                  <a:cubicBezTo>
                    <a:pt x="220724" y="96713"/>
                    <a:pt x="221359" y="106746"/>
                    <a:pt x="221105" y="118684"/>
                  </a:cubicBezTo>
                  <a:cubicBezTo>
                    <a:pt x="221105" y="118938"/>
                    <a:pt x="221105" y="119319"/>
                    <a:pt x="220978" y="119573"/>
                  </a:cubicBezTo>
                  <a:cubicBezTo>
                    <a:pt x="219581" y="130241"/>
                    <a:pt x="217295" y="139893"/>
                    <a:pt x="213993" y="149672"/>
                  </a:cubicBezTo>
                  <a:cubicBezTo>
                    <a:pt x="213866" y="149926"/>
                    <a:pt x="213739" y="150180"/>
                    <a:pt x="213612" y="150561"/>
                  </a:cubicBezTo>
                  <a:cubicBezTo>
                    <a:pt x="209421" y="159959"/>
                    <a:pt x="204087" y="169103"/>
                    <a:pt x="198372" y="177231"/>
                  </a:cubicBezTo>
                  <a:cubicBezTo>
                    <a:pt x="198245" y="177485"/>
                    <a:pt x="197991" y="177739"/>
                    <a:pt x="197864" y="177866"/>
                  </a:cubicBezTo>
                  <a:cubicBezTo>
                    <a:pt x="190752" y="186121"/>
                    <a:pt x="183767" y="192851"/>
                    <a:pt x="174496" y="200090"/>
                  </a:cubicBezTo>
                  <a:cubicBezTo>
                    <a:pt x="174242" y="200344"/>
                    <a:pt x="173988" y="200471"/>
                    <a:pt x="173734" y="200598"/>
                  </a:cubicBezTo>
                  <a:lnTo>
                    <a:pt x="164590" y="206313"/>
                  </a:lnTo>
                  <a:cubicBezTo>
                    <a:pt x="160399" y="208980"/>
                    <a:pt x="154811" y="207710"/>
                    <a:pt x="152271" y="203392"/>
                  </a:cubicBezTo>
                  <a:cubicBezTo>
                    <a:pt x="149731" y="199074"/>
                    <a:pt x="150874" y="193613"/>
                    <a:pt x="155192" y="191074"/>
                  </a:cubicBezTo>
                  <a:lnTo>
                    <a:pt x="164336" y="185359"/>
                  </a:lnTo>
                  <a:lnTo>
                    <a:pt x="169035" y="192978"/>
                  </a:lnTo>
                  <a:lnTo>
                    <a:pt x="163574" y="185867"/>
                  </a:lnTo>
                  <a:cubicBezTo>
                    <a:pt x="171956" y="179390"/>
                    <a:pt x="178052" y="173421"/>
                    <a:pt x="184402" y="166182"/>
                  </a:cubicBezTo>
                  <a:lnTo>
                    <a:pt x="191133" y="172024"/>
                  </a:lnTo>
                  <a:lnTo>
                    <a:pt x="183894" y="166817"/>
                  </a:lnTo>
                  <a:cubicBezTo>
                    <a:pt x="188974" y="159705"/>
                    <a:pt x="193673" y="151450"/>
                    <a:pt x="197356" y="143195"/>
                  </a:cubicBezTo>
                  <a:lnTo>
                    <a:pt x="205484" y="146878"/>
                  </a:lnTo>
                  <a:lnTo>
                    <a:pt x="196975" y="144084"/>
                  </a:lnTo>
                  <a:cubicBezTo>
                    <a:pt x="199896" y="135321"/>
                    <a:pt x="201928" y="126812"/>
                    <a:pt x="203071" y="117287"/>
                  </a:cubicBezTo>
                  <a:lnTo>
                    <a:pt x="211961" y="118430"/>
                  </a:lnTo>
                  <a:lnTo>
                    <a:pt x="203071" y="118176"/>
                  </a:lnTo>
                  <a:cubicBezTo>
                    <a:pt x="203325" y="107381"/>
                    <a:pt x="202690" y="98491"/>
                    <a:pt x="201166" y="89220"/>
                  </a:cubicBezTo>
                  <a:lnTo>
                    <a:pt x="210056" y="87696"/>
                  </a:lnTo>
                  <a:lnTo>
                    <a:pt x="201420" y="89982"/>
                  </a:lnTo>
                  <a:cubicBezTo>
                    <a:pt x="198880" y="80711"/>
                    <a:pt x="195578" y="71948"/>
                    <a:pt x="191006" y="62677"/>
                  </a:cubicBezTo>
                  <a:lnTo>
                    <a:pt x="199007" y="58613"/>
                  </a:lnTo>
                  <a:lnTo>
                    <a:pt x="191514" y="63439"/>
                  </a:lnTo>
                  <a:cubicBezTo>
                    <a:pt x="185672" y="54549"/>
                    <a:pt x="180338" y="47818"/>
                    <a:pt x="173861" y="41468"/>
                  </a:cubicBezTo>
                  <a:lnTo>
                    <a:pt x="180211" y="35118"/>
                  </a:lnTo>
                  <a:lnTo>
                    <a:pt x="174496" y="41976"/>
                  </a:lnTo>
                  <a:cubicBezTo>
                    <a:pt x="167130" y="36007"/>
                    <a:pt x="159383" y="30800"/>
                    <a:pt x="151128" y="26355"/>
                  </a:cubicBezTo>
                  <a:lnTo>
                    <a:pt x="155319" y="18481"/>
                  </a:lnTo>
                  <a:lnTo>
                    <a:pt x="151890" y="26736"/>
                  </a:lnTo>
                  <a:cubicBezTo>
                    <a:pt x="143255" y="23180"/>
                    <a:pt x="133984" y="20259"/>
                    <a:pt x="123824" y="18227"/>
                  </a:cubicBezTo>
                  <a:lnTo>
                    <a:pt x="125602" y="9464"/>
                  </a:lnTo>
                  <a:lnTo>
                    <a:pt x="124713" y="18354"/>
                  </a:lnTo>
                  <a:cubicBezTo>
                    <a:pt x="115823" y="17465"/>
                    <a:pt x="106298" y="17338"/>
                    <a:pt x="96265" y="18227"/>
                  </a:cubicBezTo>
                  <a:lnTo>
                    <a:pt x="95503" y="9337"/>
                  </a:lnTo>
                  <a:lnTo>
                    <a:pt x="97154" y="18100"/>
                  </a:lnTo>
                  <a:cubicBezTo>
                    <a:pt x="88391" y="19751"/>
                    <a:pt x="79374" y="22418"/>
                    <a:pt x="70865" y="25847"/>
                  </a:cubicBezTo>
                  <a:lnTo>
                    <a:pt x="67563" y="17592"/>
                  </a:lnTo>
                  <a:lnTo>
                    <a:pt x="71627" y="25593"/>
                  </a:lnTo>
                  <a:cubicBezTo>
                    <a:pt x="62991" y="30038"/>
                    <a:pt x="54482" y="35626"/>
                    <a:pt x="48387" y="40452"/>
                  </a:cubicBezTo>
                  <a:lnTo>
                    <a:pt x="42799" y="33467"/>
                  </a:lnTo>
                  <a:lnTo>
                    <a:pt x="49022" y="39944"/>
                  </a:lnTo>
                  <a:cubicBezTo>
                    <a:pt x="42164" y="46548"/>
                    <a:pt x="35941" y="53914"/>
                    <a:pt x="30861" y="61153"/>
                  </a:cubicBezTo>
                  <a:lnTo>
                    <a:pt x="23495" y="56073"/>
                  </a:lnTo>
                  <a:lnTo>
                    <a:pt x="31369" y="60391"/>
                  </a:lnTo>
                  <a:cubicBezTo>
                    <a:pt x="26543" y="69281"/>
                    <a:pt x="23368" y="76774"/>
                    <a:pt x="20447" y="86045"/>
                  </a:cubicBezTo>
                  <a:lnTo>
                    <a:pt x="11938" y="83378"/>
                  </a:lnTo>
                  <a:lnTo>
                    <a:pt x="20701" y="85156"/>
                  </a:lnTo>
                  <a:cubicBezTo>
                    <a:pt x="18923" y="93538"/>
                    <a:pt x="17907" y="102682"/>
                    <a:pt x="17780" y="112842"/>
                  </a:cubicBezTo>
                  <a:lnTo>
                    <a:pt x="8890" y="112715"/>
                  </a:lnTo>
                  <a:lnTo>
                    <a:pt x="17780" y="111953"/>
                  </a:lnTo>
                  <a:cubicBezTo>
                    <a:pt x="18669" y="121732"/>
                    <a:pt x="20574" y="132146"/>
                    <a:pt x="22987" y="140401"/>
                  </a:cubicBezTo>
                  <a:lnTo>
                    <a:pt x="14351" y="142941"/>
                  </a:lnTo>
                  <a:lnTo>
                    <a:pt x="22606" y="139639"/>
                  </a:lnTo>
                  <a:cubicBezTo>
                    <a:pt x="25908" y="147767"/>
                    <a:pt x="30607" y="156657"/>
                    <a:pt x="35179" y="163642"/>
                  </a:cubicBezTo>
                  <a:lnTo>
                    <a:pt x="27686" y="168595"/>
                  </a:lnTo>
                  <a:lnTo>
                    <a:pt x="34671" y="162880"/>
                  </a:lnTo>
                  <a:cubicBezTo>
                    <a:pt x="41529" y="171262"/>
                    <a:pt x="47752" y="177612"/>
                    <a:pt x="54482" y="183200"/>
                  </a:cubicBezTo>
                  <a:lnTo>
                    <a:pt x="48768" y="190058"/>
                  </a:lnTo>
                  <a:lnTo>
                    <a:pt x="53848" y="182692"/>
                  </a:lnTo>
                  <a:cubicBezTo>
                    <a:pt x="61721" y="188026"/>
                    <a:pt x="69722" y="192470"/>
                    <a:pt x="78612" y="196280"/>
                  </a:cubicBezTo>
                  <a:lnTo>
                    <a:pt x="75056" y="204535"/>
                  </a:lnTo>
                  <a:lnTo>
                    <a:pt x="77723" y="196026"/>
                  </a:lnTo>
                  <a:cubicBezTo>
                    <a:pt x="86232" y="198693"/>
                    <a:pt x="95630" y="200725"/>
                    <a:pt x="104901" y="201868"/>
                  </a:cubicBezTo>
                  <a:lnTo>
                    <a:pt x="103885" y="210758"/>
                  </a:lnTo>
                  <a:lnTo>
                    <a:pt x="104012" y="201868"/>
                  </a:lnTo>
                  <a:cubicBezTo>
                    <a:pt x="115442" y="201995"/>
                    <a:pt x="122681" y="201360"/>
                    <a:pt x="131825" y="199709"/>
                  </a:cubicBezTo>
                  <a:lnTo>
                    <a:pt x="133349" y="208472"/>
                  </a:lnTo>
                  <a:lnTo>
                    <a:pt x="130936" y="199836"/>
                  </a:lnTo>
                  <a:cubicBezTo>
                    <a:pt x="139572" y="197423"/>
                    <a:pt x="147445" y="194502"/>
                    <a:pt x="155954" y="190312"/>
                  </a:cubicBezTo>
                  <a:cubicBezTo>
                    <a:pt x="160399" y="188153"/>
                    <a:pt x="165733" y="189931"/>
                    <a:pt x="167892" y="194375"/>
                  </a:cubicBezTo>
                  <a:cubicBezTo>
                    <a:pt x="170051" y="198820"/>
                    <a:pt x="168273" y="204154"/>
                    <a:pt x="163828" y="206313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63499" y="173734"/>
              <a:ext cx="38101" cy="106327"/>
            </a:xfrm>
            <a:custGeom>
              <a:avLst/>
              <a:gdLst/>
              <a:ahLst/>
              <a:cxnLst/>
              <a:rect r="r" b="b" t="t" l="l"/>
              <a:pathLst>
                <a:path h="106327" w="38101">
                  <a:moveTo>
                    <a:pt x="36957" y="13336"/>
                  </a:moveTo>
                  <a:cubicBezTo>
                    <a:pt x="32004" y="22226"/>
                    <a:pt x="27051" y="33021"/>
                    <a:pt x="23114" y="44197"/>
                  </a:cubicBezTo>
                  <a:lnTo>
                    <a:pt x="14605" y="41276"/>
                  </a:lnTo>
                  <a:lnTo>
                    <a:pt x="23241" y="43562"/>
                  </a:lnTo>
                  <a:cubicBezTo>
                    <a:pt x="20574" y="53849"/>
                    <a:pt x="18796" y="64136"/>
                    <a:pt x="17780" y="74296"/>
                  </a:cubicBezTo>
                  <a:lnTo>
                    <a:pt x="8890" y="73407"/>
                  </a:lnTo>
                  <a:lnTo>
                    <a:pt x="17780" y="73407"/>
                  </a:lnTo>
                  <a:cubicBezTo>
                    <a:pt x="17780" y="83186"/>
                    <a:pt x="17907" y="90806"/>
                    <a:pt x="18415" y="96648"/>
                  </a:cubicBezTo>
                  <a:cubicBezTo>
                    <a:pt x="18796" y="101601"/>
                    <a:pt x="15113" y="105919"/>
                    <a:pt x="10160" y="106300"/>
                  </a:cubicBezTo>
                  <a:cubicBezTo>
                    <a:pt x="5207" y="106681"/>
                    <a:pt x="889" y="102998"/>
                    <a:pt x="508" y="98045"/>
                  </a:cubicBezTo>
                  <a:cubicBezTo>
                    <a:pt x="127" y="91695"/>
                    <a:pt x="0" y="83440"/>
                    <a:pt x="0" y="73407"/>
                  </a:cubicBezTo>
                  <a:cubicBezTo>
                    <a:pt x="0" y="73153"/>
                    <a:pt x="0" y="72899"/>
                    <a:pt x="0" y="72645"/>
                  </a:cubicBezTo>
                  <a:cubicBezTo>
                    <a:pt x="1016" y="61469"/>
                    <a:pt x="3048" y="50293"/>
                    <a:pt x="5969" y="39117"/>
                  </a:cubicBezTo>
                  <a:cubicBezTo>
                    <a:pt x="5969" y="38863"/>
                    <a:pt x="6096" y="38609"/>
                    <a:pt x="6223" y="38355"/>
                  </a:cubicBezTo>
                  <a:cubicBezTo>
                    <a:pt x="10414" y="26163"/>
                    <a:pt x="15875" y="14479"/>
                    <a:pt x="21336" y="4573"/>
                  </a:cubicBezTo>
                  <a:cubicBezTo>
                    <a:pt x="23749" y="255"/>
                    <a:pt x="29210" y="-1269"/>
                    <a:pt x="33528" y="1144"/>
                  </a:cubicBezTo>
                  <a:cubicBezTo>
                    <a:pt x="37846" y="3557"/>
                    <a:pt x="39370" y="9018"/>
                    <a:pt x="36957" y="13336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158113" y="205612"/>
              <a:ext cx="100837" cy="100838"/>
            </a:xfrm>
            <a:custGeom>
              <a:avLst/>
              <a:gdLst/>
              <a:ahLst/>
              <a:cxnLst/>
              <a:rect r="r" b="b" t="t" l="l"/>
              <a:pathLst>
                <a:path h="100838" w="100837">
                  <a:moveTo>
                    <a:pt x="100837" y="50419"/>
                  </a:moveTo>
                  <a:cubicBezTo>
                    <a:pt x="100837" y="57150"/>
                    <a:pt x="99567" y="63627"/>
                    <a:pt x="97027" y="69723"/>
                  </a:cubicBezTo>
                  <a:cubicBezTo>
                    <a:pt x="94487" y="75946"/>
                    <a:pt x="90804" y="81407"/>
                    <a:pt x="86105" y="86106"/>
                  </a:cubicBezTo>
                  <a:cubicBezTo>
                    <a:pt x="81406" y="90805"/>
                    <a:pt x="75945" y="94488"/>
                    <a:pt x="69722" y="97028"/>
                  </a:cubicBezTo>
                  <a:cubicBezTo>
                    <a:pt x="63500" y="99568"/>
                    <a:pt x="57023" y="100838"/>
                    <a:pt x="50419" y="100838"/>
                  </a:cubicBezTo>
                  <a:lnTo>
                    <a:pt x="50419" y="91948"/>
                  </a:lnTo>
                  <a:lnTo>
                    <a:pt x="50419" y="100838"/>
                  </a:lnTo>
                  <a:cubicBezTo>
                    <a:pt x="43688" y="100838"/>
                    <a:pt x="37211" y="99568"/>
                    <a:pt x="31115" y="97028"/>
                  </a:cubicBezTo>
                  <a:cubicBezTo>
                    <a:pt x="24892" y="94488"/>
                    <a:pt x="19431" y="90805"/>
                    <a:pt x="14732" y="86106"/>
                  </a:cubicBezTo>
                  <a:lnTo>
                    <a:pt x="21082" y="79756"/>
                  </a:lnTo>
                  <a:lnTo>
                    <a:pt x="14732" y="86106"/>
                  </a:lnTo>
                  <a:cubicBezTo>
                    <a:pt x="10033" y="81407"/>
                    <a:pt x="6350" y="75946"/>
                    <a:pt x="3810" y="69723"/>
                  </a:cubicBezTo>
                  <a:lnTo>
                    <a:pt x="12065" y="66294"/>
                  </a:lnTo>
                  <a:lnTo>
                    <a:pt x="3810" y="69723"/>
                  </a:lnTo>
                  <a:cubicBezTo>
                    <a:pt x="1270" y="63500"/>
                    <a:pt x="0" y="57023"/>
                    <a:pt x="0" y="50419"/>
                  </a:cubicBezTo>
                  <a:lnTo>
                    <a:pt x="8890" y="50419"/>
                  </a:lnTo>
                  <a:lnTo>
                    <a:pt x="0" y="50419"/>
                  </a:lnTo>
                  <a:cubicBezTo>
                    <a:pt x="0" y="43688"/>
                    <a:pt x="1270" y="37211"/>
                    <a:pt x="3810" y="31115"/>
                  </a:cubicBezTo>
                  <a:lnTo>
                    <a:pt x="12065" y="34544"/>
                  </a:lnTo>
                  <a:lnTo>
                    <a:pt x="3810" y="31115"/>
                  </a:lnTo>
                  <a:cubicBezTo>
                    <a:pt x="6350" y="24892"/>
                    <a:pt x="10033" y="19431"/>
                    <a:pt x="14732" y="14732"/>
                  </a:cubicBezTo>
                  <a:lnTo>
                    <a:pt x="21082" y="21082"/>
                  </a:lnTo>
                  <a:lnTo>
                    <a:pt x="14732" y="14732"/>
                  </a:lnTo>
                  <a:cubicBezTo>
                    <a:pt x="19431" y="10033"/>
                    <a:pt x="24892" y="6350"/>
                    <a:pt x="31115" y="3810"/>
                  </a:cubicBezTo>
                  <a:lnTo>
                    <a:pt x="34544" y="12065"/>
                  </a:lnTo>
                  <a:lnTo>
                    <a:pt x="31115" y="3810"/>
                  </a:lnTo>
                  <a:cubicBezTo>
                    <a:pt x="37338" y="1270"/>
                    <a:pt x="43815" y="0"/>
                    <a:pt x="50419" y="0"/>
                  </a:cubicBezTo>
                  <a:lnTo>
                    <a:pt x="50419" y="8890"/>
                  </a:lnTo>
                  <a:lnTo>
                    <a:pt x="50419" y="0"/>
                  </a:lnTo>
                  <a:cubicBezTo>
                    <a:pt x="57150" y="0"/>
                    <a:pt x="63627" y="1270"/>
                    <a:pt x="69722" y="3810"/>
                  </a:cubicBezTo>
                  <a:lnTo>
                    <a:pt x="66294" y="12065"/>
                  </a:lnTo>
                  <a:lnTo>
                    <a:pt x="69722" y="3810"/>
                  </a:lnTo>
                  <a:cubicBezTo>
                    <a:pt x="75945" y="6350"/>
                    <a:pt x="81406" y="10033"/>
                    <a:pt x="86105" y="14732"/>
                  </a:cubicBezTo>
                  <a:cubicBezTo>
                    <a:pt x="90804" y="19431"/>
                    <a:pt x="94487" y="24892"/>
                    <a:pt x="97027" y="31115"/>
                  </a:cubicBezTo>
                  <a:cubicBezTo>
                    <a:pt x="99567" y="37338"/>
                    <a:pt x="100837" y="43815"/>
                    <a:pt x="100837" y="50419"/>
                  </a:cubicBezTo>
                  <a:lnTo>
                    <a:pt x="91947" y="50419"/>
                  </a:lnTo>
                  <a:lnTo>
                    <a:pt x="100837" y="50419"/>
                  </a:lnTo>
                  <a:moveTo>
                    <a:pt x="82930" y="50419"/>
                  </a:moveTo>
                  <a:cubicBezTo>
                    <a:pt x="82930" y="46101"/>
                    <a:pt x="82168" y="41910"/>
                    <a:pt x="80390" y="37973"/>
                  </a:cubicBezTo>
                  <a:lnTo>
                    <a:pt x="88645" y="34544"/>
                  </a:lnTo>
                  <a:lnTo>
                    <a:pt x="80390" y="37973"/>
                  </a:lnTo>
                  <a:cubicBezTo>
                    <a:pt x="78739" y="33909"/>
                    <a:pt x="76326" y="30480"/>
                    <a:pt x="73278" y="27432"/>
                  </a:cubicBezTo>
                  <a:lnTo>
                    <a:pt x="79628" y="21082"/>
                  </a:lnTo>
                  <a:lnTo>
                    <a:pt x="73278" y="27432"/>
                  </a:lnTo>
                  <a:cubicBezTo>
                    <a:pt x="70230" y="24384"/>
                    <a:pt x="66675" y="21971"/>
                    <a:pt x="62738" y="20320"/>
                  </a:cubicBezTo>
                  <a:cubicBezTo>
                    <a:pt x="58801" y="18669"/>
                    <a:pt x="54610" y="17780"/>
                    <a:pt x="50292" y="17780"/>
                  </a:cubicBezTo>
                  <a:cubicBezTo>
                    <a:pt x="45974" y="17780"/>
                    <a:pt x="41783" y="18542"/>
                    <a:pt x="37846" y="20320"/>
                  </a:cubicBezTo>
                  <a:cubicBezTo>
                    <a:pt x="33909" y="22098"/>
                    <a:pt x="30353" y="24384"/>
                    <a:pt x="27305" y="27432"/>
                  </a:cubicBezTo>
                  <a:cubicBezTo>
                    <a:pt x="24257" y="30480"/>
                    <a:pt x="21844" y="34036"/>
                    <a:pt x="20193" y="37973"/>
                  </a:cubicBezTo>
                  <a:cubicBezTo>
                    <a:pt x="18542" y="42037"/>
                    <a:pt x="17653" y="46101"/>
                    <a:pt x="17653" y="50419"/>
                  </a:cubicBezTo>
                  <a:cubicBezTo>
                    <a:pt x="17653" y="54737"/>
                    <a:pt x="18415" y="58928"/>
                    <a:pt x="20193" y="62865"/>
                  </a:cubicBezTo>
                  <a:cubicBezTo>
                    <a:pt x="21844" y="66929"/>
                    <a:pt x="24257" y="70358"/>
                    <a:pt x="27305" y="73406"/>
                  </a:cubicBezTo>
                  <a:cubicBezTo>
                    <a:pt x="30353" y="76454"/>
                    <a:pt x="33909" y="78867"/>
                    <a:pt x="37846" y="80518"/>
                  </a:cubicBezTo>
                  <a:lnTo>
                    <a:pt x="34417" y="88773"/>
                  </a:lnTo>
                  <a:lnTo>
                    <a:pt x="37846" y="80518"/>
                  </a:lnTo>
                  <a:cubicBezTo>
                    <a:pt x="41910" y="82169"/>
                    <a:pt x="45974" y="83058"/>
                    <a:pt x="50292" y="83058"/>
                  </a:cubicBezTo>
                  <a:cubicBezTo>
                    <a:pt x="54610" y="83058"/>
                    <a:pt x="58801" y="82296"/>
                    <a:pt x="62738" y="80518"/>
                  </a:cubicBezTo>
                  <a:lnTo>
                    <a:pt x="66167" y="88773"/>
                  </a:lnTo>
                  <a:lnTo>
                    <a:pt x="62738" y="80518"/>
                  </a:lnTo>
                  <a:cubicBezTo>
                    <a:pt x="66802" y="78867"/>
                    <a:pt x="70230" y="76454"/>
                    <a:pt x="73278" y="73406"/>
                  </a:cubicBezTo>
                  <a:lnTo>
                    <a:pt x="79628" y="79756"/>
                  </a:lnTo>
                  <a:lnTo>
                    <a:pt x="73278" y="73406"/>
                  </a:lnTo>
                  <a:cubicBezTo>
                    <a:pt x="76326" y="70358"/>
                    <a:pt x="78739" y="66802"/>
                    <a:pt x="80390" y="62865"/>
                  </a:cubicBezTo>
                  <a:lnTo>
                    <a:pt x="88645" y="66294"/>
                  </a:lnTo>
                  <a:lnTo>
                    <a:pt x="80390" y="62865"/>
                  </a:lnTo>
                  <a:cubicBezTo>
                    <a:pt x="82041" y="58801"/>
                    <a:pt x="82930" y="54737"/>
                    <a:pt x="82930" y="50419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98991" y="116951"/>
              <a:ext cx="135286" cy="137192"/>
            </a:xfrm>
            <a:custGeom>
              <a:avLst/>
              <a:gdLst/>
              <a:ahLst/>
              <a:cxnLst/>
              <a:rect r="r" b="b" t="t" l="l"/>
              <a:pathLst>
                <a:path h="137192" w="135286">
                  <a:moveTo>
                    <a:pt x="2556" y="121935"/>
                  </a:moveTo>
                  <a:lnTo>
                    <a:pt x="119903" y="2683"/>
                  </a:lnTo>
                  <a:cubicBezTo>
                    <a:pt x="123331" y="-873"/>
                    <a:pt x="129046" y="-873"/>
                    <a:pt x="132602" y="2556"/>
                  </a:cubicBezTo>
                  <a:cubicBezTo>
                    <a:pt x="136158" y="5985"/>
                    <a:pt x="136158" y="11700"/>
                    <a:pt x="132729" y="15256"/>
                  </a:cubicBezTo>
                  <a:lnTo>
                    <a:pt x="15383" y="134508"/>
                  </a:lnTo>
                  <a:cubicBezTo>
                    <a:pt x="11954" y="138064"/>
                    <a:pt x="6239" y="138064"/>
                    <a:pt x="2683" y="134635"/>
                  </a:cubicBezTo>
                  <a:cubicBezTo>
                    <a:pt x="-873" y="131206"/>
                    <a:pt x="-873" y="125491"/>
                    <a:pt x="2556" y="121935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110223" y="157607"/>
              <a:ext cx="196308" cy="196516"/>
            </a:xfrm>
            <a:custGeom>
              <a:avLst/>
              <a:gdLst/>
              <a:ahLst/>
              <a:cxnLst/>
              <a:rect r="r" b="b" t="t" l="l"/>
              <a:pathLst>
                <a:path h="196516" w="196308">
                  <a:moveTo>
                    <a:pt x="154950" y="178307"/>
                  </a:moveTo>
                  <a:cubicBezTo>
                    <a:pt x="151775" y="180593"/>
                    <a:pt x="148600" y="182625"/>
                    <a:pt x="145171" y="184403"/>
                  </a:cubicBezTo>
                  <a:lnTo>
                    <a:pt x="140853" y="176529"/>
                  </a:lnTo>
                  <a:lnTo>
                    <a:pt x="145171" y="184403"/>
                  </a:lnTo>
                  <a:cubicBezTo>
                    <a:pt x="141742" y="186308"/>
                    <a:pt x="138313" y="187959"/>
                    <a:pt x="134757" y="189356"/>
                  </a:cubicBezTo>
                  <a:cubicBezTo>
                    <a:pt x="131201" y="190753"/>
                    <a:pt x="127518" y="192023"/>
                    <a:pt x="123835" y="193039"/>
                  </a:cubicBezTo>
                  <a:lnTo>
                    <a:pt x="121422" y="184403"/>
                  </a:lnTo>
                  <a:lnTo>
                    <a:pt x="123835" y="193039"/>
                  </a:lnTo>
                  <a:cubicBezTo>
                    <a:pt x="120152" y="194055"/>
                    <a:pt x="116343" y="194817"/>
                    <a:pt x="112533" y="195452"/>
                  </a:cubicBezTo>
                  <a:cubicBezTo>
                    <a:pt x="108723" y="195960"/>
                    <a:pt x="104913" y="196341"/>
                    <a:pt x="101103" y="196468"/>
                  </a:cubicBezTo>
                  <a:lnTo>
                    <a:pt x="100849" y="187578"/>
                  </a:lnTo>
                  <a:lnTo>
                    <a:pt x="101103" y="196468"/>
                  </a:lnTo>
                  <a:cubicBezTo>
                    <a:pt x="97293" y="196595"/>
                    <a:pt x="93356" y="196468"/>
                    <a:pt x="89546" y="196087"/>
                  </a:cubicBezTo>
                  <a:cubicBezTo>
                    <a:pt x="85736" y="195706"/>
                    <a:pt x="81926" y="195198"/>
                    <a:pt x="78116" y="194436"/>
                  </a:cubicBezTo>
                  <a:cubicBezTo>
                    <a:pt x="74306" y="193674"/>
                    <a:pt x="70623" y="192658"/>
                    <a:pt x="66940" y="191388"/>
                  </a:cubicBezTo>
                  <a:cubicBezTo>
                    <a:pt x="63257" y="190118"/>
                    <a:pt x="59701" y="188721"/>
                    <a:pt x="56272" y="187070"/>
                  </a:cubicBezTo>
                  <a:lnTo>
                    <a:pt x="60082" y="178942"/>
                  </a:lnTo>
                  <a:lnTo>
                    <a:pt x="56272" y="187070"/>
                  </a:lnTo>
                  <a:cubicBezTo>
                    <a:pt x="52843" y="185419"/>
                    <a:pt x="49414" y="183641"/>
                    <a:pt x="46112" y="181609"/>
                  </a:cubicBezTo>
                  <a:cubicBezTo>
                    <a:pt x="42810" y="179577"/>
                    <a:pt x="39762" y="177418"/>
                    <a:pt x="36714" y="175005"/>
                  </a:cubicBezTo>
                  <a:lnTo>
                    <a:pt x="42302" y="168020"/>
                  </a:lnTo>
                  <a:lnTo>
                    <a:pt x="36714" y="175005"/>
                  </a:lnTo>
                  <a:cubicBezTo>
                    <a:pt x="33666" y="172592"/>
                    <a:pt x="30872" y="170052"/>
                    <a:pt x="28205" y="167258"/>
                  </a:cubicBezTo>
                  <a:lnTo>
                    <a:pt x="34555" y="160908"/>
                  </a:lnTo>
                  <a:lnTo>
                    <a:pt x="28205" y="167258"/>
                  </a:lnTo>
                  <a:cubicBezTo>
                    <a:pt x="25539" y="164464"/>
                    <a:pt x="22999" y="161670"/>
                    <a:pt x="20586" y="158622"/>
                  </a:cubicBezTo>
                  <a:lnTo>
                    <a:pt x="27697" y="153161"/>
                  </a:lnTo>
                  <a:lnTo>
                    <a:pt x="20586" y="158622"/>
                  </a:lnTo>
                  <a:cubicBezTo>
                    <a:pt x="18173" y="155574"/>
                    <a:pt x="16014" y="152399"/>
                    <a:pt x="14109" y="149097"/>
                  </a:cubicBezTo>
                  <a:cubicBezTo>
                    <a:pt x="12077" y="145795"/>
                    <a:pt x="10299" y="142366"/>
                    <a:pt x="8775" y="138937"/>
                  </a:cubicBezTo>
                  <a:cubicBezTo>
                    <a:pt x="7124" y="135381"/>
                    <a:pt x="5854" y="131825"/>
                    <a:pt x="4584" y="128142"/>
                  </a:cubicBezTo>
                  <a:lnTo>
                    <a:pt x="13093" y="125475"/>
                  </a:lnTo>
                  <a:lnTo>
                    <a:pt x="4584" y="128142"/>
                  </a:lnTo>
                  <a:cubicBezTo>
                    <a:pt x="3441" y="124459"/>
                    <a:pt x="2425" y="120776"/>
                    <a:pt x="1790" y="116966"/>
                  </a:cubicBezTo>
                  <a:lnTo>
                    <a:pt x="10553" y="115315"/>
                  </a:lnTo>
                  <a:lnTo>
                    <a:pt x="1790" y="116966"/>
                  </a:lnTo>
                  <a:cubicBezTo>
                    <a:pt x="1028" y="113156"/>
                    <a:pt x="520" y="109346"/>
                    <a:pt x="266" y="105536"/>
                  </a:cubicBezTo>
                  <a:cubicBezTo>
                    <a:pt x="12" y="101726"/>
                    <a:pt x="-115" y="97916"/>
                    <a:pt x="139" y="93979"/>
                  </a:cubicBezTo>
                  <a:cubicBezTo>
                    <a:pt x="266" y="90169"/>
                    <a:pt x="647" y="86359"/>
                    <a:pt x="1282" y="82549"/>
                  </a:cubicBezTo>
                  <a:lnTo>
                    <a:pt x="10172" y="83946"/>
                  </a:lnTo>
                  <a:lnTo>
                    <a:pt x="1282" y="82549"/>
                  </a:lnTo>
                  <a:cubicBezTo>
                    <a:pt x="1917" y="78739"/>
                    <a:pt x="2679" y="75056"/>
                    <a:pt x="3822" y="71246"/>
                  </a:cubicBezTo>
                  <a:lnTo>
                    <a:pt x="12458" y="73659"/>
                  </a:lnTo>
                  <a:lnTo>
                    <a:pt x="3822" y="71246"/>
                  </a:lnTo>
                  <a:cubicBezTo>
                    <a:pt x="4838" y="67563"/>
                    <a:pt x="6108" y="63880"/>
                    <a:pt x="7632" y="60324"/>
                  </a:cubicBezTo>
                  <a:lnTo>
                    <a:pt x="15887" y="63753"/>
                  </a:lnTo>
                  <a:lnTo>
                    <a:pt x="7632" y="60324"/>
                  </a:lnTo>
                  <a:cubicBezTo>
                    <a:pt x="9156" y="56768"/>
                    <a:pt x="10807" y="53339"/>
                    <a:pt x="12712" y="49910"/>
                  </a:cubicBezTo>
                  <a:lnTo>
                    <a:pt x="20459" y="54355"/>
                  </a:lnTo>
                  <a:lnTo>
                    <a:pt x="12712" y="49910"/>
                  </a:lnTo>
                  <a:cubicBezTo>
                    <a:pt x="14617" y="46608"/>
                    <a:pt x="16649" y="43306"/>
                    <a:pt x="18935" y="40258"/>
                  </a:cubicBezTo>
                  <a:cubicBezTo>
                    <a:pt x="21221" y="37210"/>
                    <a:pt x="23634" y="34162"/>
                    <a:pt x="26300" y="31368"/>
                  </a:cubicBezTo>
                  <a:cubicBezTo>
                    <a:pt x="28967" y="28574"/>
                    <a:pt x="31634" y="25907"/>
                    <a:pt x="34682" y="23367"/>
                  </a:cubicBezTo>
                  <a:cubicBezTo>
                    <a:pt x="37603" y="20827"/>
                    <a:pt x="40651" y="18541"/>
                    <a:pt x="43826" y="16382"/>
                  </a:cubicBezTo>
                  <a:cubicBezTo>
                    <a:pt x="47001" y="14223"/>
                    <a:pt x="50303" y="12318"/>
                    <a:pt x="53732" y="10540"/>
                  </a:cubicBezTo>
                  <a:lnTo>
                    <a:pt x="57796" y="18541"/>
                  </a:lnTo>
                  <a:lnTo>
                    <a:pt x="53732" y="10540"/>
                  </a:lnTo>
                  <a:cubicBezTo>
                    <a:pt x="57161" y="8762"/>
                    <a:pt x="60717" y="7238"/>
                    <a:pt x="64273" y="5968"/>
                  </a:cubicBezTo>
                  <a:lnTo>
                    <a:pt x="67321" y="14350"/>
                  </a:lnTo>
                  <a:lnTo>
                    <a:pt x="64273" y="5968"/>
                  </a:lnTo>
                  <a:cubicBezTo>
                    <a:pt x="67829" y="4698"/>
                    <a:pt x="71512" y="3555"/>
                    <a:pt x="75322" y="2667"/>
                  </a:cubicBezTo>
                  <a:cubicBezTo>
                    <a:pt x="79005" y="1778"/>
                    <a:pt x="82815" y="1143"/>
                    <a:pt x="86625" y="635"/>
                  </a:cubicBezTo>
                  <a:lnTo>
                    <a:pt x="87641" y="9524"/>
                  </a:lnTo>
                  <a:lnTo>
                    <a:pt x="86625" y="635"/>
                  </a:lnTo>
                  <a:cubicBezTo>
                    <a:pt x="90435" y="127"/>
                    <a:pt x="94245" y="0"/>
                    <a:pt x="98182" y="0"/>
                  </a:cubicBezTo>
                  <a:lnTo>
                    <a:pt x="98182" y="8889"/>
                  </a:lnTo>
                  <a:lnTo>
                    <a:pt x="98182" y="0"/>
                  </a:lnTo>
                  <a:cubicBezTo>
                    <a:pt x="101992" y="0"/>
                    <a:pt x="105929" y="254"/>
                    <a:pt x="109739" y="635"/>
                  </a:cubicBezTo>
                  <a:lnTo>
                    <a:pt x="108723" y="9524"/>
                  </a:lnTo>
                  <a:lnTo>
                    <a:pt x="109739" y="635"/>
                  </a:lnTo>
                  <a:cubicBezTo>
                    <a:pt x="113549" y="1143"/>
                    <a:pt x="117359" y="1778"/>
                    <a:pt x="121041" y="2667"/>
                  </a:cubicBezTo>
                  <a:lnTo>
                    <a:pt x="119009" y="11429"/>
                  </a:lnTo>
                  <a:lnTo>
                    <a:pt x="121041" y="2667"/>
                  </a:lnTo>
                  <a:cubicBezTo>
                    <a:pt x="124724" y="3555"/>
                    <a:pt x="128407" y="4698"/>
                    <a:pt x="132090" y="5968"/>
                  </a:cubicBezTo>
                  <a:cubicBezTo>
                    <a:pt x="135646" y="7238"/>
                    <a:pt x="139202" y="8889"/>
                    <a:pt x="142631" y="10540"/>
                  </a:cubicBezTo>
                  <a:lnTo>
                    <a:pt x="138567" y="18541"/>
                  </a:lnTo>
                  <a:lnTo>
                    <a:pt x="142631" y="10540"/>
                  </a:lnTo>
                  <a:cubicBezTo>
                    <a:pt x="146060" y="12318"/>
                    <a:pt x="149362" y="14223"/>
                    <a:pt x="152537" y="16382"/>
                  </a:cubicBezTo>
                  <a:cubicBezTo>
                    <a:pt x="155712" y="18541"/>
                    <a:pt x="158760" y="20827"/>
                    <a:pt x="161681" y="23367"/>
                  </a:cubicBezTo>
                  <a:lnTo>
                    <a:pt x="155839" y="30225"/>
                  </a:lnTo>
                  <a:lnTo>
                    <a:pt x="161681" y="23367"/>
                  </a:lnTo>
                  <a:cubicBezTo>
                    <a:pt x="164602" y="25907"/>
                    <a:pt x="167396" y="28574"/>
                    <a:pt x="170063" y="31368"/>
                  </a:cubicBezTo>
                  <a:lnTo>
                    <a:pt x="163459" y="37464"/>
                  </a:lnTo>
                  <a:lnTo>
                    <a:pt x="170063" y="31368"/>
                  </a:lnTo>
                  <a:cubicBezTo>
                    <a:pt x="172730" y="34162"/>
                    <a:pt x="175143" y="37210"/>
                    <a:pt x="177429" y="40258"/>
                  </a:cubicBezTo>
                  <a:lnTo>
                    <a:pt x="170190" y="45592"/>
                  </a:lnTo>
                  <a:lnTo>
                    <a:pt x="177429" y="40258"/>
                  </a:lnTo>
                  <a:cubicBezTo>
                    <a:pt x="179715" y="43306"/>
                    <a:pt x="181747" y="46608"/>
                    <a:pt x="183652" y="49910"/>
                  </a:cubicBezTo>
                  <a:lnTo>
                    <a:pt x="175905" y="54355"/>
                  </a:lnTo>
                  <a:lnTo>
                    <a:pt x="183652" y="49910"/>
                  </a:lnTo>
                  <a:cubicBezTo>
                    <a:pt x="185557" y="53212"/>
                    <a:pt x="187208" y="56768"/>
                    <a:pt x="188732" y="60324"/>
                  </a:cubicBezTo>
                  <a:lnTo>
                    <a:pt x="180477" y="63753"/>
                  </a:lnTo>
                  <a:lnTo>
                    <a:pt x="188732" y="60324"/>
                  </a:lnTo>
                  <a:cubicBezTo>
                    <a:pt x="190256" y="63880"/>
                    <a:pt x="191526" y="67563"/>
                    <a:pt x="192542" y="71246"/>
                  </a:cubicBezTo>
                  <a:cubicBezTo>
                    <a:pt x="193558" y="74929"/>
                    <a:pt x="194447" y="78739"/>
                    <a:pt x="195082" y="82549"/>
                  </a:cubicBezTo>
                  <a:lnTo>
                    <a:pt x="186192" y="83946"/>
                  </a:lnTo>
                  <a:lnTo>
                    <a:pt x="195082" y="82549"/>
                  </a:lnTo>
                  <a:cubicBezTo>
                    <a:pt x="195717" y="86359"/>
                    <a:pt x="196098" y="90169"/>
                    <a:pt x="196225" y="93979"/>
                  </a:cubicBezTo>
                  <a:lnTo>
                    <a:pt x="187335" y="94360"/>
                  </a:lnTo>
                  <a:lnTo>
                    <a:pt x="196225" y="93979"/>
                  </a:lnTo>
                  <a:cubicBezTo>
                    <a:pt x="196352" y="97789"/>
                    <a:pt x="196352" y="101726"/>
                    <a:pt x="196098" y="105536"/>
                  </a:cubicBezTo>
                  <a:lnTo>
                    <a:pt x="187208" y="104901"/>
                  </a:lnTo>
                  <a:lnTo>
                    <a:pt x="196098" y="105536"/>
                  </a:lnTo>
                  <a:cubicBezTo>
                    <a:pt x="195844" y="109346"/>
                    <a:pt x="195336" y="113156"/>
                    <a:pt x="194574" y="116966"/>
                  </a:cubicBezTo>
                  <a:cubicBezTo>
                    <a:pt x="193812" y="120776"/>
                    <a:pt x="192923" y="124459"/>
                    <a:pt x="191653" y="128142"/>
                  </a:cubicBezTo>
                  <a:cubicBezTo>
                    <a:pt x="190129" y="132841"/>
                    <a:pt x="185049" y="135508"/>
                    <a:pt x="180350" y="133984"/>
                  </a:cubicBezTo>
                  <a:cubicBezTo>
                    <a:pt x="175651" y="132460"/>
                    <a:pt x="172984" y="127380"/>
                    <a:pt x="174508" y="122681"/>
                  </a:cubicBezTo>
                  <a:cubicBezTo>
                    <a:pt x="175524" y="119633"/>
                    <a:pt x="176286" y="116585"/>
                    <a:pt x="176794" y="113537"/>
                  </a:cubicBezTo>
                  <a:lnTo>
                    <a:pt x="185557" y="115188"/>
                  </a:lnTo>
                  <a:lnTo>
                    <a:pt x="176794" y="113537"/>
                  </a:lnTo>
                  <a:cubicBezTo>
                    <a:pt x="177429" y="110489"/>
                    <a:pt x="177810" y="107314"/>
                    <a:pt x="178064" y="104139"/>
                  </a:cubicBezTo>
                  <a:cubicBezTo>
                    <a:pt x="178318" y="100964"/>
                    <a:pt x="178318" y="97916"/>
                    <a:pt x="178191" y="94741"/>
                  </a:cubicBezTo>
                  <a:cubicBezTo>
                    <a:pt x="178064" y="91566"/>
                    <a:pt x="177683" y="88518"/>
                    <a:pt x="177175" y="85343"/>
                  </a:cubicBezTo>
                  <a:cubicBezTo>
                    <a:pt x="176667" y="82168"/>
                    <a:pt x="176032" y="79120"/>
                    <a:pt x="175143" y="76199"/>
                  </a:cubicBezTo>
                  <a:lnTo>
                    <a:pt x="183779" y="73786"/>
                  </a:lnTo>
                  <a:lnTo>
                    <a:pt x="175143" y="76199"/>
                  </a:lnTo>
                  <a:cubicBezTo>
                    <a:pt x="174254" y="73151"/>
                    <a:pt x="173238" y="70230"/>
                    <a:pt x="171968" y="67309"/>
                  </a:cubicBezTo>
                  <a:cubicBezTo>
                    <a:pt x="170698" y="64388"/>
                    <a:pt x="169428" y="61594"/>
                    <a:pt x="167777" y="58800"/>
                  </a:cubicBezTo>
                  <a:cubicBezTo>
                    <a:pt x="166253" y="56006"/>
                    <a:pt x="164475" y="53466"/>
                    <a:pt x="162697" y="50926"/>
                  </a:cubicBezTo>
                  <a:cubicBezTo>
                    <a:pt x="160792" y="48386"/>
                    <a:pt x="158887" y="45973"/>
                    <a:pt x="156728" y="43687"/>
                  </a:cubicBezTo>
                  <a:cubicBezTo>
                    <a:pt x="154569" y="41401"/>
                    <a:pt x="152283" y="39242"/>
                    <a:pt x="149870" y="37210"/>
                  </a:cubicBezTo>
                  <a:cubicBezTo>
                    <a:pt x="147457" y="35178"/>
                    <a:pt x="144917" y="33273"/>
                    <a:pt x="142377" y="31495"/>
                  </a:cubicBezTo>
                  <a:lnTo>
                    <a:pt x="147330" y="24002"/>
                  </a:lnTo>
                  <a:lnTo>
                    <a:pt x="142377" y="31495"/>
                  </a:lnTo>
                  <a:cubicBezTo>
                    <a:pt x="139710" y="29717"/>
                    <a:pt x="137043" y="28193"/>
                    <a:pt x="134249" y="26796"/>
                  </a:cubicBezTo>
                  <a:cubicBezTo>
                    <a:pt x="131455" y="25399"/>
                    <a:pt x="128534" y="24129"/>
                    <a:pt x="125613" y="22986"/>
                  </a:cubicBezTo>
                  <a:lnTo>
                    <a:pt x="128661" y="14604"/>
                  </a:lnTo>
                  <a:lnTo>
                    <a:pt x="125613" y="22986"/>
                  </a:lnTo>
                  <a:cubicBezTo>
                    <a:pt x="122692" y="21843"/>
                    <a:pt x="119644" y="20954"/>
                    <a:pt x="116597" y="20192"/>
                  </a:cubicBezTo>
                  <a:cubicBezTo>
                    <a:pt x="113549" y="19430"/>
                    <a:pt x="110501" y="18922"/>
                    <a:pt x="107326" y="18541"/>
                  </a:cubicBezTo>
                  <a:cubicBezTo>
                    <a:pt x="104151" y="18160"/>
                    <a:pt x="101103" y="18033"/>
                    <a:pt x="97928" y="18033"/>
                  </a:cubicBezTo>
                  <a:cubicBezTo>
                    <a:pt x="94753" y="18033"/>
                    <a:pt x="91705" y="18160"/>
                    <a:pt x="88530" y="18541"/>
                  </a:cubicBezTo>
                  <a:cubicBezTo>
                    <a:pt x="85355" y="18922"/>
                    <a:pt x="82307" y="19430"/>
                    <a:pt x="79259" y="20192"/>
                  </a:cubicBezTo>
                  <a:lnTo>
                    <a:pt x="77227" y="11429"/>
                  </a:lnTo>
                  <a:lnTo>
                    <a:pt x="79259" y="20192"/>
                  </a:lnTo>
                  <a:cubicBezTo>
                    <a:pt x="76211" y="20954"/>
                    <a:pt x="73163" y="21843"/>
                    <a:pt x="70242" y="22859"/>
                  </a:cubicBezTo>
                  <a:cubicBezTo>
                    <a:pt x="67321" y="24002"/>
                    <a:pt x="64400" y="25145"/>
                    <a:pt x="61606" y="26669"/>
                  </a:cubicBezTo>
                  <a:cubicBezTo>
                    <a:pt x="58812" y="28066"/>
                    <a:pt x="56145" y="29717"/>
                    <a:pt x="53478" y="31368"/>
                  </a:cubicBezTo>
                  <a:lnTo>
                    <a:pt x="48525" y="23875"/>
                  </a:lnTo>
                  <a:lnTo>
                    <a:pt x="53478" y="31368"/>
                  </a:lnTo>
                  <a:cubicBezTo>
                    <a:pt x="50811" y="33146"/>
                    <a:pt x="48398" y="35051"/>
                    <a:pt x="45985" y="37083"/>
                  </a:cubicBezTo>
                  <a:lnTo>
                    <a:pt x="40143" y="30225"/>
                  </a:lnTo>
                  <a:lnTo>
                    <a:pt x="45985" y="37083"/>
                  </a:lnTo>
                  <a:cubicBezTo>
                    <a:pt x="43572" y="39115"/>
                    <a:pt x="41286" y="41274"/>
                    <a:pt x="39127" y="43560"/>
                  </a:cubicBezTo>
                  <a:lnTo>
                    <a:pt x="32523" y="37464"/>
                  </a:lnTo>
                  <a:lnTo>
                    <a:pt x="39127" y="43560"/>
                  </a:lnTo>
                  <a:cubicBezTo>
                    <a:pt x="36968" y="45846"/>
                    <a:pt x="34936" y="48259"/>
                    <a:pt x="33158" y="50799"/>
                  </a:cubicBezTo>
                  <a:lnTo>
                    <a:pt x="25920" y="45465"/>
                  </a:lnTo>
                  <a:lnTo>
                    <a:pt x="33158" y="50799"/>
                  </a:lnTo>
                  <a:cubicBezTo>
                    <a:pt x="31253" y="53339"/>
                    <a:pt x="29602" y="56006"/>
                    <a:pt x="28078" y="58673"/>
                  </a:cubicBezTo>
                  <a:cubicBezTo>
                    <a:pt x="26555" y="61467"/>
                    <a:pt x="25158" y="64261"/>
                    <a:pt x="23888" y="67182"/>
                  </a:cubicBezTo>
                  <a:cubicBezTo>
                    <a:pt x="22618" y="70103"/>
                    <a:pt x="21602" y="73024"/>
                    <a:pt x="20713" y="76072"/>
                  </a:cubicBezTo>
                  <a:cubicBezTo>
                    <a:pt x="19824" y="79120"/>
                    <a:pt x="19189" y="82168"/>
                    <a:pt x="18681" y="85216"/>
                  </a:cubicBezTo>
                  <a:cubicBezTo>
                    <a:pt x="18173" y="88264"/>
                    <a:pt x="17919" y="91439"/>
                    <a:pt x="17665" y="94614"/>
                  </a:cubicBezTo>
                  <a:lnTo>
                    <a:pt x="8775" y="94233"/>
                  </a:lnTo>
                  <a:lnTo>
                    <a:pt x="17665" y="94614"/>
                  </a:lnTo>
                  <a:cubicBezTo>
                    <a:pt x="17538" y="97789"/>
                    <a:pt x="17538" y="100964"/>
                    <a:pt x="17792" y="104012"/>
                  </a:cubicBezTo>
                  <a:lnTo>
                    <a:pt x="8902" y="104647"/>
                  </a:lnTo>
                  <a:lnTo>
                    <a:pt x="17792" y="104012"/>
                  </a:lnTo>
                  <a:cubicBezTo>
                    <a:pt x="18046" y="107187"/>
                    <a:pt x="18427" y="110235"/>
                    <a:pt x="19062" y="113410"/>
                  </a:cubicBezTo>
                  <a:cubicBezTo>
                    <a:pt x="19697" y="116585"/>
                    <a:pt x="20459" y="119506"/>
                    <a:pt x="21348" y="122554"/>
                  </a:cubicBezTo>
                  <a:cubicBezTo>
                    <a:pt x="22237" y="125602"/>
                    <a:pt x="23380" y="128523"/>
                    <a:pt x="24777" y="131317"/>
                  </a:cubicBezTo>
                  <a:lnTo>
                    <a:pt x="16649" y="135000"/>
                  </a:lnTo>
                  <a:lnTo>
                    <a:pt x="24777" y="131317"/>
                  </a:lnTo>
                  <a:cubicBezTo>
                    <a:pt x="26047" y="134238"/>
                    <a:pt x="27570" y="136905"/>
                    <a:pt x="29221" y="139699"/>
                  </a:cubicBezTo>
                  <a:lnTo>
                    <a:pt x="21602" y="144271"/>
                  </a:lnTo>
                  <a:lnTo>
                    <a:pt x="29221" y="139699"/>
                  </a:lnTo>
                  <a:cubicBezTo>
                    <a:pt x="30872" y="142366"/>
                    <a:pt x="32650" y="145033"/>
                    <a:pt x="34555" y="147446"/>
                  </a:cubicBezTo>
                  <a:cubicBezTo>
                    <a:pt x="36460" y="149859"/>
                    <a:pt x="38619" y="152272"/>
                    <a:pt x="40778" y="154558"/>
                  </a:cubicBezTo>
                  <a:cubicBezTo>
                    <a:pt x="42937" y="156844"/>
                    <a:pt x="45350" y="158876"/>
                    <a:pt x="47763" y="160908"/>
                  </a:cubicBezTo>
                  <a:cubicBezTo>
                    <a:pt x="50176" y="162813"/>
                    <a:pt x="52843" y="164718"/>
                    <a:pt x="55510" y="166369"/>
                  </a:cubicBezTo>
                  <a:lnTo>
                    <a:pt x="50811" y="173989"/>
                  </a:lnTo>
                  <a:lnTo>
                    <a:pt x="55510" y="166369"/>
                  </a:lnTo>
                  <a:cubicBezTo>
                    <a:pt x="58177" y="168020"/>
                    <a:pt x="60971" y="169544"/>
                    <a:pt x="63765" y="170814"/>
                  </a:cubicBezTo>
                  <a:cubicBezTo>
                    <a:pt x="66559" y="172211"/>
                    <a:pt x="69480" y="173354"/>
                    <a:pt x="72528" y="174370"/>
                  </a:cubicBezTo>
                  <a:lnTo>
                    <a:pt x="69734" y="182879"/>
                  </a:lnTo>
                  <a:lnTo>
                    <a:pt x="72528" y="174370"/>
                  </a:lnTo>
                  <a:cubicBezTo>
                    <a:pt x="75576" y="175386"/>
                    <a:pt x="78497" y="176148"/>
                    <a:pt x="81672" y="176783"/>
                  </a:cubicBezTo>
                  <a:lnTo>
                    <a:pt x="79894" y="185546"/>
                  </a:lnTo>
                  <a:lnTo>
                    <a:pt x="81672" y="176783"/>
                  </a:lnTo>
                  <a:cubicBezTo>
                    <a:pt x="84720" y="177418"/>
                    <a:pt x="87895" y="177926"/>
                    <a:pt x="90943" y="178180"/>
                  </a:cubicBezTo>
                  <a:lnTo>
                    <a:pt x="90181" y="187070"/>
                  </a:lnTo>
                  <a:lnTo>
                    <a:pt x="90943" y="178180"/>
                  </a:lnTo>
                  <a:cubicBezTo>
                    <a:pt x="94118" y="178434"/>
                    <a:pt x="97166" y="178561"/>
                    <a:pt x="100341" y="178434"/>
                  </a:cubicBezTo>
                  <a:cubicBezTo>
                    <a:pt x="103516" y="178307"/>
                    <a:pt x="106564" y="178053"/>
                    <a:pt x="109739" y="177545"/>
                  </a:cubicBezTo>
                  <a:lnTo>
                    <a:pt x="111009" y="186435"/>
                  </a:lnTo>
                  <a:lnTo>
                    <a:pt x="109739" y="177545"/>
                  </a:lnTo>
                  <a:cubicBezTo>
                    <a:pt x="112914" y="177037"/>
                    <a:pt x="115962" y="176402"/>
                    <a:pt x="119009" y="175640"/>
                  </a:cubicBezTo>
                  <a:cubicBezTo>
                    <a:pt x="122057" y="174751"/>
                    <a:pt x="124978" y="173862"/>
                    <a:pt x="127899" y="172592"/>
                  </a:cubicBezTo>
                  <a:lnTo>
                    <a:pt x="131201" y="180847"/>
                  </a:lnTo>
                  <a:lnTo>
                    <a:pt x="127899" y="172592"/>
                  </a:lnTo>
                  <a:cubicBezTo>
                    <a:pt x="130820" y="171449"/>
                    <a:pt x="133614" y="170052"/>
                    <a:pt x="136408" y="168528"/>
                  </a:cubicBezTo>
                  <a:cubicBezTo>
                    <a:pt x="139202" y="167004"/>
                    <a:pt x="141869" y="165353"/>
                    <a:pt x="144409" y="163575"/>
                  </a:cubicBezTo>
                  <a:cubicBezTo>
                    <a:pt x="148473" y="160654"/>
                    <a:pt x="154061" y="161670"/>
                    <a:pt x="156855" y="165734"/>
                  </a:cubicBezTo>
                  <a:cubicBezTo>
                    <a:pt x="159649" y="169798"/>
                    <a:pt x="158760" y="175386"/>
                    <a:pt x="154696" y="178180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185114" y="111209"/>
              <a:ext cx="168208" cy="154096"/>
            </a:xfrm>
            <a:custGeom>
              <a:avLst/>
              <a:gdLst/>
              <a:ahLst/>
              <a:cxnLst/>
              <a:rect r="r" b="b" t="t" l="l"/>
              <a:pathLst>
                <a:path h="154096" w="168208">
                  <a:moveTo>
                    <a:pt x="150162" y="144695"/>
                  </a:moveTo>
                  <a:cubicBezTo>
                    <a:pt x="150289" y="135805"/>
                    <a:pt x="149527" y="126915"/>
                    <a:pt x="147749" y="118152"/>
                  </a:cubicBezTo>
                  <a:lnTo>
                    <a:pt x="156512" y="116374"/>
                  </a:lnTo>
                  <a:lnTo>
                    <a:pt x="147749" y="118152"/>
                  </a:lnTo>
                  <a:cubicBezTo>
                    <a:pt x="145971" y="109389"/>
                    <a:pt x="143304" y="100880"/>
                    <a:pt x="139748" y="92752"/>
                  </a:cubicBezTo>
                  <a:lnTo>
                    <a:pt x="148003" y="89196"/>
                  </a:lnTo>
                  <a:lnTo>
                    <a:pt x="139748" y="92752"/>
                  </a:lnTo>
                  <a:cubicBezTo>
                    <a:pt x="136192" y="84497"/>
                    <a:pt x="131748" y="76877"/>
                    <a:pt x="126541" y="69638"/>
                  </a:cubicBezTo>
                  <a:cubicBezTo>
                    <a:pt x="121334" y="62399"/>
                    <a:pt x="115365" y="55795"/>
                    <a:pt x="108761" y="49826"/>
                  </a:cubicBezTo>
                  <a:lnTo>
                    <a:pt x="114730" y="43223"/>
                  </a:lnTo>
                  <a:lnTo>
                    <a:pt x="108761" y="49826"/>
                  </a:lnTo>
                  <a:cubicBezTo>
                    <a:pt x="102157" y="43858"/>
                    <a:pt x="94918" y="38651"/>
                    <a:pt x="87171" y="34206"/>
                  </a:cubicBezTo>
                  <a:lnTo>
                    <a:pt x="91616" y="26459"/>
                  </a:lnTo>
                  <a:lnTo>
                    <a:pt x="87171" y="34206"/>
                  </a:lnTo>
                  <a:cubicBezTo>
                    <a:pt x="79424" y="29761"/>
                    <a:pt x="71296" y="26205"/>
                    <a:pt x="62787" y="23538"/>
                  </a:cubicBezTo>
                  <a:cubicBezTo>
                    <a:pt x="54278" y="20871"/>
                    <a:pt x="45515" y="19093"/>
                    <a:pt x="36626" y="18331"/>
                  </a:cubicBezTo>
                  <a:cubicBezTo>
                    <a:pt x="27736" y="17569"/>
                    <a:pt x="18846" y="17696"/>
                    <a:pt x="9956" y="18712"/>
                  </a:cubicBezTo>
                  <a:cubicBezTo>
                    <a:pt x="5003" y="19347"/>
                    <a:pt x="558" y="15791"/>
                    <a:pt x="50" y="10965"/>
                  </a:cubicBezTo>
                  <a:cubicBezTo>
                    <a:pt x="-458" y="6139"/>
                    <a:pt x="2971" y="1567"/>
                    <a:pt x="7797" y="1059"/>
                  </a:cubicBezTo>
                  <a:cubicBezTo>
                    <a:pt x="17957" y="-211"/>
                    <a:pt x="28117" y="-338"/>
                    <a:pt x="38277" y="678"/>
                  </a:cubicBezTo>
                  <a:lnTo>
                    <a:pt x="37515" y="9568"/>
                  </a:lnTo>
                  <a:lnTo>
                    <a:pt x="38277" y="678"/>
                  </a:lnTo>
                  <a:cubicBezTo>
                    <a:pt x="48436" y="1567"/>
                    <a:pt x="58469" y="3599"/>
                    <a:pt x="68121" y="6647"/>
                  </a:cubicBezTo>
                  <a:lnTo>
                    <a:pt x="65454" y="15156"/>
                  </a:lnTo>
                  <a:lnTo>
                    <a:pt x="68121" y="6647"/>
                  </a:lnTo>
                  <a:cubicBezTo>
                    <a:pt x="77900" y="9695"/>
                    <a:pt x="87171" y="13759"/>
                    <a:pt x="96061" y="18839"/>
                  </a:cubicBezTo>
                  <a:cubicBezTo>
                    <a:pt x="104951" y="23919"/>
                    <a:pt x="113206" y="29888"/>
                    <a:pt x="120826" y="36746"/>
                  </a:cubicBezTo>
                  <a:cubicBezTo>
                    <a:pt x="128446" y="43603"/>
                    <a:pt x="135177" y="51096"/>
                    <a:pt x="141145" y="59478"/>
                  </a:cubicBezTo>
                  <a:lnTo>
                    <a:pt x="133907" y="64685"/>
                  </a:lnTo>
                  <a:lnTo>
                    <a:pt x="141145" y="59478"/>
                  </a:lnTo>
                  <a:cubicBezTo>
                    <a:pt x="147114" y="67733"/>
                    <a:pt x="152194" y="76623"/>
                    <a:pt x="156258" y="85894"/>
                  </a:cubicBezTo>
                  <a:cubicBezTo>
                    <a:pt x="160322" y="95292"/>
                    <a:pt x="163370" y="104944"/>
                    <a:pt x="165402" y="114977"/>
                  </a:cubicBezTo>
                  <a:cubicBezTo>
                    <a:pt x="167434" y="125010"/>
                    <a:pt x="168323" y="135170"/>
                    <a:pt x="168196" y="145330"/>
                  </a:cubicBezTo>
                  <a:cubicBezTo>
                    <a:pt x="168069" y="150283"/>
                    <a:pt x="164005" y="154220"/>
                    <a:pt x="159052" y="154093"/>
                  </a:cubicBezTo>
                  <a:cubicBezTo>
                    <a:pt x="154099" y="153966"/>
                    <a:pt x="150162" y="149902"/>
                    <a:pt x="150289" y="144949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141172" y="370260"/>
              <a:ext cx="118474" cy="30655"/>
            </a:xfrm>
            <a:custGeom>
              <a:avLst/>
              <a:gdLst/>
              <a:ahLst/>
              <a:cxnLst/>
              <a:rect r="r" b="b" t="t" l="l"/>
              <a:pathLst>
                <a:path h="30655" w="118474">
                  <a:moveTo>
                    <a:pt x="12750" y="833"/>
                  </a:moveTo>
                  <a:cubicBezTo>
                    <a:pt x="41960" y="14549"/>
                    <a:pt x="76885" y="16327"/>
                    <a:pt x="106729" y="6675"/>
                  </a:cubicBezTo>
                  <a:cubicBezTo>
                    <a:pt x="111428" y="5151"/>
                    <a:pt x="116508" y="7691"/>
                    <a:pt x="118032" y="12390"/>
                  </a:cubicBezTo>
                  <a:cubicBezTo>
                    <a:pt x="119556" y="17089"/>
                    <a:pt x="117016" y="22169"/>
                    <a:pt x="112317" y="23693"/>
                  </a:cubicBezTo>
                  <a:cubicBezTo>
                    <a:pt x="78155" y="34742"/>
                    <a:pt x="38531" y="32710"/>
                    <a:pt x="5130" y="17089"/>
                  </a:cubicBezTo>
                  <a:cubicBezTo>
                    <a:pt x="685" y="15057"/>
                    <a:pt x="-1220" y="9723"/>
                    <a:pt x="812" y="5151"/>
                  </a:cubicBezTo>
                  <a:cubicBezTo>
                    <a:pt x="2844" y="579"/>
                    <a:pt x="8178" y="-1199"/>
                    <a:pt x="12750" y="833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316354" y="63500"/>
              <a:ext cx="17780" cy="71247"/>
            </a:xfrm>
            <a:custGeom>
              <a:avLst/>
              <a:gdLst/>
              <a:ahLst/>
              <a:cxnLst/>
              <a:rect r="r" b="b" t="t" l="l"/>
              <a:pathLst>
                <a:path h="71247" w="17780">
                  <a:moveTo>
                    <a:pt x="0" y="62357"/>
                  </a:moveTo>
                  <a:lnTo>
                    <a:pt x="0" y="8890"/>
                  </a:lnTo>
                  <a:cubicBezTo>
                    <a:pt x="0" y="3937"/>
                    <a:pt x="4064" y="0"/>
                    <a:pt x="8889" y="0"/>
                  </a:cubicBezTo>
                  <a:cubicBezTo>
                    <a:pt x="13715" y="0"/>
                    <a:pt x="17779" y="4064"/>
                    <a:pt x="17779" y="8890"/>
                  </a:cubicBezTo>
                  <a:lnTo>
                    <a:pt x="17779" y="62357"/>
                  </a:lnTo>
                  <a:cubicBezTo>
                    <a:pt x="17779" y="67310"/>
                    <a:pt x="13715" y="71247"/>
                    <a:pt x="8889" y="71247"/>
                  </a:cubicBezTo>
                  <a:cubicBezTo>
                    <a:pt x="4064" y="71247"/>
                    <a:pt x="0" y="67183"/>
                    <a:pt x="0" y="62357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25" id="25"/>
            <p:cNvSpPr/>
            <p:nvPr/>
          </p:nvSpPr>
          <p:spPr>
            <a:xfrm flipH="false" flipV="false" rot="0">
              <a:off x="106042" y="367916"/>
              <a:ext cx="47883" cy="80141"/>
            </a:xfrm>
            <a:custGeom>
              <a:avLst/>
              <a:gdLst/>
              <a:ahLst/>
              <a:cxnLst/>
              <a:rect r="r" b="b" t="t" l="l"/>
              <a:pathLst>
                <a:path h="80141" w="47883">
                  <a:moveTo>
                    <a:pt x="891" y="67312"/>
                  </a:moveTo>
                  <a:lnTo>
                    <a:pt x="30863" y="5082"/>
                  </a:lnTo>
                  <a:cubicBezTo>
                    <a:pt x="33021" y="637"/>
                    <a:pt x="38355" y="-1268"/>
                    <a:pt x="42800" y="891"/>
                  </a:cubicBezTo>
                  <a:cubicBezTo>
                    <a:pt x="47245" y="3050"/>
                    <a:pt x="49150" y="8384"/>
                    <a:pt x="46991" y="12829"/>
                  </a:cubicBezTo>
                  <a:lnTo>
                    <a:pt x="17020" y="75059"/>
                  </a:lnTo>
                  <a:cubicBezTo>
                    <a:pt x="14861" y="79504"/>
                    <a:pt x="9527" y="81409"/>
                    <a:pt x="5082" y="79250"/>
                  </a:cubicBezTo>
                  <a:cubicBezTo>
                    <a:pt x="637" y="77091"/>
                    <a:pt x="-1268" y="71757"/>
                    <a:pt x="891" y="67312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317116" y="116205"/>
              <a:ext cx="67944" cy="18034"/>
            </a:xfrm>
            <a:custGeom>
              <a:avLst/>
              <a:gdLst/>
              <a:ahLst/>
              <a:cxnLst/>
              <a:rect r="r" b="b" t="t" l="l"/>
              <a:pathLst>
                <a:path h="18034" w="67944">
                  <a:moveTo>
                    <a:pt x="8889" y="127"/>
                  </a:moveTo>
                  <a:lnTo>
                    <a:pt x="58927" y="0"/>
                  </a:lnTo>
                  <a:cubicBezTo>
                    <a:pt x="63880" y="0"/>
                    <a:pt x="67944" y="3937"/>
                    <a:pt x="67944" y="8890"/>
                  </a:cubicBezTo>
                  <a:cubicBezTo>
                    <a:pt x="67944" y="13843"/>
                    <a:pt x="64007" y="17907"/>
                    <a:pt x="59054" y="17907"/>
                  </a:cubicBezTo>
                  <a:lnTo>
                    <a:pt x="9016" y="18034"/>
                  </a:lnTo>
                  <a:cubicBezTo>
                    <a:pt x="4063" y="18034"/>
                    <a:pt x="0" y="14097"/>
                    <a:pt x="0" y="9144"/>
                  </a:cubicBezTo>
                  <a:cubicBezTo>
                    <a:pt x="0" y="4191"/>
                    <a:pt x="3936" y="127"/>
                    <a:pt x="8889" y="127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316972" y="87360"/>
              <a:ext cx="46387" cy="46895"/>
            </a:xfrm>
            <a:custGeom>
              <a:avLst/>
              <a:gdLst/>
              <a:ahLst/>
              <a:cxnLst/>
              <a:rect r="r" b="b" t="t" l="l"/>
              <a:pathLst>
                <a:path h="46895" w="46387">
                  <a:moveTo>
                    <a:pt x="43831" y="15256"/>
                  </a:moveTo>
                  <a:lnTo>
                    <a:pt x="15383" y="44212"/>
                  </a:lnTo>
                  <a:cubicBezTo>
                    <a:pt x="11954" y="47768"/>
                    <a:pt x="6239" y="47768"/>
                    <a:pt x="2684" y="44339"/>
                  </a:cubicBezTo>
                  <a:cubicBezTo>
                    <a:pt x="-872" y="40910"/>
                    <a:pt x="-872" y="35195"/>
                    <a:pt x="2557" y="31639"/>
                  </a:cubicBezTo>
                  <a:lnTo>
                    <a:pt x="31004" y="2683"/>
                  </a:lnTo>
                  <a:cubicBezTo>
                    <a:pt x="34433" y="-873"/>
                    <a:pt x="40148" y="-873"/>
                    <a:pt x="43704" y="2556"/>
                  </a:cubicBezTo>
                  <a:cubicBezTo>
                    <a:pt x="47260" y="5985"/>
                    <a:pt x="47260" y="11700"/>
                    <a:pt x="43831" y="15256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28" id="28"/>
            <p:cNvSpPr/>
            <p:nvPr/>
          </p:nvSpPr>
          <p:spPr>
            <a:xfrm flipH="false" flipV="false" rot="0">
              <a:off x="217038" y="209420"/>
              <a:ext cx="23245" cy="20451"/>
            </a:xfrm>
            <a:custGeom>
              <a:avLst/>
              <a:gdLst/>
              <a:ahLst/>
              <a:cxnLst/>
              <a:rect r="r" b="b" t="t" l="l"/>
              <a:pathLst>
                <a:path h="20451" w="23245">
                  <a:moveTo>
                    <a:pt x="12830" y="891"/>
                  </a:moveTo>
                  <a:lnTo>
                    <a:pt x="18163" y="3431"/>
                  </a:lnTo>
                  <a:cubicBezTo>
                    <a:pt x="22608" y="5590"/>
                    <a:pt x="24513" y="10924"/>
                    <a:pt x="22354" y="15369"/>
                  </a:cubicBezTo>
                  <a:cubicBezTo>
                    <a:pt x="20195" y="19814"/>
                    <a:pt x="14861" y="21719"/>
                    <a:pt x="10417" y="19560"/>
                  </a:cubicBezTo>
                  <a:lnTo>
                    <a:pt x="5083" y="17020"/>
                  </a:lnTo>
                  <a:cubicBezTo>
                    <a:pt x="638" y="14861"/>
                    <a:pt x="-1267" y="9527"/>
                    <a:pt x="892" y="5082"/>
                  </a:cubicBezTo>
                  <a:cubicBezTo>
                    <a:pt x="3051" y="637"/>
                    <a:pt x="8385" y="-1268"/>
                    <a:pt x="12830" y="891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351151" y="327659"/>
              <a:ext cx="96646" cy="96647"/>
            </a:xfrm>
            <a:custGeom>
              <a:avLst/>
              <a:gdLst/>
              <a:ahLst/>
              <a:cxnLst/>
              <a:rect r="r" b="b" t="t" l="l"/>
              <a:pathLst>
                <a:path h="96647" w="96646">
                  <a:moveTo>
                    <a:pt x="93979" y="15367"/>
                  </a:moveTo>
                  <a:lnTo>
                    <a:pt x="15367" y="93980"/>
                  </a:lnTo>
                  <a:cubicBezTo>
                    <a:pt x="11811" y="97536"/>
                    <a:pt x="6223" y="97536"/>
                    <a:pt x="2667" y="93980"/>
                  </a:cubicBezTo>
                  <a:cubicBezTo>
                    <a:pt x="-889" y="90424"/>
                    <a:pt x="-889" y="84836"/>
                    <a:pt x="2667" y="81280"/>
                  </a:cubicBezTo>
                  <a:lnTo>
                    <a:pt x="81279" y="2667"/>
                  </a:lnTo>
                  <a:cubicBezTo>
                    <a:pt x="84835" y="-889"/>
                    <a:pt x="90423" y="-889"/>
                    <a:pt x="93979" y="2667"/>
                  </a:cubicBezTo>
                  <a:cubicBezTo>
                    <a:pt x="97535" y="6223"/>
                    <a:pt x="97535" y="11811"/>
                    <a:pt x="93979" y="15367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30" id="30"/>
            <p:cNvSpPr/>
            <p:nvPr/>
          </p:nvSpPr>
          <p:spPr>
            <a:xfrm flipH="false" flipV="false" rot="0">
              <a:off x="311020" y="366648"/>
              <a:ext cx="58038" cy="57658"/>
            </a:xfrm>
            <a:custGeom>
              <a:avLst/>
              <a:gdLst/>
              <a:ahLst/>
              <a:cxnLst/>
              <a:rect r="r" b="b" t="t" l="l"/>
              <a:pathLst>
                <a:path h="57658" w="58038">
                  <a:moveTo>
                    <a:pt x="15366" y="2667"/>
                  </a:moveTo>
                  <a:lnTo>
                    <a:pt x="55371" y="42291"/>
                  </a:lnTo>
                  <a:cubicBezTo>
                    <a:pt x="58927" y="45720"/>
                    <a:pt x="58927" y="51435"/>
                    <a:pt x="55371" y="54991"/>
                  </a:cubicBezTo>
                  <a:cubicBezTo>
                    <a:pt x="51815" y="58547"/>
                    <a:pt x="46227" y="58547"/>
                    <a:pt x="42671" y="54991"/>
                  </a:cubicBezTo>
                  <a:lnTo>
                    <a:pt x="2667" y="15367"/>
                  </a:lnTo>
                  <a:cubicBezTo>
                    <a:pt x="-889" y="11938"/>
                    <a:pt x="-889" y="6223"/>
                    <a:pt x="2667" y="2667"/>
                  </a:cubicBezTo>
                  <a:cubicBezTo>
                    <a:pt x="6223" y="-889"/>
                    <a:pt x="11810" y="-889"/>
                    <a:pt x="15366" y="2667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31" id="31"/>
            <p:cNvSpPr/>
            <p:nvPr/>
          </p:nvSpPr>
          <p:spPr>
            <a:xfrm flipH="false" flipV="false" rot="0">
              <a:off x="111653" y="111605"/>
              <a:ext cx="91192" cy="47885"/>
            </a:xfrm>
            <a:custGeom>
              <a:avLst/>
              <a:gdLst/>
              <a:ahLst/>
              <a:cxnLst/>
              <a:rect r="r" b="b" t="t" l="l"/>
              <a:pathLst>
                <a:path h="47885" w="91192">
                  <a:moveTo>
                    <a:pt x="83036" y="17935"/>
                  </a:moveTo>
                  <a:cubicBezTo>
                    <a:pt x="60303" y="19967"/>
                    <a:pt x="32490" y="30508"/>
                    <a:pt x="14711" y="45747"/>
                  </a:cubicBezTo>
                  <a:cubicBezTo>
                    <a:pt x="10901" y="48922"/>
                    <a:pt x="5313" y="48541"/>
                    <a:pt x="2138" y="44731"/>
                  </a:cubicBezTo>
                  <a:cubicBezTo>
                    <a:pt x="-1037" y="40922"/>
                    <a:pt x="-656" y="35334"/>
                    <a:pt x="3154" y="32159"/>
                  </a:cubicBezTo>
                  <a:cubicBezTo>
                    <a:pt x="24109" y="14252"/>
                    <a:pt x="55604" y="2441"/>
                    <a:pt x="81512" y="28"/>
                  </a:cubicBezTo>
                  <a:cubicBezTo>
                    <a:pt x="86465" y="-353"/>
                    <a:pt x="90783" y="3203"/>
                    <a:pt x="91164" y="8156"/>
                  </a:cubicBezTo>
                  <a:cubicBezTo>
                    <a:pt x="91545" y="13109"/>
                    <a:pt x="87989" y="17427"/>
                    <a:pt x="83036" y="17808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83692" y="141604"/>
              <a:ext cx="45795" cy="50039"/>
            </a:xfrm>
            <a:custGeom>
              <a:avLst/>
              <a:gdLst/>
              <a:ahLst/>
              <a:cxnLst/>
              <a:rect r="r" b="b" t="t" l="l"/>
              <a:pathLst>
                <a:path h="50039" w="45795">
                  <a:moveTo>
                    <a:pt x="42545" y="15875"/>
                  </a:moveTo>
                  <a:cubicBezTo>
                    <a:pt x="32131" y="24384"/>
                    <a:pt x="23495" y="34290"/>
                    <a:pt x="16637" y="45720"/>
                  </a:cubicBezTo>
                  <a:cubicBezTo>
                    <a:pt x="14097" y="49911"/>
                    <a:pt x="8509" y="51308"/>
                    <a:pt x="4318" y="48768"/>
                  </a:cubicBezTo>
                  <a:cubicBezTo>
                    <a:pt x="127" y="46228"/>
                    <a:pt x="-1270" y="40640"/>
                    <a:pt x="1270" y="36449"/>
                  </a:cubicBezTo>
                  <a:cubicBezTo>
                    <a:pt x="9271" y="23241"/>
                    <a:pt x="19304" y="11812"/>
                    <a:pt x="31242" y="2033"/>
                  </a:cubicBezTo>
                  <a:cubicBezTo>
                    <a:pt x="35052" y="-1142"/>
                    <a:pt x="40767" y="-507"/>
                    <a:pt x="43815" y="3303"/>
                  </a:cubicBezTo>
                  <a:cubicBezTo>
                    <a:pt x="46863" y="7113"/>
                    <a:pt x="46355" y="12828"/>
                    <a:pt x="42545" y="15875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33" id="33"/>
            <p:cNvSpPr/>
            <p:nvPr/>
          </p:nvSpPr>
          <p:spPr>
            <a:xfrm flipH="false" flipV="false" rot="0">
              <a:off x="64213" y="262206"/>
              <a:ext cx="94713" cy="126336"/>
            </a:xfrm>
            <a:custGeom>
              <a:avLst/>
              <a:gdLst/>
              <a:ahLst/>
              <a:cxnLst/>
              <a:rect r="r" b="b" t="t" l="l"/>
              <a:pathLst>
                <a:path h="126336" w="94713">
                  <a:moveTo>
                    <a:pt x="17955" y="8049"/>
                  </a:moveTo>
                  <a:cubicBezTo>
                    <a:pt x="19098" y="18844"/>
                    <a:pt x="21511" y="29385"/>
                    <a:pt x="25321" y="39545"/>
                  </a:cubicBezTo>
                  <a:cubicBezTo>
                    <a:pt x="29131" y="49705"/>
                    <a:pt x="34211" y="59230"/>
                    <a:pt x="40434" y="68120"/>
                  </a:cubicBezTo>
                  <a:cubicBezTo>
                    <a:pt x="46784" y="77010"/>
                    <a:pt x="54023" y="84884"/>
                    <a:pt x="62405" y="91869"/>
                  </a:cubicBezTo>
                  <a:lnTo>
                    <a:pt x="56690" y="98727"/>
                  </a:lnTo>
                  <a:lnTo>
                    <a:pt x="62405" y="91869"/>
                  </a:lnTo>
                  <a:cubicBezTo>
                    <a:pt x="70787" y="98854"/>
                    <a:pt x="79803" y="104569"/>
                    <a:pt x="89582" y="109268"/>
                  </a:cubicBezTo>
                  <a:cubicBezTo>
                    <a:pt x="94027" y="111427"/>
                    <a:pt x="95932" y="116761"/>
                    <a:pt x="93900" y="121206"/>
                  </a:cubicBezTo>
                  <a:cubicBezTo>
                    <a:pt x="91868" y="125651"/>
                    <a:pt x="86407" y="127556"/>
                    <a:pt x="81962" y="125524"/>
                  </a:cubicBezTo>
                  <a:cubicBezTo>
                    <a:pt x="70787" y="120190"/>
                    <a:pt x="60373" y="113586"/>
                    <a:pt x="50848" y="105712"/>
                  </a:cubicBezTo>
                  <a:cubicBezTo>
                    <a:pt x="41323" y="97711"/>
                    <a:pt x="32941" y="88694"/>
                    <a:pt x="25829" y="78661"/>
                  </a:cubicBezTo>
                  <a:lnTo>
                    <a:pt x="33068" y="73454"/>
                  </a:lnTo>
                  <a:lnTo>
                    <a:pt x="25829" y="78661"/>
                  </a:lnTo>
                  <a:cubicBezTo>
                    <a:pt x="18590" y="68501"/>
                    <a:pt x="12875" y="57706"/>
                    <a:pt x="8557" y="46022"/>
                  </a:cubicBezTo>
                  <a:lnTo>
                    <a:pt x="16939" y="42593"/>
                  </a:lnTo>
                  <a:lnTo>
                    <a:pt x="8557" y="45768"/>
                  </a:lnTo>
                  <a:cubicBezTo>
                    <a:pt x="4239" y="34211"/>
                    <a:pt x="1318" y="22146"/>
                    <a:pt x="48" y="9827"/>
                  </a:cubicBezTo>
                  <a:cubicBezTo>
                    <a:pt x="-460" y="4874"/>
                    <a:pt x="3096" y="556"/>
                    <a:pt x="8049" y="48"/>
                  </a:cubicBezTo>
                  <a:cubicBezTo>
                    <a:pt x="13002" y="-460"/>
                    <a:pt x="17320" y="3096"/>
                    <a:pt x="17828" y="8049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</p:grpSp>
      <p:grpSp>
        <p:nvGrpSpPr>
          <p:cNvPr name="Group 34" id="34"/>
          <p:cNvGrpSpPr/>
          <p:nvPr/>
        </p:nvGrpSpPr>
        <p:grpSpPr>
          <a:xfrm rot="0">
            <a:off x="12136814" y="3975740"/>
            <a:ext cx="882221" cy="757154"/>
            <a:chOff x="0" y="0"/>
            <a:chExt cx="552234" cy="473939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111768" y="251989"/>
              <a:ext cx="93315" cy="91408"/>
            </a:xfrm>
            <a:custGeom>
              <a:avLst/>
              <a:gdLst/>
              <a:ahLst/>
              <a:cxnLst/>
              <a:rect r="r" b="b" t="t" l="l"/>
              <a:pathLst>
                <a:path h="91408" w="93315">
                  <a:moveTo>
                    <a:pt x="6851" y="73635"/>
                  </a:moveTo>
                  <a:cubicBezTo>
                    <a:pt x="11931" y="72365"/>
                    <a:pt x="17773" y="70460"/>
                    <a:pt x="23488" y="68047"/>
                  </a:cubicBezTo>
                  <a:lnTo>
                    <a:pt x="26917" y="76302"/>
                  </a:lnTo>
                  <a:lnTo>
                    <a:pt x="22853" y="68301"/>
                  </a:lnTo>
                  <a:cubicBezTo>
                    <a:pt x="27933" y="65761"/>
                    <a:pt x="32759" y="62840"/>
                    <a:pt x="37839" y="59284"/>
                  </a:cubicBezTo>
                  <a:lnTo>
                    <a:pt x="43046" y="66650"/>
                  </a:lnTo>
                  <a:lnTo>
                    <a:pt x="37458" y="59538"/>
                  </a:lnTo>
                  <a:cubicBezTo>
                    <a:pt x="42411" y="55601"/>
                    <a:pt x="46475" y="51918"/>
                    <a:pt x="51175" y="47092"/>
                  </a:cubicBezTo>
                  <a:lnTo>
                    <a:pt x="57652" y="53315"/>
                  </a:lnTo>
                  <a:lnTo>
                    <a:pt x="50794" y="47473"/>
                  </a:lnTo>
                  <a:cubicBezTo>
                    <a:pt x="54731" y="42902"/>
                    <a:pt x="62478" y="32107"/>
                    <a:pt x="69844" y="19153"/>
                  </a:cubicBezTo>
                  <a:lnTo>
                    <a:pt x="77718" y="23598"/>
                  </a:lnTo>
                  <a:lnTo>
                    <a:pt x="69463" y="19915"/>
                  </a:lnTo>
                  <a:lnTo>
                    <a:pt x="76067" y="5310"/>
                  </a:lnTo>
                  <a:cubicBezTo>
                    <a:pt x="78099" y="738"/>
                    <a:pt x="83433" y="-1294"/>
                    <a:pt x="88005" y="865"/>
                  </a:cubicBezTo>
                  <a:cubicBezTo>
                    <a:pt x="92577" y="3024"/>
                    <a:pt x="94609" y="8231"/>
                    <a:pt x="92450" y="12803"/>
                  </a:cubicBezTo>
                  <a:lnTo>
                    <a:pt x="85846" y="27408"/>
                  </a:lnTo>
                  <a:cubicBezTo>
                    <a:pt x="85719" y="27662"/>
                    <a:pt x="85592" y="27916"/>
                    <a:pt x="85465" y="28170"/>
                  </a:cubicBezTo>
                  <a:cubicBezTo>
                    <a:pt x="77718" y="41886"/>
                    <a:pt x="69209" y="53696"/>
                    <a:pt x="64510" y="59284"/>
                  </a:cubicBezTo>
                  <a:cubicBezTo>
                    <a:pt x="64383" y="59411"/>
                    <a:pt x="64256" y="59538"/>
                    <a:pt x="64129" y="59665"/>
                  </a:cubicBezTo>
                  <a:cubicBezTo>
                    <a:pt x="58922" y="64999"/>
                    <a:pt x="54223" y="69317"/>
                    <a:pt x="48762" y="73762"/>
                  </a:cubicBezTo>
                  <a:cubicBezTo>
                    <a:pt x="48635" y="73889"/>
                    <a:pt x="48508" y="74016"/>
                    <a:pt x="48254" y="74143"/>
                  </a:cubicBezTo>
                  <a:cubicBezTo>
                    <a:pt x="42538" y="78080"/>
                    <a:pt x="36950" y="81509"/>
                    <a:pt x="31108" y="84430"/>
                  </a:cubicBezTo>
                  <a:cubicBezTo>
                    <a:pt x="30854" y="84557"/>
                    <a:pt x="30727" y="84557"/>
                    <a:pt x="30473" y="84684"/>
                  </a:cubicBezTo>
                  <a:cubicBezTo>
                    <a:pt x="23996" y="87478"/>
                    <a:pt x="17265" y="89637"/>
                    <a:pt x="11169" y="91161"/>
                  </a:cubicBezTo>
                  <a:cubicBezTo>
                    <a:pt x="6343" y="92304"/>
                    <a:pt x="1390" y="89383"/>
                    <a:pt x="247" y="84557"/>
                  </a:cubicBezTo>
                  <a:cubicBezTo>
                    <a:pt x="-896" y="79731"/>
                    <a:pt x="2025" y="74778"/>
                    <a:pt x="6851" y="73635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36" id="36"/>
            <p:cNvSpPr/>
            <p:nvPr/>
          </p:nvSpPr>
          <p:spPr>
            <a:xfrm flipH="false" flipV="false" rot="0">
              <a:off x="216665" y="119073"/>
              <a:ext cx="129635" cy="78631"/>
            </a:xfrm>
            <a:custGeom>
              <a:avLst/>
              <a:gdLst/>
              <a:ahLst/>
              <a:cxnLst/>
              <a:rect r="r" b="b" t="t" l="l"/>
              <a:pathLst>
                <a:path h="78631" w="129635">
                  <a:moveTo>
                    <a:pt x="1015" y="51486"/>
                  </a:moveTo>
                  <a:cubicBezTo>
                    <a:pt x="6349" y="40310"/>
                    <a:pt x="12953" y="29515"/>
                    <a:pt x="19811" y="20879"/>
                  </a:cubicBezTo>
                  <a:cubicBezTo>
                    <a:pt x="20065" y="20498"/>
                    <a:pt x="20319" y="20244"/>
                    <a:pt x="20700" y="19990"/>
                  </a:cubicBezTo>
                  <a:cubicBezTo>
                    <a:pt x="28701" y="12497"/>
                    <a:pt x="33527" y="8815"/>
                    <a:pt x="37718" y="6275"/>
                  </a:cubicBezTo>
                  <a:cubicBezTo>
                    <a:pt x="37972" y="6148"/>
                    <a:pt x="38226" y="6021"/>
                    <a:pt x="38480" y="5894"/>
                  </a:cubicBezTo>
                  <a:cubicBezTo>
                    <a:pt x="43306" y="3481"/>
                    <a:pt x="47370" y="2084"/>
                    <a:pt x="52451" y="814"/>
                  </a:cubicBezTo>
                  <a:cubicBezTo>
                    <a:pt x="52705" y="687"/>
                    <a:pt x="53086" y="687"/>
                    <a:pt x="53340" y="687"/>
                  </a:cubicBezTo>
                  <a:cubicBezTo>
                    <a:pt x="58293" y="52"/>
                    <a:pt x="63373" y="-202"/>
                    <a:pt x="67691" y="179"/>
                  </a:cubicBezTo>
                  <a:cubicBezTo>
                    <a:pt x="68072" y="179"/>
                    <a:pt x="68580" y="306"/>
                    <a:pt x="68961" y="306"/>
                  </a:cubicBezTo>
                  <a:cubicBezTo>
                    <a:pt x="77470" y="2211"/>
                    <a:pt x="82550" y="4116"/>
                    <a:pt x="86995" y="6402"/>
                  </a:cubicBezTo>
                  <a:cubicBezTo>
                    <a:pt x="87376" y="6529"/>
                    <a:pt x="87757" y="6783"/>
                    <a:pt x="88011" y="7037"/>
                  </a:cubicBezTo>
                  <a:cubicBezTo>
                    <a:pt x="96647" y="12878"/>
                    <a:pt x="104394" y="20371"/>
                    <a:pt x="110490" y="28118"/>
                  </a:cubicBezTo>
                  <a:cubicBezTo>
                    <a:pt x="110744" y="28372"/>
                    <a:pt x="110998" y="28753"/>
                    <a:pt x="111125" y="29007"/>
                  </a:cubicBezTo>
                  <a:cubicBezTo>
                    <a:pt x="117602" y="39675"/>
                    <a:pt x="124079" y="53391"/>
                    <a:pt x="129032" y="66345"/>
                  </a:cubicBezTo>
                  <a:cubicBezTo>
                    <a:pt x="130810" y="71044"/>
                    <a:pt x="128524" y="76251"/>
                    <a:pt x="123825" y="78029"/>
                  </a:cubicBezTo>
                  <a:cubicBezTo>
                    <a:pt x="119126" y="79807"/>
                    <a:pt x="113919" y="77521"/>
                    <a:pt x="112141" y="72822"/>
                  </a:cubicBezTo>
                  <a:cubicBezTo>
                    <a:pt x="107442" y="60630"/>
                    <a:pt x="101473" y="48057"/>
                    <a:pt x="95631" y="38405"/>
                  </a:cubicBezTo>
                  <a:lnTo>
                    <a:pt x="103378" y="33706"/>
                  </a:lnTo>
                  <a:lnTo>
                    <a:pt x="96266" y="39294"/>
                  </a:lnTo>
                  <a:cubicBezTo>
                    <a:pt x="91186" y="32817"/>
                    <a:pt x="84709" y="26594"/>
                    <a:pt x="77724" y="21895"/>
                  </a:cubicBezTo>
                  <a:lnTo>
                    <a:pt x="82804" y="14402"/>
                  </a:lnTo>
                  <a:lnTo>
                    <a:pt x="78740" y="22403"/>
                  </a:lnTo>
                  <a:cubicBezTo>
                    <a:pt x="75819" y="21006"/>
                    <a:pt x="72263" y="19482"/>
                    <a:pt x="65024" y="17831"/>
                  </a:cubicBezTo>
                  <a:lnTo>
                    <a:pt x="66929" y="9069"/>
                  </a:lnTo>
                  <a:lnTo>
                    <a:pt x="66294" y="18085"/>
                  </a:lnTo>
                  <a:cubicBezTo>
                    <a:pt x="63500" y="17831"/>
                    <a:pt x="59690" y="17958"/>
                    <a:pt x="55880" y="18466"/>
                  </a:cubicBezTo>
                  <a:lnTo>
                    <a:pt x="54610" y="9576"/>
                  </a:lnTo>
                  <a:lnTo>
                    <a:pt x="56769" y="18339"/>
                  </a:lnTo>
                  <a:cubicBezTo>
                    <a:pt x="53086" y="19228"/>
                    <a:pt x="50165" y="20371"/>
                    <a:pt x="46354" y="22149"/>
                  </a:cubicBezTo>
                  <a:lnTo>
                    <a:pt x="42417" y="14021"/>
                  </a:lnTo>
                  <a:lnTo>
                    <a:pt x="47116" y="21768"/>
                  </a:lnTo>
                  <a:cubicBezTo>
                    <a:pt x="44322" y="23546"/>
                    <a:pt x="40512" y="26213"/>
                    <a:pt x="33019" y="33198"/>
                  </a:cubicBezTo>
                  <a:lnTo>
                    <a:pt x="26796" y="26594"/>
                  </a:lnTo>
                  <a:lnTo>
                    <a:pt x="33781" y="32182"/>
                  </a:lnTo>
                  <a:cubicBezTo>
                    <a:pt x="27939" y="39421"/>
                    <a:pt x="21970" y="49073"/>
                    <a:pt x="17271" y="59233"/>
                  </a:cubicBezTo>
                  <a:cubicBezTo>
                    <a:pt x="15112" y="63678"/>
                    <a:pt x="9778" y="65710"/>
                    <a:pt x="5206" y="63551"/>
                  </a:cubicBezTo>
                  <a:cubicBezTo>
                    <a:pt x="634" y="61392"/>
                    <a:pt x="-1271" y="56058"/>
                    <a:pt x="888" y="51486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37" id="37"/>
            <p:cNvSpPr/>
            <p:nvPr/>
          </p:nvSpPr>
          <p:spPr>
            <a:xfrm flipH="false" flipV="false" rot="0">
              <a:off x="63563" y="63435"/>
              <a:ext cx="39499" cy="40133"/>
            </a:xfrm>
            <a:custGeom>
              <a:avLst/>
              <a:gdLst/>
              <a:ahLst/>
              <a:cxnLst/>
              <a:rect r="r" b="b" t="t" l="l"/>
              <a:pathLst>
                <a:path h="40133" w="39499">
                  <a:moveTo>
                    <a:pt x="2478" y="24829"/>
                  </a:moveTo>
                  <a:lnTo>
                    <a:pt x="24068" y="2731"/>
                  </a:lnTo>
                  <a:cubicBezTo>
                    <a:pt x="27497" y="-825"/>
                    <a:pt x="33212" y="-952"/>
                    <a:pt x="36768" y="2604"/>
                  </a:cubicBezTo>
                  <a:cubicBezTo>
                    <a:pt x="40324" y="6160"/>
                    <a:pt x="40451" y="11748"/>
                    <a:pt x="36895" y="15304"/>
                  </a:cubicBezTo>
                  <a:lnTo>
                    <a:pt x="15432" y="37402"/>
                  </a:lnTo>
                  <a:cubicBezTo>
                    <a:pt x="12003" y="40958"/>
                    <a:pt x="6288" y="41085"/>
                    <a:pt x="2732" y="37529"/>
                  </a:cubicBezTo>
                  <a:cubicBezTo>
                    <a:pt x="-824" y="33973"/>
                    <a:pt x="-951" y="28385"/>
                    <a:pt x="2605" y="24829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38" id="38"/>
            <p:cNvSpPr/>
            <p:nvPr/>
          </p:nvSpPr>
          <p:spPr>
            <a:xfrm flipH="false" flipV="false" rot="0">
              <a:off x="85853" y="64261"/>
              <a:ext cx="18034" cy="323338"/>
            </a:xfrm>
            <a:custGeom>
              <a:avLst/>
              <a:gdLst/>
              <a:ahLst/>
              <a:cxnLst/>
              <a:rect r="r" b="b" t="t" l="l"/>
              <a:pathLst>
                <a:path h="323338" w="18034">
                  <a:moveTo>
                    <a:pt x="0" y="314322"/>
                  </a:moveTo>
                  <a:lnTo>
                    <a:pt x="0" y="9017"/>
                  </a:lnTo>
                  <a:cubicBezTo>
                    <a:pt x="0" y="4064"/>
                    <a:pt x="4064" y="0"/>
                    <a:pt x="9017" y="0"/>
                  </a:cubicBezTo>
                  <a:cubicBezTo>
                    <a:pt x="13970" y="0"/>
                    <a:pt x="18034" y="4064"/>
                    <a:pt x="18034" y="9017"/>
                  </a:cubicBezTo>
                  <a:lnTo>
                    <a:pt x="18034" y="314322"/>
                  </a:lnTo>
                  <a:cubicBezTo>
                    <a:pt x="18034" y="319275"/>
                    <a:pt x="13970" y="323338"/>
                    <a:pt x="9017" y="323338"/>
                  </a:cubicBezTo>
                  <a:cubicBezTo>
                    <a:pt x="4064" y="323338"/>
                    <a:pt x="0" y="319275"/>
                    <a:pt x="0" y="314322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39" id="39"/>
            <p:cNvSpPr/>
            <p:nvPr/>
          </p:nvSpPr>
          <p:spPr>
            <a:xfrm flipH="false" flipV="false" rot="0">
              <a:off x="85853" y="369439"/>
              <a:ext cx="402848" cy="18034"/>
            </a:xfrm>
            <a:custGeom>
              <a:avLst/>
              <a:gdLst/>
              <a:ahLst/>
              <a:cxnLst/>
              <a:rect r="r" b="b" t="t" l="l"/>
              <a:pathLst>
                <a:path h="18034" w="402848">
                  <a:moveTo>
                    <a:pt x="393831" y="18033"/>
                  </a:moveTo>
                  <a:lnTo>
                    <a:pt x="9017" y="18033"/>
                  </a:lnTo>
                  <a:cubicBezTo>
                    <a:pt x="4064" y="18033"/>
                    <a:pt x="0" y="13970"/>
                    <a:pt x="0" y="9017"/>
                  </a:cubicBezTo>
                  <a:cubicBezTo>
                    <a:pt x="0" y="4064"/>
                    <a:pt x="4064" y="0"/>
                    <a:pt x="9017" y="0"/>
                  </a:cubicBezTo>
                  <a:lnTo>
                    <a:pt x="393831" y="0"/>
                  </a:lnTo>
                  <a:cubicBezTo>
                    <a:pt x="398784" y="0"/>
                    <a:pt x="402848" y="4064"/>
                    <a:pt x="402848" y="9017"/>
                  </a:cubicBezTo>
                  <a:cubicBezTo>
                    <a:pt x="402848" y="13970"/>
                    <a:pt x="398784" y="18033"/>
                    <a:pt x="393831" y="18033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40" id="40"/>
            <p:cNvSpPr/>
            <p:nvPr/>
          </p:nvSpPr>
          <p:spPr>
            <a:xfrm flipH="false" flipV="false" rot="0">
              <a:off x="447854" y="369566"/>
              <a:ext cx="40800" cy="40894"/>
            </a:xfrm>
            <a:custGeom>
              <a:avLst/>
              <a:gdLst/>
              <a:ahLst/>
              <a:cxnLst/>
              <a:rect r="r" b="b" t="t" l="l"/>
              <a:pathLst>
                <a:path h="40894" w="40800">
                  <a:moveTo>
                    <a:pt x="2619" y="25526"/>
                  </a:moveTo>
                  <a:lnTo>
                    <a:pt x="25479" y="2667"/>
                  </a:lnTo>
                  <a:cubicBezTo>
                    <a:pt x="29036" y="-889"/>
                    <a:pt x="34751" y="-889"/>
                    <a:pt x="38180" y="2667"/>
                  </a:cubicBezTo>
                  <a:cubicBezTo>
                    <a:pt x="41609" y="6223"/>
                    <a:pt x="41736" y="11938"/>
                    <a:pt x="38180" y="15367"/>
                  </a:cubicBezTo>
                  <a:lnTo>
                    <a:pt x="15319" y="38226"/>
                  </a:lnTo>
                  <a:cubicBezTo>
                    <a:pt x="11763" y="41782"/>
                    <a:pt x="6048" y="41782"/>
                    <a:pt x="2619" y="38226"/>
                  </a:cubicBezTo>
                  <a:cubicBezTo>
                    <a:pt x="-810" y="34670"/>
                    <a:pt x="-937" y="28955"/>
                    <a:pt x="2619" y="25526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41" id="41"/>
            <p:cNvSpPr/>
            <p:nvPr/>
          </p:nvSpPr>
          <p:spPr>
            <a:xfrm flipH="false" flipV="false" rot="0">
              <a:off x="449314" y="348261"/>
              <a:ext cx="39530" cy="39181"/>
            </a:xfrm>
            <a:custGeom>
              <a:avLst/>
              <a:gdLst/>
              <a:ahLst/>
              <a:cxnLst/>
              <a:rect r="r" b="b" t="t" l="l"/>
              <a:pathLst>
                <a:path h="39181" w="39530">
                  <a:moveTo>
                    <a:pt x="15256" y="2509"/>
                  </a:moveTo>
                  <a:lnTo>
                    <a:pt x="36847" y="23845"/>
                  </a:lnTo>
                  <a:cubicBezTo>
                    <a:pt x="40403" y="27401"/>
                    <a:pt x="40403" y="33116"/>
                    <a:pt x="36974" y="36545"/>
                  </a:cubicBezTo>
                  <a:cubicBezTo>
                    <a:pt x="33545" y="39973"/>
                    <a:pt x="27703" y="40100"/>
                    <a:pt x="24273" y="36672"/>
                  </a:cubicBezTo>
                  <a:lnTo>
                    <a:pt x="2683" y="15336"/>
                  </a:lnTo>
                  <a:cubicBezTo>
                    <a:pt x="-873" y="11780"/>
                    <a:pt x="-873" y="6065"/>
                    <a:pt x="2556" y="2636"/>
                  </a:cubicBezTo>
                  <a:cubicBezTo>
                    <a:pt x="5985" y="-793"/>
                    <a:pt x="11827" y="-920"/>
                    <a:pt x="15256" y="2509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42" id="42"/>
            <p:cNvSpPr/>
            <p:nvPr/>
          </p:nvSpPr>
          <p:spPr>
            <a:xfrm flipH="false" flipV="false" rot="0">
              <a:off x="85898" y="64307"/>
              <a:ext cx="40549" cy="39532"/>
            </a:xfrm>
            <a:custGeom>
              <a:avLst/>
              <a:gdLst/>
              <a:ahLst/>
              <a:cxnLst/>
              <a:rect r="r" b="b" t="t" l="l"/>
              <a:pathLst>
                <a:path h="39532" w="40549">
                  <a:moveTo>
                    <a:pt x="15195" y="2494"/>
                  </a:moveTo>
                  <a:lnTo>
                    <a:pt x="37801" y="24084"/>
                  </a:lnTo>
                  <a:cubicBezTo>
                    <a:pt x="41357" y="27513"/>
                    <a:pt x="41484" y="33228"/>
                    <a:pt x="38055" y="36784"/>
                  </a:cubicBezTo>
                  <a:cubicBezTo>
                    <a:pt x="34626" y="40340"/>
                    <a:pt x="28911" y="40467"/>
                    <a:pt x="25355" y="37038"/>
                  </a:cubicBezTo>
                  <a:lnTo>
                    <a:pt x="2749" y="15448"/>
                  </a:lnTo>
                  <a:cubicBezTo>
                    <a:pt x="-807" y="12019"/>
                    <a:pt x="-934" y="6304"/>
                    <a:pt x="2495" y="2748"/>
                  </a:cubicBezTo>
                  <a:cubicBezTo>
                    <a:pt x="5924" y="-808"/>
                    <a:pt x="11639" y="-935"/>
                    <a:pt x="15195" y="2494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43" id="43"/>
            <p:cNvSpPr/>
            <p:nvPr/>
          </p:nvSpPr>
          <p:spPr>
            <a:xfrm flipH="false" flipV="false" rot="0">
              <a:off x="186949" y="165356"/>
              <a:ext cx="47873" cy="104894"/>
            </a:xfrm>
            <a:custGeom>
              <a:avLst/>
              <a:gdLst/>
              <a:ahLst/>
              <a:cxnLst/>
              <a:rect r="r" b="b" t="t" l="l"/>
              <a:pathLst>
                <a:path h="104894" w="47873">
                  <a:moveTo>
                    <a:pt x="505" y="92832"/>
                  </a:moveTo>
                  <a:lnTo>
                    <a:pt x="30350" y="6092"/>
                  </a:lnTo>
                  <a:cubicBezTo>
                    <a:pt x="32001" y="1393"/>
                    <a:pt x="37081" y="-1147"/>
                    <a:pt x="41780" y="504"/>
                  </a:cubicBezTo>
                  <a:cubicBezTo>
                    <a:pt x="46479" y="2155"/>
                    <a:pt x="49019" y="7235"/>
                    <a:pt x="47368" y="11934"/>
                  </a:cubicBezTo>
                  <a:lnTo>
                    <a:pt x="17523" y="98801"/>
                  </a:lnTo>
                  <a:cubicBezTo>
                    <a:pt x="15872" y="103500"/>
                    <a:pt x="10792" y="106040"/>
                    <a:pt x="6093" y="104389"/>
                  </a:cubicBezTo>
                  <a:cubicBezTo>
                    <a:pt x="1394" y="102738"/>
                    <a:pt x="-1146" y="97658"/>
                    <a:pt x="505" y="92959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44" id="44"/>
            <p:cNvSpPr/>
            <p:nvPr/>
          </p:nvSpPr>
          <p:spPr>
            <a:xfrm flipH="false" flipV="false" rot="0">
              <a:off x="328204" y="179228"/>
              <a:ext cx="69859" cy="135897"/>
            </a:xfrm>
            <a:custGeom>
              <a:avLst/>
              <a:gdLst/>
              <a:ahLst/>
              <a:cxnLst/>
              <a:rect r="r" b="b" t="t" l="l"/>
              <a:pathLst>
                <a:path h="135897" w="69859">
                  <a:moveTo>
                    <a:pt x="17493" y="5936"/>
                  </a:moveTo>
                  <a:cubicBezTo>
                    <a:pt x="21684" y="16858"/>
                    <a:pt x="24859" y="27780"/>
                    <a:pt x="28034" y="38320"/>
                  </a:cubicBezTo>
                  <a:cubicBezTo>
                    <a:pt x="31209" y="49115"/>
                    <a:pt x="34384" y="59656"/>
                    <a:pt x="38448" y="70324"/>
                  </a:cubicBezTo>
                  <a:cubicBezTo>
                    <a:pt x="44798" y="86961"/>
                    <a:pt x="53308" y="103852"/>
                    <a:pt x="67786" y="121123"/>
                  </a:cubicBezTo>
                  <a:cubicBezTo>
                    <a:pt x="70961" y="124933"/>
                    <a:pt x="70453" y="130648"/>
                    <a:pt x="66516" y="133823"/>
                  </a:cubicBezTo>
                  <a:cubicBezTo>
                    <a:pt x="62579" y="136998"/>
                    <a:pt x="56991" y="136490"/>
                    <a:pt x="53816" y="132553"/>
                  </a:cubicBezTo>
                  <a:cubicBezTo>
                    <a:pt x="37940" y="113377"/>
                    <a:pt x="28542" y="94708"/>
                    <a:pt x="21557" y="76674"/>
                  </a:cubicBezTo>
                  <a:cubicBezTo>
                    <a:pt x="17239" y="65244"/>
                    <a:pt x="13937" y="54068"/>
                    <a:pt x="10762" y="43400"/>
                  </a:cubicBezTo>
                  <a:cubicBezTo>
                    <a:pt x="7587" y="32733"/>
                    <a:pt x="4539" y="22446"/>
                    <a:pt x="602" y="12286"/>
                  </a:cubicBezTo>
                  <a:cubicBezTo>
                    <a:pt x="-1176" y="7587"/>
                    <a:pt x="1110" y="2380"/>
                    <a:pt x="5809" y="602"/>
                  </a:cubicBezTo>
                  <a:cubicBezTo>
                    <a:pt x="10508" y="-1176"/>
                    <a:pt x="15715" y="1110"/>
                    <a:pt x="17493" y="5809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45" id="45"/>
            <p:cNvSpPr/>
            <p:nvPr/>
          </p:nvSpPr>
          <p:spPr>
            <a:xfrm flipH="false" flipV="false" rot="0">
              <a:off x="380030" y="297219"/>
              <a:ext cx="64976" cy="46560"/>
            </a:xfrm>
            <a:custGeom>
              <a:avLst/>
              <a:gdLst/>
              <a:ahLst/>
              <a:cxnLst/>
              <a:rect r="r" b="b" t="t" l="l"/>
              <a:pathLst>
                <a:path h="46560" w="64976">
                  <a:moveTo>
                    <a:pt x="15833" y="3005"/>
                  </a:moveTo>
                  <a:cubicBezTo>
                    <a:pt x="27263" y="16086"/>
                    <a:pt x="41360" y="24595"/>
                    <a:pt x="58124" y="28786"/>
                  </a:cubicBezTo>
                  <a:cubicBezTo>
                    <a:pt x="62950" y="29929"/>
                    <a:pt x="65871" y="34882"/>
                    <a:pt x="64728" y="39708"/>
                  </a:cubicBezTo>
                  <a:cubicBezTo>
                    <a:pt x="63585" y="44534"/>
                    <a:pt x="58632" y="47455"/>
                    <a:pt x="53806" y="46312"/>
                  </a:cubicBezTo>
                  <a:cubicBezTo>
                    <a:pt x="33359" y="41232"/>
                    <a:pt x="16087" y="30691"/>
                    <a:pt x="2244" y="14943"/>
                  </a:cubicBezTo>
                  <a:cubicBezTo>
                    <a:pt x="-1058" y="11133"/>
                    <a:pt x="-677" y="5545"/>
                    <a:pt x="3133" y="2243"/>
                  </a:cubicBezTo>
                  <a:cubicBezTo>
                    <a:pt x="6943" y="-1058"/>
                    <a:pt x="12531" y="-677"/>
                    <a:pt x="15833" y="3132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</p:grpSp>
      <p:sp>
        <p:nvSpPr>
          <p:cNvPr name="TextBox 46" id="46"/>
          <p:cNvSpPr txBox="true"/>
          <p:nvPr/>
        </p:nvSpPr>
        <p:spPr>
          <a:xfrm rot="0">
            <a:off x="1028700" y="1747439"/>
            <a:ext cx="12786754" cy="9298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548"/>
              </a:lnSpc>
            </a:pPr>
            <a:r>
              <a:rPr lang="en-US" sz="5391">
                <a:solidFill>
                  <a:srgbClr val="102C40"/>
                </a:solidFill>
                <a:latin typeface="Josefin Sans"/>
                <a:ea typeface="Josefin Sans"/>
                <a:cs typeface="Josefin Sans"/>
                <a:sym typeface="Josefin Sans"/>
              </a:rPr>
              <a:t>IA GÉNÉRATIVE : DÉFINITION SIMPLE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1081202" y="4949356"/>
            <a:ext cx="5403006" cy="16749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Produit du contenu nouveau</a:t>
            </a:r>
          </a:p>
          <a:p>
            <a:pPr algn="l">
              <a:lnSpc>
                <a:spcPts val="3274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Elle génère du texte original à partir d'instructions écrites : reformulation, synthèse, traduction, structuration de documents.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6669076" y="4949356"/>
            <a:ext cx="5166782" cy="18602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Fonctionne mieux avec précision</a:t>
            </a:r>
          </a:p>
          <a:p>
            <a:pPr algn="l">
              <a:lnSpc>
                <a:spcPts val="3274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Plus la demande est précise, contextualisée et cadrée, plus la réponse sera pertinente et exploitable.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12257179" y="4949356"/>
            <a:ext cx="5002121" cy="24964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Prédit, ne comprend pas</a:t>
            </a:r>
          </a:p>
          <a:p>
            <a:pPr algn="l">
              <a:lnSpc>
                <a:spcPts val="3274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Elle ne "comprend" pas au sens humain : elle prédit une réponse </a:t>
            </a:r>
            <a:r>
              <a:rPr lang="en-US" b="true" sz="2048">
                <a:solidFill>
                  <a:srgbClr val="3B3535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plausible</a:t>
            </a: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à partir de données massives et d'instructions.</a:t>
            </a:r>
          </a:p>
          <a:p>
            <a:pPr algn="l">
              <a:lnSpc>
                <a:spcPts val="3274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Par exemple : Si je ne monte pas les escaliers, je les descends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52770" y="2808512"/>
            <a:ext cx="7403154" cy="5283453"/>
            <a:chOff x="0" y="0"/>
            <a:chExt cx="9870872" cy="704460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9870821" cy="7044531"/>
            </a:xfrm>
            <a:custGeom>
              <a:avLst/>
              <a:gdLst/>
              <a:ahLst/>
              <a:cxnLst/>
              <a:rect r="r" b="b" t="t" l="l"/>
              <a:pathLst>
                <a:path h="7044531" w="9870821">
                  <a:moveTo>
                    <a:pt x="0" y="297402"/>
                  </a:moveTo>
                  <a:cubicBezTo>
                    <a:pt x="0" y="133228"/>
                    <a:pt x="116459" y="0"/>
                    <a:pt x="259969" y="0"/>
                  </a:cubicBezTo>
                  <a:lnTo>
                    <a:pt x="9610852" y="0"/>
                  </a:lnTo>
                  <a:cubicBezTo>
                    <a:pt x="9754489" y="0"/>
                    <a:pt x="9870821" y="133228"/>
                    <a:pt x="9870821" y="297402"/>
                  </a:cubicBezTo>
                  <a:lnTo>
                    <a:pt x="9870821" y="6747128"/>
                  </a:lnTo>
                  <a:cubicBezTo>
                    <a:pt x="9870821" y="6911448"/>
                    <a:pt x="9754362" y="7044530"/>
                    <a:pt x="9610852" y="7044530"/>
                  </a:cubicBezTo>
                  <a:lnTo>
                    <a:pt x="259969" y="7044530"/>
                  </a:lnTo>
                  <a:cubicBezTo>
                    <a:pt x="116459" y="7044667"/>
                    <a:pt x="0" y="6911448"/>
                    <a:pt x="0" y="6747128"/>
                  </a:cubicBezTo>
                  <a:close/>
                </a:path>
              </a:pathLst>
            </a:custGeom>
            <a:solidFill>
              <a:srgbClr val="F4F0FF"/>
            </a:solidFill>
          </p:spPr>
        </p:sp>
      </p:grpSp>
      <p:sp>
        <p:nvSpPr>
          <p:cNvPr name="TextBox 4" id="4"/>
          <p:cNvSpPr txBox="true"/>
          <p:nvPr/>
        </p:nvSpPr>
        <p:spPr>
          <a:xfrm rot="0">
            <a:off x="1037445" y="3097248"/>
            <a:ext cx="6281663" cy="1317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8"/>
              </a:lnSpc>
            </a:pPr>
            <a:r>
              <a:rPr lang="en-US" sz="2750" b="true">
                <a:solidFill>
                  <a:srgbClr val="102C40"/>
                </a:solidFill>
                <a:latin typeface="Josefin Sans Bold"/>
                <a:ea typeface="Josefin Sans Bold"/>
                <a:cs typeface="Josefin Sans Bold"/>
                <a:sym typeface="Josefin Sans Bold"/>
              </a:rPr>
              <a:t>Premier socle :</a:t>
            </a:r>
          </a:p>
          <a:p>
            <a:pPr algn="l">
              <a:lnSpc>
                <a:spcPts val="3498"/>
              </a:lnSpc>
            </a:pPr>
            <a:r>
              <a:rPr lang="en-US" sz="2750" b="true">
                <a:solidFill>
                  <a:srgbClr val="102C40"/>
                </a:solidFill>
                <a:latin typeface="Josefin Sans Bold"/>
                <a:ea typeface="Josefin Sans Bold"/>
                <a:cs typeface="Josefin Sans Bold"/>
                <a:sym typeface="Josefin Sans Bold"/>
              </a:rPr>
              <a:t>Modèle de langage GPT</a:t>
            </a:r>
          </a:p>
          <a:p>
            <a:pPr algn="l">
              <a:lnSpc>
                <a:spcPts val="3500"/>
              </a:lnSpc>
            </a:pPr>
            <a:r>
              <a:rPr lang="en-US" sz="2750" b="true">
                <a:solidFill>
                  <a:srgbClr val="102C40"/>
                </a:solidFill>
                <a:latin typeface="Josefin Sans Bold"/>
                <a:ea typeface="Josefin Sans Bold"/>
                <a:cs typeface="Josefin Sans Bold"/>
                <a:sym typeface="Josefin Sans Bold"/>
              </a:rPr>
              <a:t>(Generative Pre-trained Transformer)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3485" y="4767276"/>
            <a:ext cx="6861724" cy="13188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33"/>
              </a:lnSpc>
            </a:pPr>
            <a:r>
              <a:rPr lang="en-US" sz="22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U</a:t>
            </a:r>
            <a:r>
              <a:rPr lang="en-US" sz="22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n modèle entraîné sur de très grands volumes de textes, capable de reconnaître des structures de langage, des logiques de formulation et des enchaînements plausibles.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52770" y="8488118"/>
            <a:ext cx="16506530" cy="4236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33"/>
              </a:lnSpc>
            </a:pPr>
            <a:r>
              <a:rPr lang="en-US" sz="2225" b="true">
                <a:solidFill>
                  <a:srgbClr val="3B3535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Message clé :</a:t>
            </a:r>
            <a:r>
              <a:rPr lang="en-US" sz="22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l’outil ne pense pas comme un humain, il prédit une réponse pertinente à partir d’un modèle, d’un contexte et d’un dialogue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8631136" y="3199749"/>
            <a:ext cx="5056622" cy="8795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8"/>
              </a:lnSpc>
            </a:pPr>
            <a:r>
              <a:rPr lang="en-US" sz="2750" b="true">
                <a:solidFill>
                  <a:srgbClr val="102C40"/>
                </a:solidFill>
                <a:latin typeface="Josefin Sans Bold"/>
                <a:ea typeface="Josefin Sans Bold"/>
                <a:cs typeface="Josefin Sans Bold"/>
                <a:sym typeface="Josefin Sans Bold"/>
              </a:rPr>
              <a:t>Deuxième socle :</a:t>
            </a:r>
          </a:p>
          <a:p>
            <a:pPr algn="l">
              <a:lnSpc>
                <a:spcPts val="3500"/>
              </a:lnSpc>
            </a:pPr>
            <a:r>
              <a:rPr lang="en-US" sz="2750" b="true">
                <a:solidFill>
                  <a:srgbClr val="102C40"/>
                </a:solidFill>
                <a:latin typeface="Josefin Sans Bold"/>
                <a:ea typeface="Josefin Sans Bold"/>
                <a:cs typeface="Josefin Sans Bold"/>
                <a:sym typeface="Josefin Sans Bold"/>
              </a:rPr>
              <a:t>Apprentissage par le dialogue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8631136" y="4767276"/>
            <a:ext cx="8718347" cy="8712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33"/>
              </a:lnSpc>
            </a:pPr>
            <a:r>
              <a:rPr lang="en-US" sz="22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Le dialogue avec l’utilisateur enrichit ensuite la réponse : le prompt apporte le contexte, les contraintes, le ton et le format attendu.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631136" y="6000372"/>
            <a:ext cx="8718347" cy="8712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33"/>
              </a:lnSpc>
            </a:pPr>
            <a:r>
              <a:rPr lang="en-US" sz="22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Plus l’échange est précis et itératif, plus le résultat devient utile, exploitable et adapté à la réalité.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1168184"/>
            <a:ext cx="12125213" cy="9298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548"/>
              </a:lnSpc>
            </a:pPr>
            <a:r>
              <a:rPr lang="en-US" sz="5391">
                <a:solidFill>
                  <a:srgbClr val="102C40"/>
                </a:solidFill>
                <a:latin typeface="Josefin Sans"/>
                <a:ea typeface="Josefin Sans"/>
                <a:cs typeface="Josefin Sans"/>
                <a:sym typeface="Josefin Sans"/>
              </a:rPr>
              <a:t>LES 2 SOCLES DE L’</a:t>
            </a:r>
            <a:r>
              <a:rPr lang="en-US" sz="5391">
                <a:solidFill>
                  <a:srgbClr val="102C40"/>
                </a:solidFill>
                <a:latin typeface="Josefin Sans"/>
                <a:ea typeface="Josefin Sans"/>
                <a:cs typeface="Josefin Sans"/>
                <a:sym typeface="Josefin Sans"/>
              </a:rPr>
              <a:t>IA GÉNÉRATIVE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23485" y="6502880"/>
            <a:ext cx="6861724" cy="980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09"/>
              </a:lnSpc>
            </a:pPr>
            <a:r>
              <a:rPr lang="en-US" sz="2524" b="true">
                <a:solidFill>
                  <a:srgbClr val="102C40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Modèle actuel : GPT-5</a:t>
            </a:r>
          </a:p>
          <a:p>
            <a:pPr algn="l">
              <a:lnSpc>
                <a:spcPts val="4010"/>
              </a:lnSpc>
            </a:pPr>
            <a:r>
              <a:rPr lang="en-US" sz="2524" b="true">
                <a:solidFill>
                  <a:srgbClr val="102C40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Entrainé jusque fin 2024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028700" y="3616466"/>
            <a:ext cx="3194627" cy="5866105"/>
          </a:xfrm>
          <a:prstGeom prst="rect">
            <a:avLst/>
          </a:prstGeom>
          <a:solidFill>
            <a:srgbClr val="00AEEF"/>
          </a:solidFill>
        </p:spPr>
      </p:sp>
      <p:sp>
        <p:nvSpPr>
          <p:cNvPr name="AutoShape 3" id="3"/>
          <p:cNvSpPr/>
          <p:nvPr/>
        </p:nvSpPr>
        <p:spPr>
          <a:xfrm rot="0">
            <a:off x="14064673" y="3616466"/>
            <a:ext cx="3194627" cy="5866105"/>
          </a:xfrm>
          <a:prstGeom prst="rect">
            <a:avLst/>
          </a:prstGeom>
          <a:solidFill>
            <a:srgbClr val="00AEEF"/>
          </a:solidFill>
        </p:spPr>
      </p:sp>
      <p:sp>
        <p:nvSpPr>
          <p:cNvPr name="AutoShape 4" id="4"/>
          <p:cNvSpPr/>
          <p:nvPr/>
        </p:nvSpPr>
        <p:spPr>
          <a:xfrm rot="0">
            <a:off x="10805680" y="3616466"/>
            <a:ext cx="3194627" cy="5866105"/>
          </a:xfrm>
          <a:prstGeom prst="rect">
            <a:avLst/>
          </a:prstGeom>
          <a:solidFill>
            <a:srgbClr val="00AEEF">
              <a:alpha val="56863"/>
            </a:srgbClr>
          </a:solidFill>
        </p:spPr>
      </p:sp>
      <p:sp>
        <p:nvSpPr>
          <p:cNvPr name="AutoShape 5" id="5"/>
          <p:cNvSpPr/>
          <p:nvPr/>
        </p:nvSpPr>
        <p:spPr>
          <a:xfrm rot="0">
            <a:off x="7546686" y="3616466"/>
            <a:ext cx="3194627" cy="5866105"/>
          </a:xfrm>
          <a:prstGeom prst="rect">
            <a:avLst/>
          </a:prstGeom>
          <a:solidFill>
            <a:srgbClr val="00AEEF"/>
          </a:solidFill>
        </p:spPr>
      </p:sp>
      <p:sp>
        <p:nvSpPr>
          <p:cNvPr name="AutoShape 6" id="6"/>
          <p:cNvSpPr/>
          <p:nvPr/>
        </p:nvSpPr>
        <p:spPr>
          <a:xfrm rot="0">
            <a:off x="4287693" y="3616466"/>
            <a:ext cx="3194627" cy="5866105"/>
          </a:xfrm>
          <a:prstGeom prst="rect">
            <a:avLst/>
          </a:prstGeom>
          <a:solidFill>
            <a:srgbClr val="00AEEF">
              <a:alpha val="71765"/>
            </a:srgbClr>
          </a:solidFill>
        </p:spPr>
      </p:sp>
      <p:sp>
        <p:nvSpPr>
          <p:cNvPr name="AutoShape 7" id="7"/>
          <p:cNvSpPr/>
          <p:nvPr/>
        </p:nvSpPr>
        <p:spPr>
          <a:xfrm rot="0">
            <a:off x="1028700" y="5367770"/>
            <a:ext cx="3194627" cy="4314305"/>
          </a:xfrm>
          <a:prstGeom prst="rect">
            <a:avLst/>
          </a:prstGeom>
          <a:solidFill>
            <a:srgbClr val="FFFFFF">
              <a:alpha val="60000"/>
            </a:srgbClr>
          </a:solidFill>
        </p:spPr>
      </p:sp>
      <p:grpSp>
        <p:nvGrpSpPr>
          <p:cNvPr name="Group 8" id="8"/>
          <p:cNvGrpSpPr/>
          <p:nvPr/>
        </p:nvGrpSpPr>
        <p:grpSpPr>
          <a:xfrm rot="-2700000">
            <a:off x="2376650" y="5118806"/>
            <a:ext cx="498728" cy="497930"/>
            <a:chOff x="0" y="0"/>
            <a:chExt cx="6350000" cy="633984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sp>
        <p:nvSpPr>
          <p:cNvPr name="AutoShape 10" id="10"/>
          <p:cNvSpPr/>
          <p:nvPr/>
        </p:nvSpPr>
        <p:spPr>
          <a:xfrm rot="0">
            <a:off x="4287693" y="5367770"/>
            <a:ext cx="3194627" cy="4114800"/>
          </a:xfrm>
          <a:prstGeom prst="rect">
            <a:avLst/>
          </a:prstGeom>
          <a:solidFill>
            <a:srgbClr val="FFFFFF">
              <a:alpha val="60000"/>
            </a:srgbClr>
          </a:solidFill>
        </p:spPr>
      </p:sp>
      <p:grpSp>
        <p:nvGrpSpPr>
          <p:cNvPr name="Group 11" id="11"/>
          <p:cNvGrpSpPr/>
          <p:nvPr/>
        </p:nvGrpSpPr>
        <p:grpSpPr>
          <a:xfrm rot="-2700000">
            <a:off x="5635643" y="5118806"/>
            <a:ext cx="498728" cy="497930"/>
            <a:chOff x="0" y="0"/>
            <a:chExt cx="6350000" cy="633984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EEF">
                <a:alpha val="52941"/>
              </a:srgbClr>
            </a:solidFill>
          </p:spPr>
        </p:sp>
      </p:grpSp>
      <p:sp>
        <p:nvSpPr>
          <p:cNvPr name="AutoShape 13" id="13"/>
          <p:cNvSpPr/>
          <p:nvPr/>
        </p:nvSpPr>
        <p:spPr>
          <a:xfrm rot="0">
            <a:off x="7546686" y="5367770"/>
            <a:ext cx="3194627" cy="4114800"/>
          </a:xfrm>
          <a:prstGeom prst="rect">
            <a:avLst/>
          </a:prstGeom>
          <a:solidFill>
            <a:srgbClr val="FFFFFF">
              <a:alpha val="60000"/>
            </a:srgbClr>
          </a:solidFill>
        </p:spPr>
      </p:sp>
      <p:grpSp>
        <p:nvGrpSpPr>
          <p:cNvPr name="Group 14" id="14"/>
          <p:cNvGrpSpPr/>
          <p:nvPr/>
        </p:nvGrpSpPr>
        <p:grpSpPr>
          <a:xfrm rot="-2700000">
            <a:off x="8894636" y="5118806"/>
            <a:ext cx="498728" cy="497930"/>
            <a:chOff x="0" y="0"/>
            <a:chExt cx="6350000" cy="633984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sp>
        <p:nvSpPr>
          <p:cNvPr name="AutoShape 16" id="16"/>
          <p:cNvSpPr/>
          <p:nvPr/>
        </p:nvSpPr>
        <p:spPr>
          <a:xfrm rot="0">
            <a:off x="10805680" y="5367770"/>
            <a:ext cx="3194627" cy="4114800"/>
          </a:xfrm>
          <a:prstGeom prst="rect">
            <a:avLst/>
          </a:prstGeom>
          <a:solidFill>
            <a:srgbClr val="FFFFFF">
              <a:alpha val="60000"/>
            </a:srgbClr>
          </a:solidFill>
        </p:spPr>
      </p:sp>
      <p:grpSp>
        <p:nvGrpSpPr>
          <p:cNvPr name="Group 17" id="17"/>
          <p:cNvGrpSpPr/>
          <p:nvPr/>
        </p:nvGrpSpPr>
        <p:grpSpPr>
          <a:xfrm rot="-2700000">
            <a:off x="12153629" y="5118806"/>
            <a:ext cx="498728" cy="497930"/>
            <a:chOff x="0" y="0"/>
            <a:chExt cx="6350000" cy="633984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EEF">
                <a:alpha val="48627"/>
              </a:srgbClr>
            </a:solidFill>
          </p:spPr>
        </p:sp>
      </p:grpSp>
      <p:sp>
        <p:nvSpPr>
          <p:cNvPr name="AutoShape 19" id="19"/>
          <p:cNvSpPr/>
          <p:nvPr/>
        </p:nvSpPr>
        <p:spPr>
          <a:xfrm rot="0">
            <a:off x="14064673" y="5367770"/>
            <a:ext cx="3194627" cy="4114800"/>
          </a:xfrm>
          <a:prstGeom prst="rect">
            <a:avLst/>
          </a:prstGeom>
          <a:solidFill>
            <a:srgbClr val="FFFFFF">
              <a:alpha val="60000"/>
            </a:srgbClr>
          </a:solidFill>
        </p:spPr>
      </p:sp>
      <p:grpSp>
        <p:nvGrpSpPr>
          <p:cNvPr name="Group 20" id="20"/>
          <p:cNvGrpSpPr/>
          <p:nvPr/>
        </p:nvGrpSpPr>
        <p:grpSpPr>
          <a:xfrm rot="-2700000">
            <a:off x="15412623" y="5118806"/>
            <a:ext cx="498728" cy="497930"/>
            <a:chOff x="0" y="0"/>
            <a:chExt cx="6350000" cy="633984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sp>
        <p:nvSpPr>
          <p:cNvPr name="Freeform 22" id="22"/>
          <p:cNvSpPr/>
          <p:nvPr/>
        </p:nvSpPr>
        <p:spPr>
          <a:xfrm flipH="false" flipV="false" rot="0">
            <a:off x="1504010" y="4257685"/>
            <a:ext cx="2130788" cy="524374"/>
          </a:xfrm>
          <a:custGeom>
            <a:avLst/>
            <a:gdLst/>
            <a:ahLst/>
            <a:cxnLst/>
            <a:rect r="r" b="b" t="t" l="l"/>
            <a:pathLst>
              <a:path h="524374" w="2130788">
                <a:moveTo>
                  <a:pt x="0" y="0"/>
                </a:moveTo>
                <a:lnTo>
                  <a:pt x="2130789" y="0"/>
                </a:lnTo>
                <a:lnTo>
                  <a:pt x="2130789" y="524374"/>
                </a:lnTo>
                <a:lnTo>
                  <a:pt x="0" y="5243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4646860" y="3514578"/>
            <a:ext cx="2476294" cy="2010589"/>
          </a:xfrm>
          <a:custGeom>
            <a:avLst/>
            <a:gdLst/>
            <a:ahLst/>
            <a:cxnLst/>
            <a:rect r="r" b="b" t="t" l="l"/>
            <a:pathLst>
              <a:path h="2010589" w="2476294">
                <a:moveTo>
                  <a:pt x="0" y="0"/>
                </a:moveTo>
                <a:lnTo>
                  <a:pt x="2476294" y="0"/>
                </a:lnTo>
                <a:lnTo>
                  <a:pt x="2476294" y="2010589"/>
                </a:lnTo>
                <a:lnTo>
                  <a:pt x="0" y="201058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1089191" y="4116634"/>
            <a:ext cx="2269291" cy="806476"/>
          </a:xfrm>
          <a:custGeom>
            <a:avLst/>
            <a:gdLst/>
            <a:ahLst/>
            <a:cxnLst/>
            <a:rect r="r" b="b" t="t" l="l"/>
            <a:pathLst>
              <a:path h="806476" w="2269291">
                <a:moveTo>
                  <a:pt x="0" y="0"/>
                </a:moveTo>
                <a:lnTo>
                  <a:pt x="2269292" y="0"/>
                </a:lnTo>
                <a:lnTo>
                  <a:pt x="2269292" y="806476"/>
                </a:lnTo>
                <a:lnTo>
                  <a:pt x="0" y="8064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89296" r="0" b="-92087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8139545" y="3988146"/>
            <a:ext cx="1890583" cy="1063453"/>
          </a:xfrm>
          <a:custGeom>
            <a:avLst/>
            <a:gdLst/>
            <a:ahLst/>
            <a:cxnLst/>
            <a:rect r="r" b="b" t="t" l="l"/>
            <a:pathLst>
              <a:path h="1063453" w="1890583">
                <a:moveTo>
                  <a:pt x="0" y="0"/>
                </a:moveTo>
                <a:lnTo>
                  <a:pt x="1890583" y="0"/>
                </a:lnTo>
                <a:lnTo>
                  <a:pt x="1890583" y="1063453"/>
                </a:lnTo>
                <a:lnTo>
                  <a:pt x="0" y="106345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4375504" y="4213338"/>
            <a:ext cx="2572966" cy="709772"/>
          </a:xfrm>
          <a:custGeom>
            <a:avLst/>
            <a:gdLst/>
            <a:ahLst/>
            <a:cxnLst/>
            <a:rect r="r" b="b" t="t" l="l"/>
            <a:pathLst>
              <a:path h="709772" w="2572966">
                <a:moveTo>
                  <a:pt x="0" y="0"/>
                </a:moveTo>
                <a:lnTo>
                  <a:pt x="2572965" y="0"/>
                </a:lnTo>
                <a:lnTo>
                  <a:pt x="2572965" y="709772"/>
                </a:lnTo>
                <a:lnTo>
                  <a:pt x="0" y="70977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52795" r="0" b="-51114"/>
            </a:stretch>
          </a:blipFill>
        </p:spPr>
      </p:sp>
      <p:sp>
        <p:nvSpPr>
          <p:cNvPr name="TextBox 27" id="27"/>
          <p:cNvSpPr txBox="true"/>
          <p:nvPr/>
        </p:nvSpPr>
        <p:spPr>
          <a:xfrm rot="0">
            <a:off x="1028700" y="965383"/>
            <a:ext cx="15062521" cy="17820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074"/>
              </a:lnSpc>
              <a:spcBef>
                <a:spcPct val="0"/>
              </a:spcBef>
            </a:pPr>
            <a:r>
              <a:rPr lang="en-US" sz="5400" spc="162">
                <a:solidFill>
                  <a:srgbClr val="191919"/>
                </a:solidFill>
                <a:latin typeface="Josefin Sans"/>
                <a:ea typeface="Josefin Sans"/>
                <a:cs typeface="Josefin Sans"/>
                <a:sym typeface="Josefin Sans"/>
              </a:rPr>
              <a:t>P</a:t>
            </a:r>
            <a:r>
              <a:rPr lang="en-US" sz="5400" spc="162">
                <a:solidFill>
                  <a:srgbClr val="191919"/>
                </a:solidFill>
                <a:latin typeface="Josefin Sans"/>
                <a:ea typeface="Josefin Sans"/>
                <a:cs typeface="Josefin Sans"/>
                <a:sym typeface="Josefin Sans"/>
              </a:rPr>
              <a:t>ANORAMA DES DIFFERENTES IA GENERATIVES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279567" y="6063096"/>
            <a:ext cx="2692893" cy="2657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 spc="100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Cha</a:t>
            </a:r>
            <a:r>
              <a:rPr lang="en-US" sz="2000" spc="100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tGPT est un outil polyvalent, idéal pour rédiger, structurer et synthétiser des contenus RH rapidement et efficacement.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4465629" y="6063096"/>
            <a:ext cx="2838755" cy="2657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 spc="100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Copilo</a:t>
            </a:r>
            <a:r>
              <a:rPr lang="en-US" sz="2000" spc="100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t est intégré à l'écosystème Microsoft 365, facilitant la productivité dans Word, Excel, Outlook et d'autres applications de bureau.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7797553" y="6063096"/>
            <a:ext cx="2692893" cy="2657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 spc="100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Gemini est conçu pour Google Workspace, favorisant la collaboration et la création rapide de contenus dans Gmail, Docs, et Sheets.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1089191" y="6063096"/>
            <a:ext cx="2692893" cy="3038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 spc="100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Claude</a:t>
            </a:r>
            <a:r>
              <a:rPr lang="en-US" sz="2000" spc="100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 excelle dans la rédaction de textes longs, offrant des reformulations nuancées et une qualité rédactionnelle soignée, idéale pour les documents.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4375504" y="6063096"/>
            <a:ext cx="2692893" cy="3038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 spc="100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Perplexity est parfait pour la recherche d’informations, fournissant des réponses sourcées et des insights pour la veille RH et réglementaire.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028700" y="2937894"/>
            <a:ext cx="12650019" cy="348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68"/>
              </a:lnSpc>
              <a:spcBef>
                <a:spcPct val="0"/>
              </a:spcBef>
            </a:pPr>
            <a:r>
              <a:rPr lang="en-US" sz="2048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On ne choisit pas seulement un outil, mais un usage spécifique et un contexte de travail pour une intégration efficace.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96400" y="4932045"/>
            <a:ext cx="4010025" cy="4697730"/>
            <a:chOff x="0" y="0"/>
            <a:chExt cx="1391532" cy="163017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91532" cy="1630175"/>
            </a:xfrm>
            <a:custGeom>
              <a:avLst/>
              <a:gdLst/>
              <a:ahLst/>
              <a:cxnLst/>
              <a:rect r="r" b="b" t="t" l="l"/>
              <a:pathLst>
                <a:path h="1630175" w="1391532">
                  <a:moveTo>
                    <a:pt x="0" y="0"/>
                  </a:moveTo>
                  <a:lnTo>
                    <a:pt x="1391532" y="0"/>
                  </a:lnTo>
                  <a:lnTo>
                    <a:pt x="1391532" y="1630175"/>
                  </a:lnTo>
                  <a:lnTo>
                    <a:pt x="0" y="1630175"/>
                  </a:lnTo>
                  <a:close/>
                </a:path>
              </a:pathLst>
            </a:custGeom>
            <a:blipFill>
              <a:blip r:embed="rId2"/>
              <a:stretch>
                <a:fillRect l="0" t="-65" r="0" b="-65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4981575" y="4932045"/>
            <a:ext cx="4010025" cy="4697730"/>
            <a:chOff x="0" y="0"/>
            <a:chExt cx="1391532" cy="1630175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391532" cy="1630175"/>
            </a:xfrm>
            <a:custGeom>
              <a:avLst/>
              <a:gdLst/>
              <a:ahLst/>
              <a:cxnLst/>
              <a:rect r="r" b="b" t="t" l="l"/>
              <a:pathLst>
                <a:path h="1630175" w="1391532">
                  <a:moveTo>
                    <a:pt x="0" y="0"/>
                  </a:moveTo>
                  <a:lnTo>
                    <a:pt x="1391532" y="0"/>
                  </a:lnTo>
                  <a:lnTo>
                    <a:pt x="1391532" y="1630175"/>
                  </a:lnTo>
                  <a:lnTo>
                    <a:pt x="0" y="1630175"/>
                  </a:lnTo>
                  <a:close/>
                </a:path>
              </a:pathLst>
            </a:custGeom>
            <a:blipFill>
              <a:blip r:embed="rId3"/>
              <a:stretch>
                <a:fillRect l="0" t="-65" r="0" b="-65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666750" y="4932045"/>
            <a:ext cx="4010025" cy="4697730"/>
            <a:chOff x="0" y="0"/>
            <a:chExt cx="879848" cy="1030739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79848" cy="1030739"/>
            </a:xfrm>
            <a:custGeom>
              <a:avLst/>
              <a:gdLst/>
              <a:ahLst/>
              <a:cxnLst/>
              <a:rect r="r" b="b" t="t" l="l"/>
              <a:pathLst>
                <a:path h="1030739" w="879848">
                  <a:moveTo>
                    <a:pt x="0" y="0"/>
                  </a:moveTo>
                  <a:lnTo>
                    <a:pt x="879848" y="0"/>
                  </a:lnTo>
                  <a:lnTo>
                    <a:pt x="879848" y="1030739"/>
                  </a:lnTo>
                  <a:lnTo>
                    <a:pt x="0" y="1030739"/>
                  </a:lnTo>
                  <a:close/>
                </a:path>
              </a:pathLst>
            </a:custGeom>
            <a:blipFill>
              <a:blip r:embed="rId4"/>
              <a:stretch>
                <a:fillRect l="0" t="-65" r="0" b="-65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3611554" y="4932045"/>
            <a:ext cx="4010025" cy="4697730"/>
            <a:chOff x="0" y="0"/>
            <a:chExt cx="1391532" cy="163017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391532" cy="1630175"/>
            </a:xfrm>
            <a:custGeom>
              <a:avLst/>
              <a:gdLst/>
              <a:ahLst/>
              <a:cxnLst/>
              <a:rect r="r" b="b" t="t" l="l"/>
              <a:pathLst>
                <a:path h="1630175" w="1391532">
                  <a:moveTo>
                    <a:pt x="0" y="0"/>
                  </a:moveTo>
                  <a:lnTo>
                    <a:pt x="1391532" y="0"/>
                  </a:lnTo>
                  <a:lnTo>
                    <a:pt x="1391532" y="1630175"/>
                  </a:lnTo>
                  <a:lnTo>
                    <a:pt x="0" y="1630175"/>
                  </a:lnTo>
                  <a:close/>
                </a:path>
              </a:pathLst>
            </a:custGeom>
            <a:blipFill>
              <a:blip r:embed="rId5"/>
              <a:stretch>
                <a:fillRect l="0" t="-65" r="0" b="-65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666750" y="2577799"/>
            <a:ext cx="4162056" cy="2025622"/>
            <a:chOff x="0" y="0"/>
            <a:chExt cx="835032" cy="4064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35032" cy="406400"/>
            </a:xfrm>
            <a:custGeom>
              <a:avLst/>
              <a:gdLst/>
              <a:ahLst/>
              <a:cxnLst/>
              <a:rect r="r" b="b" t="t" l="l"/>
              <a:pathLst>
                <a:path h="406400" w="835032">
                  <a:moveTo>
                    <a:pt x="631832" y="0"/>
                  </a:moveTo>
                  <a:lnTo>
                    <a:pt x="0" y="0"/>
                  </a:lnTo>
                  <a:lnTo>
                    <a:pt x="0" y="406400"/>
                  </a:lnTo>
                  <a:lnTo>
                    <a:pt x="631832" y="406400"/>
                  </a:lnTo>
                  <a:lnTo>
                    <a:pt x="835032" y="203200"/>
                  </a:lnTo>
                  <a:lnTo>
                    <a:pt x="631832" y="0"/>
                  </a:lnTo>
                  <a:close/>
                </a:path>
              </a:pathLst>
            </a:custGeom>
            <a:solidFill>
              <a:srgbClr val="B3EAF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47625"/>
              <a:ext cx="720732" cy="454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4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9296400" y="2577799"/>
            <a:ext cx="4346852" cy="2080475"/>
            <a:chOff x="0" y="0"/>
            <a:chExt cx="849114" cy="4064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849114" cy="406400"/>
            </a:xfrm>
            <a:custGeom>
              <a:avLst/>
              <a:gdLst/>
              <a:ahLst/>
              <a:cxnLst/>
              <a:rect r="r" b="b" t="t" l="l"/>
              <a:pathLst>
                <a:path h="406400" w="849114">
                  <a:moveTo>
                    <a:pt x="0" y="0"/>
                  </a:moveTo>
                  <a:lnTo>
                    <a:pt x="645914" y="0"/>
                  </a:lnTo>
                  <a:lnTo>
                    <a:pt x="849114" y="203200"/>
                  </a:lnTo>
                  <a:lnTo>
                    <a:pt x="645914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3EAFF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177800" y="-47625"/>
              <a:ext cx="595114" cy="454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4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981575" y="2577799"/>
            <a:ext cx="4335083" cy="2080475"/>
            <a:chOff x="0" y="0"/>
            <a:chExt cx="846815" cy="4064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46815" cy="406400"/>
            </a:xfrm>
            <a:custGeom>
              <a:avLst/>
              <a:gdLst/>
              <a:ahLst/>
              <a:cxnLst/>
              <a:rect r="r" b="b" t="t" l="l"/>
              <a:pathLst>
                <a:path h="406400" w="846815">
                  <a:moveTo>
                    <a:pt x="0" y="0"/>
                  </a:moveTo>
                  <a:lnTo>
                    <a:pt x="643615" y="0"/>
                  </a:lnTo>
                  <a:lnTo>
                    <a:pt x="846815" y="203200"/>
                  </a:lnTo>
                  <a:lnTo>
                    <a:pt x="643615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3EAFF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177800" y="-47625"/>
              <a:ext cx="592815" cy="454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4"/>
                </a:lnSpc>
              </a:pPr>
            </a:p>
          </p:txBody>
        </p:sp>
      </p:grpSp>
      <p:sp>
        <p:nvSpPr>
          <p:cNvPr name="TextBox 19" id="19"/>
          <p:cNvSpPr txBox="true"/>
          <p:nvPr/>
        </p:nvSpPr>
        <p:spPr>
          <a:xfrm rot="0">
            <a:off x="666750" y="1553363"/>
            <a:ext cx="16954500" cy="7482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838"/>
              </a:lnSpc>
              <a:spcBef>
                <a:spcPct val="0"/>
              </a:spcBef>
            </a:pPr>
            <a:r>
              <a:rPr lang="en-US" sz="5212">
                <a:solidFill>
                  <a:srgbClr val="102C40"/>
                </a:solidFill>
                <a:latin typeface="Josefin Sans"/>
                <a:ea typeface="Josefin Sans"/>
                <a:cs typeface="Josefin Sans"/>
                <a:sym typeface="Josefin Sans"/>
              </a:rPr>
              <a:t>DÉMARRER AVEC L’IA EN ENTREPRISE</a:t>
            </a:r>
          </a:p>
        </p:txBody>
      </p:sp>
      <p:grpSp>
        <p:nvGrpSpPr>
          <p:cNvPr name="Group 20" id="20"/>
          <p:cNvGrpSpPr/>
          <p:nvPr/>
        </p:nvGrpSpPr>
        <p:grpSpPr>
          <a:xfrm rot="0">
            <a:off x="950917" y="3079531"/>
            <a:ext cx="3012717" cy="1022157"/>
            <a:chOff x="0" y="0"/>
            <a:chExt cx="4016956" cy="1362877"/>
          </a:xfrm>
        </p:grpSpPr>
        <p:sp>
          <p:nvSpPr>
            <p:cNvPr name="TextBox 21" id="21"/>
            <p:cNvSpPr txBox="true"/>
            <p:nvPr/>
          </p:nvSpPr>
          <p:spPr>
            <a:xfrm rot="0">
              <a:off x="0" y="-47625"/>
              <a:ext cx="4016956" cy="5031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214"/>
                </a:lnSpc>
                <a:spcBef>
                  <a:spcPct val="0"/>
                </a:spcBef>
              </a:pPr>
              <a:r>
                <a:rPr lang="en-US" b="true" sz="2296">
                  <a:solidFill>
                    <a:srgbClr val="3B3535"/>
                  </a:solidFill>
                  <a:latin typeface="Source Sans 3 Bold"/>
                  <a:ea typeface="Source Sans 3 Bold"/>
                  <a:cs typeface="Source Sans 3 Bold"/>
                  <a:sym typeface="Source Sans 3 Bold"/>
                </a:rPr>
                <a:t>Démarrer petit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0" y="477362"/>
              <a:ext cx="4016956" cy="88551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764"/>
                </a:lnSpc>
              </a:pPr>
              <a:r>
                <a:rPr lang="en-US" sz="1974">
                  <a:solidFill>
                    <a:srgbClr val="3B3535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Lancer des projets IA ciblés et concrets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0469183" y="2878463"/>
            <a:ext cx="2458657" cy="1479147"/>
            <a:chOff x="0" y="0"/>
            <a:chExt cx="3278209" cy="1972196"/>
          </a:xfrm>
        </p:grpSpPr>
        <p:sp>
          <p:nvSpPr>
            <p:cNvPr name="TextBox 24" id="24"/>
            <p:cNvSpPr txBox="true"/>
            <p:nvPr/>
          </p:nvSpPr>
          <p:spPr>
            <a:xfrm rot="0">
              <a:off x="0" y="-47625"/>
              <a:ext cx="3278209" cy="103646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214"/>
                </a:lnSpc>
                <a:spcBef>
                  <a:spcPct val="0"/>
                </a:spcBef>
              </a:pPr>
              <a:r>
                <a:rPr lang="en-US" b="true" sz="2296">
                  <a:solidFill>
                    <a:srgbClr val="3B3535"/>
                  </a:solidFill>
                  <a:latin typeface="Source Sans 3 Bold"/>
                  <a:ea typeface="Source Sans 3 Bold"/>
                  <a:cs typeface="Source Sans 3 Bold"/>
                  <a:sym typeface="Source Sans 3 Bold"/>
                </a:rPr>
                <a:t>Ouvrir les opportunités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0" y="1086681"/>
              <a:ext cx="3278209" cy="88551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764"/>
                </a:lnSpc>
                <a:spcBef>
                  <a:spcPct val="0"/>
                </a:spcBef>
              </a:pPr>
              <a:r>
                <a:rPr lang="en-US" sz="1974" strike="noStrike" u="none">
                  <a:solidFill>
                    <a:srgbClr val="3B3535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Identifier de nouveaux cas d’usage RH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6204157" y="3106958"/>
            <a:ext cx="2650628" cy="1022157"/>
            <a:chOff x="0" y="0"/>
            <a:chExt cx="3534171" cy="1362877"/>
          </a:xfrm>
        </p:grpSpPr>
        <p:sp>
          <p:nvSpPr>
            <p:cNvPr name="TextBox 27" id="27"/>
            <p:cNvSpPr txBox="true"/>
            <p:nvPr/>
          </p:nvSpPr>
          <p:spPr>
            <a:xfrm rot="0">
              <a:off x="0" y="-47625"/>
              <a:ext cx="3534171" cy="5031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214"/>
                </a:lnSpc>
                <a:spcBef>
                  <a:spcPct val="0"/>
                </a:spcBef>
              </a:pPr>
              <a:r>
                <a:rPr lang="en-US" b="true" sz="2296">
                  <a:solidFill>
                    <a:srgbClr val="3B3535"/>
                  </a:solidFill>
                  <a:latin typeface="Source Sans 3 Bold"/>
                  <a:ea typeface="Source Sans 3 Bold"/>
                  <a:cs typeface="Source Sans 3 Bold"/>
                  <a:sym typeface="Source Sans 3 Bold"/>
                </a:rPr>
                <a:t>Former les équipes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0">
              <a:off x="0" y="477362"/>
              <a:ext cx="3534171" cy="88551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764"/>
                </a:lnSpc>
                <a:spcBef>
                  <a:spcPct val="0"/>
                </a:spcBef>
              </a:pPr>
              <a:r>
                <a:rPr lang="en-US" sz="1974" strike="noStrike" u="none">
                  <a:solidFill>
                    <a:srgbClr val="3B3535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Développer des réflexes de prompting utiles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13611554" y="2577799"/>
            <a:ext cx="4287592" cy="2080475"/>
            <a:chOff x="0" y="0"/>
            <a:chExt cx="837538" cy="40640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837538" cy="406400"/>
            </a:xfrm>
            <a:custGeom>
              <a:avLst/>
              <a:gdLst/>
              <a:ahLst/>
              <a:cxnLst/>
              <a:rect r="r" b="b" t="t" l="l"/>
              <a:pathLst>
                <a:path h="406400" w="837538">
                  <a:moveTo>
                    <a:pt x="0" y="0"/>
                  </a:moveTo>
                  <a:lnTo>
                    <a:pt x="634338" y="0"/>
                  </a:lnTo>
                  <a:lnTo>
                    <a:pt x="837538" y="203200"/>
                  </a:lnTo>
                  <a:lnTo>
                    <a:pt x="634338" y="406400"/>
                  </a:lnTo>
                  <a:lnTo>
                    <a:pt x="0" y="406400"/>
                  </a:lnTo>
                  <a:lnTo>
                    <a:pt x="203200" y="203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3EAFF"/>
            </a:solidFill>
          </p:spPr>
        </p:sp>
        <p:sp>
          <p:nvSpPr>
            <p:cNvPr name="TextBox 31" id="31"/>
            <p:cNvSpPr txBox="true"/>
            <p:nvPr/>
          </p:nvSpPr>
          <p:spPr>
            <a:xfrm>
              <a:off x="177800" y="-47625"/>
              <a:ext cx="583538" cy="454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4"/>
                </a:lnSpc>
              </a:pP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14795777" y="2946084"/>
            <a:ext cx="2268694" cy="1479147"/>
            <a:chOff x="0" y="0"/>
            <a:chExt cx="3024925" cy="1972196"/>
          </a:xfrm>
        </p:grpSpPr>
        <p:sp>
          <p:nvSpPr>
            <p:cNvPr name="TextBox 33" id="33"/>
            <p:cNvSpPr txBox="true"/>
            <p:nvPr/>
          </p:nvSpPr>
          <p:spPr>
            <a:xfrm rot="0">
              <a:off x="0" y="-47625"/>
              <a:ext cx="3024925" cy="103646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214"/>
                </a:lnSpc>
                <a:spcBef>
                  <a:spcPct val="0"/>
                </a:spcBef>
              </a:pPr>
              <a:r>
                <a:rPr lang="en-US" b="true" sz="2296">
                  <a:solidFill>
                    <a:srgbClr val="3B3535"/>
                  </a:solidFill>
                  <a:latin typeface="Source Sans 3 Bold"/>
                  <a:ea typeface="Source Sans 3 Bold"/>
                  <a:cs typeface="Source Sans 3 Bold"/>
                  <a:sym typeface="Source Sans 3 Bold"/>
                </a:rPr>
                <a:t>Expérimentation encadrée</a:t>
              </a:r>
            </a:p>
          </p:txBody>
        </p:sp>
        <p:sp>
          <p:nvSpPr>
            <p:cNvPr name="TextBox 34" id="34"/>
            <p:cNvSpPr txBox="true"/>
            <p:nvPr/>
          </p:nvSpPr>
          <p:spPr>
            <a:xfrm rot="0">
              <a:off x="0" y="1086681"/>
              <a:ext cx="3024925" cy="88551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764"/>
                </a:lnSpc>
                <a:spcBef>
                  <a:spcPct val="0"/>
                </a:spcBef>
              </a:pPr>
              <a:r>
                <a:rPr lang="en-US" sz="1974" strike="noStrike" u="none">
                  <a:solidFill>
                    <a:srgbClr val="3B3535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Créer l’adoption par des usages simples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25513" y="3428833"/>
            <a:ext cx="5513525" cy="2576695"/>
            <a:chOff x="0" y="0"/>
            <a:chExt cx="3451225" cy="16129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68326" y="68453"/>
              <a:ext cx="3314446" cy="1475994"/>
            </a:xfrm>
            <a:custGeom>
              <a:avLst/>
              <a:gdLst/>
              <a:ahLst/>
              <a:cxnLst/>
              <a:rect r="r" b="b" t="t" l="l"/>
              <a:pathLst>
                <a:path h="1475994" w="3314446">
                  <a:moveTo>
                    <a:pt x="0" y="1423924"/>
                  </a:moveTo>
                  <a:lnTo>
                    <a:pt x="0" y="52070"/>
                  </a:lnTo>
                  <a:cubicBezTo>
                    <a:pt x="0" y="48641"/>
                    <a:pt x="381" y="45212"/>
                    <a:pt x="1016" y="41910"/>
                  </a:cubicBezTo>
                  <a:cubicBezTo>
                    <a:pt x="1651" y="38608"/>
                    <a:pt x="2667" y="35306"/>
                    <a:pt x="3937" y="32131"/>
                  </a:cubicBezTo>
                  <a:cubicBezTo>
                    <a:pt x="5207" y="28956"/>
                    <a:pt x="6858" y="25908"/>
                    <a:pt x="8763" y="23114"/>
                  </a:cubicBezTo>
                  <a:cubicBezTo>
                    <a:pt x="10668" y="20320"/>
                    <a:pt x="12827" y="17653"/>
                    <a:pt x="15240" y="15240"/>
                  </a:cubicBezTo>
                  <a:cubicBezTo>
                    <a:pt x="17653" y="12827"/>
                    <a:pt x="20320" y="10668"/>
                    <a:pt x="23114" y="8763"/>
                  </a:cubicBezTo>
                  <a:cubicBezTo>
                    <a:pt x="25908" y="6858"/>
                    <a:pt x="28956" y="5207"/>
                    <a:pt x="32131" y="3937"/>
                  </a:cubicBezTo>
                  <a:cubicBezTo>
                    <a:pt x="35306" y="2667"/>
                    <a:pt x="38608" y="1651"/>
                    <a:pt x="41910" y="1016"/>
                  </a:cubicBezTo>
                  <a:cubicBezTo>
                    <a:pt x="45212" y="381"/>
                    <a:pt x="48641" y="0"/>
                    <a:pt x="52070" y="0"/>
                  </a:cubicBezTo>
                  <a:lnTo>
                    <a:pt x="3262376" y="0"/>
                  </a:lnTo>
                  <a:cubicBezTo>
                    <a:pt x="3265805" y="0"/>
                    <a:pt x="3269234" y="381"/>
                    <a:pt x="3272536" y="1016"/>
                  </a:cubicBezTo>
                  <a:cubicBezTo>
                    <a:pt x="3275838" y="1651"/>
                    <a:pt x="3279140" y="2667"/>
                    <a:pt x="3282315" y="3937"/>
                  </a:cubicBezTo>
                  <a:cubicBezTo>
                    <a:pt x="3285490" y="5207"/>
                    <a:pt x="3288538" y="6858"/>
                    <a:pt x="3291332" y="8763"/>
                  </a:cubicBezTo>
                  <a:cubicBezTo>
                    <a:pt x="3294126" y="10668"/>
                    <a:pt x="3296793" y="12827"/>
                    <a:pt x="3299206" y="15240"/>
                  </a:cubicBezTo>
                  <a:cubicBezTo>
                    <a:pt x="3301619" y="17653"/>
                    <a:pt x="3303778" y="20320"/>
                    <a:pt x="3305683" y="23114"/>
                  </a:cubicBezTo>
                  <a:cubicBezTo>
                    <a:pt x="3307588" y="25908"/>
                    <a:pt x="3309239" y="28956"/>
                    <a:pt x="3310509" y="32131"/>
                  </a:cubicBezTo>
                  <a:cubicBezTo>
                    <a:pt x="3311779" y="35306"/>
                    <a:pt x="3312795" y="38608"/>
                    <a:pt x="3313430" y="41910"/>
                  </a:cubicBezTo>
                  <a:cubicBezTo>
                    <a:pt x="3314065" y="45212"/>
                    <a:pt x="3314446" y="48641"/>
                    <a:pt x="3314446" y="52070"/>
                  </a:cubicBezTo>
                  <a:lnTo>
                    <a:pt x="3314446" y="1423924"/>
                  </a:lnTo>
                  <a:cubicBezTo>
                    <a:pt x="3314446" y="1427353"/>
                    <a:pt x="3314065" y="1430782"/>
                    <a:pt x="3313430" y="1434084"/>
                  </a:cubicBezTo>
                  <a:cubicBezTo>
                    <a:pt x="3312795" y="1437386"/>
                    <a:pt x="3311779" y="1440688"/>
                    <a:pt x="3310509" y="1443863"/>
                  </a:cubicBezTo>
                  <a:cubicBezTo>
                    <a:pt x="3309239" y="1447038"/>
                    <a:pt x="3307588" y="1450086"/>
                    <a:pt x="3305683" y="1452880"/>
                  </a:cubicBezTo>
                  <a:cubicBezTo>
                    <a:pt x="3303778" y="1455674"/>
                    <a:pt x="3301619" y="1458341"/>
                    <a:pt x="3299206" y="1460754"/>
                  </a:cubicBezTo>
                  <a:cubicBezTo>
                    <a:pt x="3296793" y="1463167"/>
                    <a:pt x="3294126" y="1465326"/>
                    <a:pt x="3291332" y="1467231"/>
                  </a:cubicBezTo>
                  <a:cubicBezTo>
                    <a:pt x="3288538" y="1469136"/>
                    <a:pt x="3285490" y="1470787"/>
                    <a:pt x="3282315" y="1472057"/>
                  </a:cubicBezTo>
                  <a:cubicBezTo>
                    <a:pt x="3279140" y="1473327"/>
                    <a:pt x="3275838" y="1474343"/>
                    <a:pt x="3272536" y="1474978"/>
                  </a:cubicBezTo>
                  <a:cubicBezTo>
                    <a:pt x="3269234" y="1475613"/>
                    <a:pt x="3265805" y="1475994"/>
                    <a:pt x="3262376" y="1475994"/>
                  </a:cubicBezTo>
                  <a:lnTo>
                    <a:pt x="52197" y="1475994"/>
                  </a:lnTo>
                  <a:cubicBezTo>
                    <a:pt x="48768" y="1475994"/>
                    <a:pt x="45339" y="1475613"/>
                    <a:pt x="42037" y="1474978"/>
                  </a:cubicBezTo>
                  <a:cubicBezTo>
                    <a:pt x="38735" y="1474343"/>
                    <a:pt x="35433" y="1473327"/>
                    <a:pt x="32258" y="1472057"/>
                  </a:cubicBezTo>
                  <a:cubicBezTo>
                    <a:pt x="29083" y="1470787"/>
                    <a:pt x="26035" y="1469136"/>
                    <a:pt x="23241" y="1467231"/>
                  </a:cubicBezTo>
                  <a:cubicBezTo>
                    <a:pt x="20447" y="1465326"/>
                    <a:pt x="17780" y="1463167"/>
                    <a:pt x="15367" y="1460754"/>
                  </a:cubicBezTo>
                  <a:cubicBezTo>
                    <a:pt x="12954" y="1458341"/>
                    <a:pt x="10795" y="1455674"/>
                    <a:pt x="8890" y="1452880"/>
                  </a:cubicBezTo>
                  <a:cubicBezTo>
                    <a:pt x="6985" y="1450086"/>
                    <a:pt x="5334" y="1447038"/>
                    <a:pt x="4064" y="1443863"/>
                  </a:cubicBezTo>
                  <a:cubicBezTo>
                    <a:pt x="2794" y="1440688"/>
                    <a:pt x="1778" y="1437386"/>
                    <a:pt x="1143" y="1434084"/>
                  </a:cubicBezTo>
                  <a:cubicBezTo>
                    <a:pt x="508" y="1430782"/>
                    <a:pt x="127" y="1427353"/>
                    <a:pt x="127" y="1423924"/>
                  </a:cubicBezTo>
                  <a:close/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63373" y="63373"/>
              <a:ext cx="3324479" cy="1486154"/>
            </a:xfrm>
            <a:custGeom>
              <a:avLst/>
              <a:gdLst/>
              <a:ahLst/>
              <a:cxnLst/>
              <a:rect r="r" b="b" t="t" l="l"/>
              <a:pathLst>
                <a:path h="1486154" w="3324479">
                  <a:moveTo>
                    <a:pt x="127" y="1429004"/>
                  </a:moveTo>
                  <a:lnTo>
                    <a:pt x="127" y="57150"/>
                  </a:lnTo>
                  <a:lnTo>
                    <a:pt x="4953" y="57150"/>
                  </a:lnTo>
                  <a:lnTo>
                    <a:pt x="127" y="57150"/>
                  </a:lnTo>
                  <a:cubicBezTo>
                    <a:pt x="127" y="53467"/>
                    <a:pt x="508" y="49657"/>
                    <a:pt x="1270" y="45974"/>
                  </a:cubicBezTo>
                  <a:lnTo>
                    <a:pt x="5969" y="46863"/>
                  </a:lnTo>
                  <a:lnTo>
                    <a:pt x="1270" y="45974"/>
                  </a:lnTo>
                  <a:cubicBezTo>
                    <a:pt x="2032" y="42291"/>
                    <a:pt x="3048" y="38735"/>
                    <a:pt x="4572" y="35306"/>
                  </a:cubicBezTo>
                  <a:lnTo>
                    <a:pt x="9017" y="37084"/>
                  </a:lnTo>
                  <a:lnTo>
                    <a:pt x="4572" y="35306"/>
                  </a:lnTo>
                  <a:cubicBezTo>
                    <a:pt x="5969" y="31877"/>
                    <a:pt x="7747" y="28575"/>
                    <a:pt x="9779" y="25400"/>
                  </a:cubicBezTo>
                  <a:cubicBezTo>
                    <a:pt x="11811" y="22225"/>
                    <a:pt x="14224" y="19431"/>
                    <a:pt x="16891" y="16764"/>
                  </a:cubicBezTo>
                  <a:lnTo>
                    <a:pt x="20320" y="20193"/>
                  </a:lnTo>
                  <a:lnTo>
                    <a:pt x="16891" y="16764"/>
                  </a:lnTo>
                  <a:cubicBezTo>
                    <a:pt x="19558" y="14097"/>
                    <a:pt x="22479" y="11811"/>
                    <a:pt x="25527" y="9652"/>
                  </a:cubicBezTo>
                  <a:lnTo>
                    <a:pt x="28194" y="13589"/>
                  </a:lnTo>
                  <a:lnTo>
                    <a:pt x="25527" y="9652"/>
                  </a:lnTo>
                  <a:cubicBezTo>
                    <a:pt x="28575" y="7620"/>
                    <a:pt x="31877" y="5842"/>
                    <a:pt x="35433" y="4445"/>
                  </a:cubicBezTo>
                  <a:lnTo>
                    <a:pt x="37211" y="8890"/>
                  </a:lnTo>
                  <a:lnTo>
                    <a:pt x="35433" y="4445"/>
                  </a:lnTo>
                  <a:cubicBezTo>
                    <a:pt x="38862" y="3048"/>
                    <a:pt x="42418" y="1905"/>
                    <a:pt x="46101" y="1143"/>
                  </a:cubicBezTo>
                  <a:cubicBezTo>
                    <a:pt x="49784" y="381"/>
                    <a:pt x="53467" y="0"/>
                    <a:pt x="57277" y="0"/>
                  </a:cubicBezTo>
                  <a:lnTo>
                    <a:pt x="57277" y="4826"/>
                  </a:lnTo>
                  <a:lnTo>
                    <a:pt x="57277" y="127"/>
                  </a:lnTo>
                  <a:lnTo>
                    <a:pt x="3267329" y="127"/>
                  </a:lnTo>
                  <a:lnTo>
                    <a:pt x="3267329" y="4953"/>
                  </a:lnTo>
                  <a:lnTo>
                    <a:pt x="3267329" y="127"/>
                  </a:lnTo>
                  <a:cubicBezTo>
                    <a:pt x="3271012" y="127"/>
                    <a:pt x="3274822" y="508"/>
                    <a:pt x="3278505" y="1270"/>
                  </a:cubicBezTo>
                  <a:lnTo>
                    <a:pt x="3277616" y="5969"/>
                  </a:lnTo>
                  <a:lnTo>
                    <a:pt x="3278505" y="1270"/>
                  </a:lnTo>
                  <a:cubicBezTo>
                    <a:pt x="3282188" y="2032"/>
                    <a:pt x="3285744" y="3048"/>
                    <a:pt x="3289173" y="4572"/>
                  </a:cubicBezTo>
                  <a:lnTo>
                    <a:pt x="3287395" y="9017"/>
                  </a:lnTo>
                  <a:lnTo>
                    <a:pt x="3289173" y="4572"/>
                  </a:lnTo>
                  <a:cubicBezTo>
                    <a:pt x="3292602" y="5969"/>
                    <a:pt x="3295904" y="7747"/>
                    <a:pt x="3299079" y="9779"/>
                  </a:cubicBezTo>
                  <a:lnTo>
                    <a:pt x="3296412" y="13716"/>
                  </a:lnTo>
                  <a:lnTo>
                    <a:pt x="3299079" y="9779"/>
                  </a:lnTo>
                  <a:cubicBezTo>
                    <a:pt x="3302254" y="11811"/>
                    <a:pt x="3305048" y="14224"/>
                    <a:pt x="3307715" y="16891"/>
                  </a:cubicBezTo>
                  <a:lnTo>
                    <a:pt x="3304286" y="20320"/>
                  </a:lnTo>
                  <a:lnTo>
                    <a:pt x="3307715" y="16891"/>
                  </a:lnTo>
                  <a:cubicBezTo>
                    <a:pt x="3310382" y="19558"/>
                    <a:pt x="3312668" y="22479"/>
                    <a:pt x="3314827" y="25527"/>
                  </a:cubicBezTo>
                  <a:cubicBezTo>
                    <a:pt x="3316859" y="28702"/>
                    <a:pt x="3318637" y="31877"/>
                    <a:pt x="3320034" y="35433"/>
                  </a:cubicBezTo>
                  <a:lnTo>
                    <a:pt x="3315589" y="37211"/>
                  </a:lnTo>
                  <a:lnTo>
                    <a:pt x="3320034" y="35433"/>
                  </a:lnTo>
                  <a:cubicBezTo>
                    <a:pt x="3321431" y="38862"/>
                    <a:pt x="3322574" y="42418"/>
                    <a:pt x="3323336" y="46101"/>
                  </a:cubicBezTo>
                  <a:cubicBezTo>
                    <a:pt x="3324098" y="49784"/>
                    <a:pt x="3324479" y="53467"/>
                    <a:pt x="3324479" y="57277"/>
                  </a:cubicBezTo>
                  <a:lnTo>
                    <a:pt x="3324479" y="1429004"/>
                  </a:lnTo>
                  <a:cubicBezTo>
                    <a:pt x="3324479" y="1432687"/>
                    <a:pt x="3324098" y="1436497"/>
                    <a:pt x="3323336" y="1440180"/>
                  </a:cubicBezTo>
                  <a:lnTo>
                    <a:pt x="3318637" y="1439291"/>
                  </a:lnTo>
                  <a:lnTo>
                    <a:pt x="3323336" y="1440180"/>
                  </a:lnTo>
                  <a:cubicBezTo>
                    <a:pt x="3322574" y="1443863"/>
                    <a:pt x="3321558" y="1447419"/>
                    <a:pt x="3320034" y="1450848"/>
                  </a:cubicBezTo>
                  <a:lnTo>
                    <a:pt x="3315589" y="1449070"/>
                  </a:lnTo>
                  <a:lnTo>
                    <a:pt x="3320034" y="1450848"/>
                  </a:lnTo>
                  <a:cubicBezTo>
                    <a:pt x="3318637" y="1454277"/>
                    <a:pt x="3316859" y="1457579"/>
                    <a:pt x="3314827" y="1460754"/>
                  </a:cubicBezTo>
                  <a:lnTo>
                    <a:pt x="3310890" y="1458087"/>
                  </a:lnTo>
                  <a:lnTo>
                    <a:pt x="3314827" y="1460754"/>
                  </a:lnTo>
                  <a:cubicBezTo>
                    <a:pt x="3312795" y="1463802"/>
                    <a:pt x="3310382" y="1466723"/>
                    <a:pt x="3307715" y="1469390"/>
                  </a:cubicBezTo>
                  <a:lnTo>
                    <a:pt x="3304286" y="1465961"/>
                  </a:lnTo>
                  <a:lnTo>
                    <a:pt x="3307715" y="1469390"/>
                  </a:lnTo>
                  <a:cubicBezTo>
                    <a:pt x="3305048" y="1472057"/>
                    <a:pt x="3302127" y="1474343"/>
                    <a:pt x="3299079" y="1476502"/>
                  </a:cubicBezTo>
                  <a:lnTo>
                    <a:pt x="3296412" y="1472565"/>
                  </a:lnTo>
                  <a:lnTo>
                    <a:pt x="3299079" y="1476502"/>
                  </a:lnTo>
                  <a:cubicBezTo>
                    <a:pt x="3295904" y="1478534"/>
                    <a:pt x="3292729" y="1480312"/>
                    <a:pt x="3289173" y="1481709"/>
                  </a:cubicBezTo>
                  <a:cubicBezTo>
                    <a:pt x="3285744" y="1483106"/>
                    <a:pt x="3282188" y="1484249"/>
                    <a:pt x="3278505" y="1485011"/>
                  </a:cubicBezTo>
                  <a:lnTo>
                    <a:pt x="3277616" y="1480312"/>
                  </a:lnTo>
                  <a:lnTo>
                    <a:pt x="3278505" y="1485011"/>
                  </a:lnTo>
                  <a:cubicBezTo>
                    <a:pt x="3274822" y="1485773"/>
                    <a:pt x="3271139" y="1486154"/>
                    <a:pt x="3267329" y="1486154"/>
                  </a:cubicBezTo>
                  <a:lnTo>
                    <a:pt x="3267329" y="1481328"/>
                  </a:lnTo>
                  <a:lnTo>
                    <a:pt x="3267329" y="1486154"/>
                  </a:lnTo>
                  <a:lnTo>
                    <a:pt x="57150" y="1486154"/>
                  </a:lnTo>
                  <a:lnTo>
                    <a:pt x="57150" y="1481328"/>
                  </a:lnTo>
                  <a:lnTo>
                    <a:pt x="57150" y="1486154"/>
                  </a:lnTo>
                  <a:cubicBezTo>
                    <a:pt x="53467" y="1486154"/>
                    <a:pt x="49657" y="1485773"/>
                    <a:pt x="45974" y="1485011"/>
                  </a:cubicBezTo>
                  <a:lnTo>
                    <a:pt x="46863" y="1480312"/>
                  </a:lnTo>
                  <a:lnTo>
                    <a:pt x="45974" y="1485011"/>
                  </a:lnTo>
                  <a:cubicBezTo>
                    <a:pt x="42291" y="1484249"/>
                    <a:pt x="38735" y="1483233"/>
                    <a:pt x="35306" y="1481709"/>
                  </a:cubicBezTo>
                  <a:cubicBezTo>
                    <a:pt x="31877" y="1480312"/>
                    <a:pt x="28575" y="1478534"/>
                    <a:pt x="25400" y="1476502"/>
                  </a:cubicBezTo>
                  <a:lnTo>
                    <a:pt x="28067" y="1472565"/>
                  </a:lnTo>
                  <a:lnTo>
                    <a:pt x="25400" y="1476502"/>
                  </a:lnTo>
                  <a:cubicBezTo>
                    <a:pt x="22225" y="1474470"/>
                    <a:pt x="19431" y="1472057"/>
                    <a:pt x="16764" y="1469390"/>
                  </a:cubicBezTo>
                  <a:cubicBezTo>
                    <a:pt x="14097" y="1466723"/>
                    <a:pt x="11811" y="1463802"/>
                    <a:pt x="9652" y="1460754"/>
                  </a:cubicBezTo>
                  <a:cubicBezTo>
                    <a:pt x="7620" y="1457579"/>
                    <a:pt x="5842" y="1454404"/>
                    <a:pt x="4445" y="1450848"/>
                  </a:cubicBezTo>
                  <a:lnTo>
                    <a:pt x="8890" y="1449070"/>
                  </a:lnTo>
                  <a:lnTo>
                    <a:pt x="4445" y="1450848"/>
                  </a:lnTo>
                  <a:cubicBezTo>
                    <a:pt x="3048" y="1447419"/>
                    <a:pt x="1905" y="1443863"/>
                    <a:pt x="1143" y="1440180"/>
                  </a:cubicBezTo>
                  <a:cubicBezTo>
                    <a:pt x="381" y="1436497"/>
                    <a:pt x="0" y="1432814"/>
                    <a:pt x="0" y="1429004"/>
                  </a:cubicBezTo>
                  <a:lnTo>
                    <a:pt x="4826" y="1429004"/>
                  </a:lnTo>
                  <a:lnTo>
                    <a:pt x="127" y="1429004"/>
                  </a:lnTo>
                  <a:moveTo>
                    <a:pt x="9652" y="1429004"/>
                  </a:moveTo>
                  <a:cubicBezTo>
                    <a:pt x="9652" y="1432179"/>
                    <a:pt x="9906" y="1435227"/>
                    <a:pt x="10541" y="1438275"/>
                  </a:cubicBezTo>
                  <a:lnTo>
                    <a:pt x="5842" y="1439164"/>
                  </a:lnTo>
                  <a:lnTo>
                    <a:pt x="10541" y="1438275"/>
                  </a:lnTo>
                  <a:cubicBezTo>
                    <a:pt x="11176" y="1441323"/>
                    <a:pt x="12065" y="1444244"/>
                    <a:pt x="13208" y="1447165"/>
                  </a:cubicBezTo>
                  <a:cubicBezTo>
                    <a:pt x="14351" y="1450086"/>
                    <a:pt x="15875" y="1452753"/>
                    <a:pt x="17653" y="1455420"/>
                  </a:cubicBezTo>
                  <a:lnTo>
                    <a:pt x="13716" y="1458087"/>
                  </a:lnTo>
                  <a:lnTo>
                    <a:pt x="17653" y="1455420"/>
                  </a:lnTo>
                  <a:cubicBezTo>
                    <a:pt x="19431" y="1457960"/>
                    <a:pt x="21336" y="1460373"/>
                    <a:pt x="23495" y="1462659"/>
                  </a:cubicBezTo>
                  <a:lnTo>
                    <a:pt x="20066" y="1466088"/>
                  </a:lnTo>
                  <a:lnTo>
                    <a:pt x="23495" y="1462659"/>
                  </a:lnTo>
                  <a:cubicBezTo>
                    <a:pt x="25654" y="1464818"/>
                    <a:pt x="28067" y="1466850"/>
                    <a:pt x="30734" y="1468501"/>
                  </a:cubicBezTo>
                  <a:cubicBezTo>
                    <a:pt x="33274" y="1470279"/>
                    <a:pt x="36068" y="1471676"/>
                    <a:pt x="38989" y="1472946"/>
                  </a:cubicBezTo>
                  <a:lnTo>
                    <a:pt x="37211" y="1477391"/>
                  </a:lnTo>
                  <a:lnTo>
                    <a:pt x="38989" y="1472946"/>
                  </a:lnTo>
                  <a:cubicBezTo>
                    <a:pt x="41910" y="1474089"/>
                    <a:pt x="44831" y="1474978"/>
                    <a:pt x="47879" y="1475613"/>
                  </a:cubicBezTo>
                  <a:cubicBezTo>
                    <a:pt x="50927" y="1476248"/>
                    <a:pt x="53975" y="1476502"/>
                    <a:pt x="57150" y="1476502"/>
                  </a:cubicBezTo>
                  <a:lnTo>
                    <a:pt x="3267329" y="1476502"/>
                  </a:lnTo>
                  <a:cubicBezTo>
                    <a:pt x="3270504" y="1476502"/>
                    <a:pt x="3273552" y="1476248"/>
                    <a:pt x="3276600" y="1475613"/>
                  </a:cubicBezTo>
                  <a:cubicBezTo>
                    <a:pt x="3279648" y="1474978"/>
                    <a:pt x="3282569" y="1474089"/>
                    <a:pt x="3285490" y="1472946"/>
                  </a:cubicBezTo>
                  <a:lnTo>
                    <a:pt x="3287268" y="1477391"/>
                  </a:lnTo>
                  <a:lnTo>
                    <a:pt x="3285490" y="1472946"/>
                  </a:lnTo>
                  <a:cubicBezTo>
                    <a:pt x="3288411" y="1471803"/>
                    <a:pt x="3291078" y="1470279"/>
                    <a:pt x="3293745" y="1468501"/>
                  </a:cubicBezTo>
                  <a:cubicBezTo>
                    <a:pt x="3296285" y="1466723"/>
                    <a:pt x="3298698" y="1464818"/>
                    <a:pt x="3300984" y="1462659"/>
                  </a:cubicBezTo>
                  <a:cubicBezTo>
                    <a:pt x="3303270" y="1460500"/>
                    <a:pt x="3305175" y="1458087"/>
                    <a:pt x="3306826" y="1455420"/>
                  </a:cubicBezTo>
                  <a:cubicBezTo>
                    <a:pt x="3308604" y="1452880"/>
                    <a:pt x="3310001" y="1450086"/>
                    <a:pt x="3311271" y="1447165"/>
                  </a:cubicBezTo>
                  <a:cubicBezTo>
                    <a:pt x="3312414" y="1444244"/>
                    <a:pt x="3313303" y="1441323"/>
                    <a:pt x="3313938" y="1438275"/>
                  </a:cubicBezTo>
                  <a:cubicBezTo>
                    <a:pt x="3314573" y="1435227"/>
                    <a:pt x="3314827" y="1432179"/>
                    <a:pt x="3314827" y="1429004"/>
                  </a:cubicBezTo>
                  <a:lnTo>
                    <a:pt x="3319526" y="1429004"/>
                  </a:lnTo>
                  <a:lnTo>
                    <a:pt x="3314827" y="1429004"/>
                  </a:lnTo>
                  <a:lnTo>
                    <a:pt x="3314827" y="57150"/>
                  </a:lnTo>
                  <a:lnTo>
                    <a:pt x="3319653" y="57150"/>
                  </a:lnTo>
                  <a:lnTo>
                    <a:pt x="3314954" y="57150"/>
                  </a:lnTo>
                  <a:cubicBezTo>
                    <a:pt x="3314954" y="53975"/>
                    <a:pt x="3314700" y="50927"/>
                    <a:pt x="3314065" y="47879"/>
                  </a:cubicBezTo>
                  <a:lnTo>
                    <a:pt x="3318764" y="46990"/>
                  </a:lnTo>
                  <a:lnTo>
                    <a:pt x="3314065" y="47879"/>
                  </a:lnTo>
                  <a:cubicBezTo>
                    <a:pt x="3313430" y="44831"/>
                    <a:pt x="3312541" y="41910"/>
                    <a:pt x="3311398" y="38989"/>
                  </a:cubicBezTo>
                  <a:cubicBezTo>
                    <a:pt x="3310255" y="36068"/>
                    <a:pt x="3308731" y="33401"/>
                    <a:pt x="3306953" y="30734"/>
                  </a:cubicBezTo>
                  <a:lnTo>
                    <a:pt x="3310890" y="28067"/>
                  </a:lnTo>
                  <a:lnTo>
                    <a:pt x="3306953" y="30734"/>
                  </a:lnTo>
                  <a:cubicBezTo>
                    <a:pt x="3305175" y="28194"/>
                    <a:pt x="3303270" y="25781"/>
                    <a:pt x="3301111" y="23495"/>
                  </a:cubicBezTo>
                  <a:cubicBezTo>
                    <a:pt x="3298952" y="21336"/>
                    <a:pt x="3296539" y="19304"/>
                    <a:pt x="3293872" y="17653"/>
                  </a:cubicBezTo>
                  <a:cubicBezTo>
                    <a:pt x="3291205" y="16002"/>
                    <a:pt x="3288538" y="14478"/>
                    <a:pt x="3285617" y="13208"/>
                  </a:cubicBezTo>
                  <a:cubicBezTo>
                    <a:pt x="3282696" y="11938"/>
                    <a:pt x="3279775" y="11176"/>
                    <a:pt x="3276727" y="10541"/>
                  </a:cubicBezTo>
                  <a:cubicBezTo>
                    <a:pt x="3273679" y="9906"/>
                    <a:pt x="3270631" y="9652"/>
                    <a:pt x="3267456" y="9652"/>
                  </a:cubicBezTo>
                  <a:lnTo>
                    <a:pt x="57150" y="9652"/>
                  </a:lnTo>
                  <a:cubicBezTo>
                    <a:pt x="53975" y="9652"/>
                    <a:pt x="50927" y="9906"/>
                    <a:pt x="47879" y="10541"/>
                  </a:cubicBezTo>
                  <a:lnTo>
                    <a:pt x="46990" y="5842"/>
                  </a:lnTo>
                  <a:lnTo>
                    <a:pt x="47879" y="10541"/>
                  </a:lnTo>
                  <a:cubicBezTo>
                    <a:pt x="44831" y="11176"/>
                    <a:pt x="41910" y="12065"/>
                    <a:pt x="38989" y="13208"/>
                  </a:cubicBezTo>
                  <a:cubicBezTo>
                    <a:pt x="36068" y="14351"/>
                    <a:pt x="33401" y="15875"/>
                    <a:pt x="30734" y="17653"/>
                  </a:cubicBezTo>
                  <a:cubicBezTo>
                    <a:pt x="28194" y="19431"/>
                    <a:pt x="25781" y="21336"/>
                    <a:pt x="23495" y="23495"/>
                  </a:cubicBezTo>
                  <a:cubicBezTo>
                    <a:pt x="21336" y="25654"/>
                    <a:pt x="19304" y="28067"/>
                    <a:pt x="17653" y="30734"/>
                  </a:cubicBezTo>
                  <a:lnTo>
                    <a:pt x="13716" y="28067"/>
                  </a:lnTo>
                  <a:lnTo>
                    <a:pt x="17653" y="30734"/>
                  </a:lnTo>
                  <a:cubicBezTo>
                    <a:pt x="15875" y="33274"/>
                    <a:pt x="14478" y="36068"/>
                    <a:pt x="13208" y="38989"/>
                  </a:cubicBezTo>
                  <a:cubicBezTo>
                    <a:pt x="12065" y="41910"/>
                    <a:pt x="11176" y="44831"/>
                    <a:pt x="10541" y="47879"/>
                  </a:cubicBezTo>
                  <a:cubicBezTo>
                    <a:pt x="9906" y="50927"/>
                    <a:pt x="9652" y="53975"/>
                    <a:pt x="9652" y="57150"/>
                  </a:cubicBezTo>
                  <a:lnTo>
                    <a:pt x="9652" y="1429004"/>
                  </a:lnTo>
                  <a:close/>
                </a:path>
              </a:pathLst>
            </a:custGeom>
            <a:solidFill>
              <a:srgbClr val="B2D7E5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825513" y="6061328"/>
            <a:ext cx="8282971" cy="2181060"/>
            <a:chOff x="0" y="0"/>
            <a:chExt cx="5184775" cy="136525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68326" y="68453"/>
              <a:ext cx="5047996" cy="1228344"/>
            </a:xfrm>
            <a:custGeom>
              <a:avLst/>
              <a:gdLst/>
              <a:ahLst/>
              <a:cxnLst/>
              <a:rect r="r" b="b" t="t" l="l"/>
              <a:pathLst>
                <a:path h="1228344" w="5047996">
                  <a:moveTo>
                    <a:pt x="0" y="1176274"/>
                  </a:moveTo>
                  <a:lnTo>
                    <a:pt x="0" y="52070"/>
                  </a:lnTo>
                  <a:cubicBezTo>
                    <a:pt x="0" y="48641"/>
                    <a:pt x="381" y="45212"/>
                    <a:pt x="1016" y="41910"/>
                  </a:cubicBezTo>
                  <a:cubicBezTo>
                    <a:pt x="1651" y="38608"/>
                    <a:pt x="2667" y="35306"/>
                    <a:pt x="3937" y="32131"/>
                  </a:cubicBezTo>
                  <a:cubicBezTo>
                    <a:pt x="5207" y="28956"/>
                    <a:pt x="6858" y="25908"/>
                    <a:pt x="8763" y="23114"/>
                  </a:cubicBezTo>
                  <a:cubicBezTo>
                    <a:pt x="10668" y="20320"/>
                    <a:pt x="12827" y="17653"/>
                    <a:pt x="15240" y="15240"/>
                  </a:cubicBezTo>
                  <a:cubicBezTo>
                    <a:pt x="17653" y="12827"/>
                    <a:pt x="20320" y="10668"/>
                    <a:pt x="23114" y="8763"/>
                  </a:cubicBezTo>
                  <a:cubicBezTo>
                    <a:pt x="25908" y="6858"/>
                    <a:pt x="28956" y="5207"/>
                    <a:pt x="32131" y="3937"/>
                  </a:cubicBezTo>
                  <a:cubicBezTo>
                    <a:pt x="35306" y="2667"/>
                    <a:pt x="38608" y="1651"/>
                    <a:pt x="41910" y="1016"/>
                  </a:cubicBezTo>
                  <a:cubicBezTo>
                    <a:pt x="45212" y="381"/>
                    <a:pt x="48641" y="0"/>
                    <a:pt x="52070" y="0"/>
                  </a:cubicBezTo>
                  <a:lnTo>
                    <a:pt x="4995926" y="0"/>
                  </a:lnTo>
                  <a:cubicBezTo>
                    <a:pt x="4999355" y="0"/>
                    <a:pt x="5002784" y="381"/>
                    <a:pt x="5006086" y="1016"/>
                  </a:cubicBezTo>
                  <a:cubicBezTo>
                    <a:pt x="5009388" y="1651"/>
                    <a:pt x="5012690" y="2667"/>
                    <a:pt x="5015865" y="3937"/>
                  </a:cubicBezTo>
                  <a:cubicBezTo>
                    <a:pt x="5019040" y="5207"/>
                    <a:pt x="5022088" y="6858"/>
                    <a:pt x="5024882" y="8763"/>
                  </a:cubicBezTo>
                  <a:cubicBezTo>
                    <a:pt x="5027676" y="10668"/>
                    <a:pt x="5030343" y="12827"/>
                    <a:pt x="5032756" y="15240"/>
                  </a:cubicBezTo>
                  <a:cubicBezTo>
                    <a:pt x="5035169" y="17653"/>
                    <a:pt x="5037328" y="20320"/>
                    <a:pt x="5039233" y="23114"/>
                  </a:cubicBezTo>
                  <a:cubicBezTo>
                    <a:pt x="5041138" y="25908"/>
                    <a:pt x="5042789" y="28956"/>
                    <a:pt x="5044059" y="32131"/>
                  </a:cubicBezTo>
                  <a:cubicBezTo>
                    <a:pt x="5045329" y="35306"/>
                    <a:pt x="5046345" y="38608"/>
                    <a:pt x="5046980" y="41910"/>
                  </a:cubicBezTo>
                  <a:cubicBezTo>
                    <a:pt x="5047615" y="45212"/>
                    <a:pt x="5047996" y="48641"/>
                    <a:pt x="5047996" y="52070"/>
                  </a:cubicBezTo>
                  <a:lnTo>
                    <a:pt x="5047996" y="1176274"/>
                  </a:lnTo>
                  <a:cubicBezTo>
                    <a:pt x="5047996" y="1179703"/>
                    <a:pt x="5047615" y="1183132"/>
                    <a:pt x="5046980" y="1186434"/>
                  </a:cubicBezTo>
                  <a:cubicBezTo>
                    <a:pt x="5046345" y="1189736"/>
                    <a:pt x="5045329" y="1193038"/>
                    <a:pt x="5044059" y="1196213"/>
                  </a:cubicBezTo>
                  <a:cubicBezTo>
                    <a:pt x="5042789" y="1199388"/>
                    <a:pt x="5041138" y="1202436"/>
                    <a:pt x="5039233" y="1205230"/>
                  </a:cubicBezTo>
                  <a:cubicBezTo>
                    <a:pt x="5037328" y="1208024"/>
                    <a:pt x="5035169" y="1210691"/>
                    <a:pt x="5032756" y="1213104"/>
                  </a:cubicBezTo>
                  <a:cubicBezTo>
                    <a:pt x="5030343" y="1215517"/>
                    <a:pt x="5027676" y="1217676"/>
                    <a:pt x="5024882" y="1219581"/>
                  </a:cubicBezTo>
                  <a:cubicBezTo>
                    <a:pt x="5022088" y="1221486"/>
                    <a:pt x="5019040" y="1223137"/>
                    <a:pt x="5015865" y="1224407"/>
                  </a:cubicBezTo>
                  <a:cubicBezTo>
                    <a:pt x="5012690" y="1225677"/>
                    <a:pt x="5009388" y="1226693"/>
                    <a:pt x="5006086" y="1227328"/>
                  </a:cubicBezTo>
                  <a:cubicBezTo>
                    <a:pt x="5002784" y="1227963"/>
                    <a:pt x="4999355" y="1228344"/>
                    <a:pt x="4995926" y="1228344"/>
                  </a:cubicBezTo>
                  <a:lnTo>
                    <a:pt x="52197" y="1228344"/>
                  </a:lnTo>
                  <a:cubicBezTo>
                    <a:pt x="48768" y="1228344"/>
                    <a:pt x="45339" y="1227963"/>
                    <a:pt x="42037" y="1227328"/>
                  </a:cubicBezTo>
                  <a:cubicBezTo>
                    <a:pt x="38735" y="1226693"/>
                    <a:pt x="35433" y="1225677"/>
                    <a:pt x="32258" y="1224407"/>
                  </a:cubicBezTo>
                  <a:cubicBezTo>
                    <a:pt x="29083" y="1223137"/>
                    <a:pt x="26035" y="1221486"/>
                    <a:pt x="23241" y="1219581"/>
                  </a:cubicBezTo>
                  <a:cubicBezTo>
                    <a:pt x="20447" y="1217676"/>
                    <a:pt x="17780" y="1215517"/>
                    <a:pt x="15367" y="1213104"/>
                  </a:cubicBezTo>
                  <a:cubicBezTo>
                    <a:pt x="12954" y="1210691"/>
                    <a:pt x="10795" y="1208024"/>
                    <a:pt x="8890" y="1205230"/>
                  </a:cubicBezTo>
                  <a:cubicBezTo>
                    <a:pt x="6985" y="1202436"/>
                    <a:pt x="5334" y="1199388"/>
                    <a:pt x="4064" y="1196213"/>
                  </a:cubicBezTo>
                  <a:cubicBezTo>
                    <a:pt x="2794" y="1193038"/>
                    <a:pt x="1778" y="1189736"/>
                    <a:pt x="1143" y="1186434"/>
                  </a:cubicBezTo>
                  <a:cubicBezTo>
                    <a:pt x="508" y="1183132"/>
                    <a:pt x="127" y="1179703"/>
                    <a:pt x="127" y="1176274"/>
                  </a:cubicBezTo>
                  <a:close/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63373" y="63373"/>
              <a:ext cx="5058029" cy="1238504"/>
            </a:xfrm>
            <a:custGeom>
              <a:avLst/>
              <a:gdLst/>
              <a:ahLst/>
              <a:cxnLst/>
              <a:rect r="r" b="b" t="t" l="l"/>
              <a:pathLst>
                <a:path h="1238504" w="5058029">
                  <a:moveTo>
                    <a:pt x="127" y="1181354"/>
                  </a:moveTo>
                  <a:lnTo>
                    <a:pt x="127" y="57150"/>
                  </a:lnTo>
                  <a:lnTo>
                    <a:pt x="4953" y="57150"/>
                  </a:lnTo>
                  <a:lnTo>
                    <a:pt x="127" y="57150"/>
                  </a:lnTo>
                  <a:cubicBezTo>
                    <a:pt x="127" y="53467"/>
                    <a:pt x="508" y="49657"/>
                    <a:pt x="1270" y="45974"/>
                  </a:cubicBezTo>
                  <a:cubicBezTo>
                    <a:pt x="2032" y="42291"/>
                    <a:pt x="3048" y="38735"/>
                    <a:pt x="4572" y="35306"/>
                  </a:cubicBezTo>
                  <a:lnTo>
                    <a:pt x="9017" y="37084"/>
                  </a:lnTo>
                  <a:lnTo>
                    <a:pt x="4572" y="35306"/>
                  </a:lnTo>
                  <a:cubicBezTo>
                    <a:pt x="5969" y="31877"/>
                    <a:pt x="7747" y="28575"/>
                    <a:pt x="9779" y="25400"/>
                  </a:cubicBezTo>
                  <a:cubicBezTo>
                    <a:pt x="11811" y="22225"/>
                    <a:pt x="14224" y="19431"/>
                    <a:pt x="16891" y="16764"/>
                  </a:cubicBezTo>
                  <a:lnTo>
                    <a:pt x="20320" y="20193"/>
                  </a:lnTo>
                  <a:lnTo>
                    <a:pt x="16891" y="16764"/>
                  </a:lnTo>
                  <a:cubicBezTo>
                    <a:pt x="19558" y="14097"/>
                    <a:pt x="22479" y="11811"/>
                    <a:pt x="25527" y="9652"/>
                  </a:cubicBezTo>
                  <a:lnTo>
                    <a:pt x="28194" y="13589"/>
                  </a:lnTo>
                  <a:lnTo>
                    <a:pt x="25527" y="9652"/>
                  </a:lnTo>
                  <a:cubicBezTo>
                    <a:pt x="28702" y="7620"/>
                    <a:pt x="31877" y="5842"/>
                    <a:pt x="35433" y="4445"/>
                  </a:cubicBezTo>
                  <a:lnTo>
                    <a:pt x="37211" y="8890"/>
                  </a:lnTo>
                  <a:lnTo>
                    <a:pt x="35433" y="4445"/>
                  </a:lnTo>
                  <a:cubicBezTo>
                    <a:pt x="38862" y="3048"/>
                    <a:pt x="42418" y="1905"/>
                    <a:pt x="46101" y="1143"/>
                  </a:cubicBezTo>
                  <a:lnTo>
                    <a:pt x="46990" y="5842"/>
                  </a:lnTo>
                  <a:lnTo>
                    <a:pt x="46101" y="1143"/>
                  </a:lnTo>
                  <a:cubicBezTo>
                    <a:pt x="49784" y="381"/>
                    <a:pt x="53467" y="0"/>
                    <a:pt x="57277" y="0"/>
                  </a:cubicBezTo>
                  <a:lnTo>
                    <a:pt x="57277" y="4826"/>
                  </a:lnTo>
                  <a:lnTo>
                    <a:pt x="57277" y="127"/>
                  </a:lnTo>
                  <a:lnTo>
                    <a:pt x="5000879" y="127"/>
                  </a:lnTo>
                  <a:lnTo>
                    <a:pt x="5000879" y="4953"/>
                  </a:lnTo>
                  <a:lnTo>
                    <a:pt x="5000879" y="127"/>
                  </a:lnTo>
                  <a:cubicBezTo>
                    <a:pt x="5004562" y="127"/>
                    <a:pt x="5008372" y="508"/>
                    <a:pt x="5012055" y="1270"/>
                  </a:cubicBezTo>
                  <a:lnTo>
                    <a:pt x="5011166" y="5969"/>
                  </a:lnTo>
                  <a:lnTo>
                    <a:pt x="5012055" y="1270"/>
                  </a:lnTo>
                  <a:cubicBezTo>
                    <a:pt x="5015738" y="2032"/>
                    <a:pt x="5019294" y="3048"/>
                    <a:pt x="5022723" y="4572"/>
                  </a:cubicBezTo>
                  <a:lnTo>
                    <a:pt x="5020945" y="9017"/>
                  </a:lnTo>
                  <a:lnTo>
                    <a:pt x="5022723" y="4572"/>
                  </a:lnTo>
                  <a:cubicBezTo>
                    <a:pt x="5026152" y="5969"/>
                    <a:pt x="5029454" y="7747"/>
                    <a:pt x="5032629" y="9779"/>
                  </a:cubicBezTo>
                  <a:lnTo>
                    <a:pt x="5029962" y="13716"/>
                  </a:lnTo>
                  <a:lnTo>
                    <a:pt x="5032629" y="9779"/>
                  </a:lnTo>
                  <a:cubicBezTo>
                    <a:pt x="5035804" y="11811"/>
                    <a:pt x="5038598" y="14224"/>
                    <a:pt x="5041265" y="16891"/>
                  </a:cubicBezTo>
                  <a:lnTo>
                    <a:pt x="5037836" y="20320"/>
                  </a:lnTo>
                  <a:lnTo>
                    <a:pt x="5041265" y="16891"/>
                  </a:lnTo>
                  <a:cubicBezTo>
                    <a:pt x="5043932" y="19558"/>
                    <a:pt x="5046218" y="22479"/>
                    <a:pt x="5048377" y="25527"/>
                  </a:cubicBezTo>
                  <a:cubicBezTo>
                    <a:pt x="5050409" y="28702"/>
                    <a:pt x="5052187" y="31877"/>
                    <a:pt x="5053584" y="35433"/>
                  </a:cubicBezTo>
                  <a:lnTo>
                    <a:pt x="5049139" y="37211"/>
                  </a:lnTo>
                  <a:lnTo>
                    <a:pt x="5053584" y="35433"/>
                  </a:lnTo>
                  <a:cubicBezTo>
                    <a:pt x="5054981" y="38862"/>
                    <a:pt x="5056124" y="42418"/>
                    <a:pt x="5056886" y="46101"/>
                  </a:cubicBezTo>
                  <a:cubicBezTo>
                    <a:pt x="5057648" y="49784"/>
                    <a:pt x="5058029" y="53467"/>
                    <a:pt x="5058029" y="57277"/>
                  </a:cubicBezTo>
                  <a:lnTo>
                    <a:pt x="5058029" y="1181354"/>
                  </a:lnTo>
                  <a:cubicBezTo>
                    <a:pt x="5058029" y="1185037"/>
                    <a:pt x="5057648" y="1188847"/>
                    <a:pt x="5056886" y="1192530"/>
                  </a:cubicBezTo>
                  <a:lnTo>
                    <a:pt x="5052187" y="1191641"/>
                  </a:lnTo>
                  <a:lnTo>
                    <a:pt x="5056886" y="1192530"/>
                  </a:lnTo>
                  <a:cubicBezTo>
                    <a:pt x="5056124" y="1196213"/>
                    <a:pt x="5055108" y="1199769"/>
                    <a:pt x="5053584" y="1203198"/>
                  </a:cubicBezTo>
                  <a:lnTo>
                    <a:pt x="5049139" y="1201420"/>
                  </a:lnTo>
                  <a:lnTo>
                    <a:pt x="5053584" y="1203198"/>
                  </a:lnTo>
                  <a:cubicBezTo>
                    <a:pt x="5052187" y="1206627"/>
                    <a:pt x="5050409" y="1209929"/>
                    <a:pt x="5048377" y="1213104"/>
                  </a:cubicBezTo>
                  <a:cubicBezTo>
                    <a:pt x="5046345" y="1216279"/>
                    <a:pt x="5043932" y="1219073"/>
                    <a:pt x="5041265" y="1221740"/>
                  </a:cubicBezTo>
                  <a:cubicBezTo>
                    <a:pt x="5038598" y="1224407"/>
                    <a:pt x="5035677" y="1226693"/>
                    <a:pt x="5032629" y="1228852"/>
                  </a:cubicBezTo>
                  <a:lnTo>
                    <a:pt x="5029962" y="1224915"/>
                  </a:lnTo>
                  <a:lnTo>
                    <a:pt x="5032629" y="1228852"/>
                  </a:lnTo>
                  <a:cubicBezTo>
                    <a:pt x="5029454" y="1230884"/>
                    <a:pt x="5026279" y="1232662"/>
                    <a:pt x="5022723" y="1234059"/>
                  </a:cubicBezTo>
                  <a:lnTo>
                    <a:pt x="5020945" y="1229614"/>
                  </a:lnTo>
                  <a:lnTo>
                    <a:pt x="5022723" y="1234059"/>
                  </a:lnTo>
                  <a:cubicBezTo>
                    <a:pt x="5019294" y="1235456"/>
                    <a:pt x="5015738" y="1236599"/>
                    <a:pt x="5012055" y="1237361"/>
                  </a:cubicBezTo>
                  <a:lnTo>
                    <a:pt x="5011166" y="1232662"/>
                  </a:lnTo>
                  <a:lnTo>
                    <a:pt x="5012055" y="1237361"/>
                  </a:lnTo>
                  <a:cubicBezTo>
                    <a:pt x="5008372" y="1238123"/>
                    <a:pt x="5004689" y="1238504"/>
                    <a:pt x="5000879" y="1238504"/>
                  </a:cubicBezTo>
                  <a:lnTo>
                    <a:pt x="5000879" y="1233678"/>
                  </a:lnTo>
                  <a:lnTo>
                    <a:pt x="5000879" y="1238504"/>
                  </a:lnTo>
                  <a:lnTo>
                    <a:pt x="57150" y="1238504"/>
                  </a:lnTo>
                  <a:lnTo>
                    <a:pt x="57150" y="1233678"/>
                  </a:lnTo>
                  <a:lnTo>
                    <a:pt x="57150" y="1238504"/>
                  </a:lnTo>
                  <a:cubicBezTo>
                    <a:pt x="53467" y="1238504"/>
                    <a:pt x="49657" y="1238123"/>
                    <a:pt x="45974" y="1237361"/>
                  </a:cubicBezTo>
                  <a:lnTo>
                    <a:pt x="46863" y="1232662"/>
                  </a:lnTo>
                  <a:lnTo>
                    <a:pt x="45974" y="1237361"/>
                  </a:lnTo>
                  <a:cubicBezTo>
                    <a:pt x="42291" y="1236599"/>
                    <a:pt x="38735" y="1235583"/>
                    <a:pt x="35306" y="1234059"/>
                  </a:cubicBezTo>
                  <a:lnTo>
                    <a:pt x="37084" y="1229614"/>
                  </a:lnTo>
                  <a:lnTo>
                    <a:pt x="35306" y="1234059"/>
                  </a:lnTo>
                  <a:cubicBezTo>
                    <a:pt x="31877" y="1232662"/>
                    <a:pt x="28575" y="1230884"/>
                    <a:pt x="25400" y="1228852"/>
                  </a:cubicBezTo>
                  <a:lnTo>
                    <a:pt x="28067" y="1224915"/>
                  </a:lnTo>
                  <a:lnTo>
                    <a:pt x="25400" y="1228852"/>
                  </a:lnTo>
                  <a:cubicBezTo>
                    <a:pt x="22225" y="1226820"/>
                    <a:pt x="19431" y="1224407"/>
                    <a:pt x="16764" y="1221740"/>
                  </a:cubicBezTo>
                  <a:cubicBezTo>
                    <a:pt x="14097" y="1219073"/>
                    <a:pt x="11811" y="1216152"/>
                    <a:pt x="9652" y="1213104"/>
                  </a:cubicBezTo>
                  <a:lnTo>
                    <a:pt x="13589" y="1210437"/>
                  </a:lnTo>
                  <a:lnTo>
                    <a:pt x="9652" y="1213104"/>
                  </a:lnTo>
                  <a:cubicBezTo>
                    <a:pt x="7620" y="1209929"/>
                    <a:pt x="5842" y="1206754"/>
                    <a:pt x="4445" y="1203198"/>
                  </a:cubicBezTo>
                  <a:cubicBezTo>
                    <a:pt x="3048" y="1199769"/>
                    <a:pt x="1905" y="1196213"/>
                    <a:pt x="1143" y="1192530"/>
                  </a:cubicBezTo>
                  <a:cubicBezTo>
                    <a:pt x="381" y="1188847"/>
                    <a:pt x="0" y="1185164"/>
                    <a:pt x="0" y="1181354"/>
                  </a:cubicBezTo>
                  <a:lnTo>
                    <a:pt x="4826" y="1181354"/>
                  </a:lnTo>
                  <a:lnTo>
                    <a:pt x="127" y="1181354"/>
                  </a:lnTo>
                  <a:moveTo>
                    <a:pt x="9652" y="1181354"/>
                  </a:moveTo>
                  <a:cubicBezTo>
                    <a:pt x="9652" y="1184529"/>
                    <a:pt x="9906" y="1187577"/>
                    <a:pt x="10541" y="1190625"/>
                  </a:cubicBezTo>
                  <a:lnTo>
                    <a:pt x="5842" y="1191514"/>
                  </a:lnTo>
                  <a:lnTo>
                    <a:pt x="10541" y="1190625"/>
                  </a:lnTo>
                  <a:cubicBezTo>
                    <a:pt x="11176" y="1193673"/>
                    <a:pt x="12065" y="1196594"/>
                    <a:pt x="13208" y="1199515"/>
                  </a:cubicBezTo>
                  <a:lnTo>
                    <a:pt x="8763" y="1201293"/>
                  </a:lnTo>
                  <a:lnTo>
                    <a:pt x="13208" y="1199515"/>
                  </a:lnTo>
                  <a:cubicBezTo>
                    <a:pt x="14351" y="1202436"/>
                    <a:pt x="15875" y="1205103"/>
                    <a:pt x="17653" y="1207770"/>
                  </a:cubicBezTo>
                  <a:cubicBezTo>
                    <a:pt x="19431" y="1210310"/>
                    <a:pt x="21336" y="1212723"/>
                    <a:pt x="23495" y="1215009"/>
                  </a:cubicBezTo>
                  <a:lnTo>
                    <a:pt x="20066" y="1218438"/>
                  </a:lnTo>
                  <a:lnTo>
                    <a:pt x="23495" y="1215009"/>
                  </a:lnTo>
                  <a:cubicBezTo>
                    <a:pt x="25654" y="1217168"/>
                    <a:pt x="28067" y="1219200"/>
                    <a:pt x="30734" y="1220851"/>
                  </a:cubicBezTo>
                  <a:cubicBezTo>
                    <a:pt x="33274" y="1222629"/>
                    <a:pt x="36068" y="1224026"/>
                    <a:pt x="38989" y="1225296"/>
                  </a:cubicBezTo>
                  <a:cubicBezTo>
                    <a:pt x="41910" y="1226439"/>
                    <a:pt x="44831" y="1227328"/>
                    <a:pt x="47879" y="1227963"/>
                  </a:cubicBezTo>
                  <a:cubicBezTo>
                    <a:pt x="50927" y="1228598"/>
                    <a:pt x="53975" y="1228852"/>
                    <a:pt x="57150" y="1228852"/>
                  </a:cubicBezTo>
                  <a:lnTo>
                    <a:pt x="5000879" y="1228852"/>
                  </a:lnTo>
                  <a:cubicBezTo>
                    <a:pt x="5004054" y="1228852"/>
                    <a:pt x="5007102" y="1228598"/>
                    <a:pt x="5010150" y="1227963"/>
                  </a:cubicBezTo>
                  <a:cubicBezTo>
                    <a:pt x="5013198" y="1227328"/>
                    <a:pt x="5016119" y="1226439"/>
                    <a:pt x="5019040" y="1225296"/>
                  </a:cubicBezTo>
                  <a:cubicBezTo>
                    <a:pt x="5021961" y="1224153"/>
                    <a:pt x="5024628" y="1222629"/>
                    <a:pt x="5027295" y="1220851"/>
                  </a:cubicBezTo>
                  <a:cubicBezTo>
                    <a:pt x="5029835" y="1219073"/>
                    <a:pt x="5032248" y="1217168"/>
                    <a:pt x="5034534" y="1215009"/>
                  </a:cubicBezTo>
                  <a:lnTo>
                    <a:pt x="5037963" y="1218438"/>
                  </a:lnTo>
                  <a:lnTo>
                    <a:pt x="5034534" y="1215009"/>
                  </a:lnTo>
                  <a:cubicBezTo>
                    <a:pt x="5036693" y="1212850"/>
                    <a:pt x="5038725" y="1210437"/>
                    <a:pt x="5040376" y="1207770"/>
                  </a:cubicBezTo>
                  <a:lnTo>
                    <a:pt x="5044313" y="1210437"/>
                  </a:lnTo>
                  <a:lnTo>
                    <a:pt x="5040376" y="1207770"/>
                  </a:lnTo>
                  <a:cubicBezTo>
                    <a:pt x="5042154" y="1205230"/>
                    <a:pt x="5043551" y="1202436"/>
                    <a:pt x="5044821" y="1199515"/>
                  </a:cubicBezTo>
                  <a:cubicBezTo>
                    <a:pt x="5046091" y="1196594"/>
                    <a:pt x="5046853" y="1193673"/>
                    <a:pt x="5047488" y="1190625"/>
                  </a:cubicBezTo>
                  <a:cubicBezTo>
                    <a:pt x="5048123" y="1187577"/>
                    <a:pt x="5048377" y="1184529"/>
                    <a:pt x="5048377" y="1181354"/>
                  </a:cubicBezTo>
                  <a:lnTo>
                    <a:pt x="5053076" y="1181354"/>
                  </a:lnTo>
                  <a:lnTo>
                    <a:pt x="5048250" y="1181354"/>
                  </a:lnTo>
                  <a:lnTo>
                    <a:pt x="5048250" y="57150"/>
                  </a:lnTo>
                  <a:lnTo>
                    <a:pt x="5053076" y="57150"/>
                  </a:lnTo>
                  <a:lnTo>
                    <a:pt x="5048377" y="57150"/>
                  </a:lnTo>
                  <a:cubicBezTo>
                    <a:pt x="5048377" y="53975"/>
                    <a:pt x="5048123" y="50927"/>
                    <a:pt x="5047488" y="47879"/>
                  </a:cubicBezTo>
                  <a:lnTo>
                    <a:pt x="5052187" y="46990"/>
                  </a:lnTo>
                  <a:lnTo>
                    <a:pt x="5047488" y="47879"/>
                  </a:lnTo>
                  <a:cubicBezTo>
                    <a:pt x="5046853" y="44831"/>
                    <a:pt x="5045964" y="41910"/>
                    <a:pt x="5044821" y="38989"/>
                  </a:cubicBezTo>
                  <a:cubicBezTo>
                    <a:pt x="5043678" y="36068"/>
                    <a:pt x="5042154" y="33401"/>
                    <a:pt x="5040376" y="30734"/>
                  </a:cubicBezTo>
                  <a:lnTo>
                    <a:pt x="5044313" y="28067"/>
                  </a:lnTo>
                  <a:lnTo>
                    <a:pt x="5040376" y="30734"/>
                  </a:lnTo>
                  <a:cubicBezTo>
                    <a:pt x="5038598" y="28194"/>
                    <a:pt x="5036693" y="25781"/>
                    <a:pt x="5034534" y="23495"/>
                  </a:cubicBezTo>
                  <a:cubicBezTo>
                    <a:pt x="5032375" y="21336"/>
                    <a:pt x="5029962" y="19304"/>
                    <a:pt x="5027295" y="17653"/>
                  </a:cubicBezTo>
                  <a:cubicBezTo>
                    <a:pt x="5024755" y="15875"/>
                    <a:pt x="5021961" y="14478"/>
                    <a:pt x="5019040" y="13208"/>
                  </a:cubicBezTo>
                  <a:cubicBezTo>
                    <a:pt x="5016119" y="12065"/>
                    <a:pt x="5013198" y="11176"/>
                    <a:pt x="5010150" y="10541"/>
                  </a:cubicBezTo>
                  <a:cubicBezTo>
                    <a:pt x="5007102" y="9906"/>
                    <a:pt x="5004054" y="9652"/>
                    <a:pt x="5000879" y="9652"/>
                  </a:cubicBezTo>
                  <a:lnTo>
                    <a:pt x="57150" y="9652"/>
                  </a:lnTo>
                  <a:cubicBezTo>
                    <a:pt x="53975" y="9652"/>
                    <a:pt x="50927" y="9906"/>
                    <a:pt x="47879" y="10541"/>
                  </a:cubicBezTo>
                  <a:cubicBezTo>
                    <a:pt x="44831" y="11176"/>
                    <a:pt x="41910" y="12065"/>
                    <a:pt x="38989" y="13208"/>
                  </a:cubicBezTo>
                  <a:cubicBezTo>
                    <a:pt x="36068" y="14351"/>
                    <a:pt x="33401" y="15875"/>
                    <a:pt x="30734" y="17653"/>
                  </a:cubicBezTo>
                  <a:cubicBezTo>
                    <a:pt x="28194" y="19431"/>
                    <a:pt x="25781" y="21336"/>
                    <a:pt x="23495" y="23495"/>
                  </a:cubicBezTo>
                  <a:cubicBezTo>
                    <a:pt x="21336" y="25654"/>
                    <a:pt x="19304" y="28067"/>
                    <a:pt x="17653" y="30734"/>
                  </a:cubicBezTo>
                  <a:lnTo>
                    <a:pt x="13716" y="28067"/>
                  </a:lnTo>
                  <a:lnTo>
                    <a:pt x="17653" y="30734"/>
                  </a:lnTo>
                  <a:cubicBezTo>
                    <a:pt x="15875" y="33274"/>
                    <a:pt x="14478" y="36068"/>
                    <a:pt x="13208" y="38989"/>
                  </a:cubicBezTo>
                  <a:cubicBezTo>
                    <a:pt x="12065" y="41910"/>
                    <a:pt x="11176" y="44831"/>
                    <a:pt x="10541" y="47879"/>
                  </a:cubicBezTo>
                  <a:lnTo>
                    <a:pt x="5842" y="46990"/>
                  </a:lnTo>
                  <a:lnTo>
                    <a:pt x="10541" y="47879"/>
                  </a:lnTo>
                  <a:cubicBezTo>
                    <a:pt x="9906" y="50927"/>
                    <a:pt x="9652" y="53975"/>
                    <a:pt x="9652" y="57150"/>
                  </a:cubicBezTo>
                  <a:lnTo>
                    <a:pt x="9652" y="1181354"/>
                  </a:lnTo>
                  <a:close/>
                </a:path>
              </a:pathLst>
            </a:custGeom>
            <a:solidFill>
              <a:srgbClr val="B2D7E5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6394838" y="3428833"/>
            <a:ext cx="5498309" cy="2576695"/>
            <a:chOff x="0" y="0"/>
            <a:chExt cx="3441700" cy="16129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68326" y="68453"/>
              <a:ext cx="3304921" cy="1475994"/>
            </a:xfrm>
            <a:custGeom>
              <a:avLst/>
              <a:gdLst/>
              <a:ahLst/>
              <a:cxnLst/>
              <a:rect r="r" b="b" t="t" l="l"/>
              <a:pathLst>
                <a:path h="1475994" w="3304921">
                  <a:moveTo>
                    <a:pt x="0" y="1423924"/>
                  </a:moveTo>
                  <a:lnTo>
                    <a:pt x="0" y="52070"/>
                  </a:lnTo>
                  <a:cubicBezTo>
                    <a:pt x="0" y="48641"/>
                    <a:pt x="381" y="45212"/>
                    <a:pt x="1016" y="41910"/>
                  </a:cubicBezTo>
                  <a:cubicBezTo>
                    <a:pt x="1651" y="38608"/>
                    <a:pt x="2667" y="35306"/>
                    <a:pt x="3937" y="32131"/>
                  </a:cubicBezTo>
                  <a:cubicBezTo>
                    <a:pt x="5207" y="28956"/>
                    <a:pt x="6858" y="25908"/>
                    <a:pt x="8763" y="23114"/>
                  </a:cubicBezTo>
                  <a:cubicBezTo>
                    <a:pt x="10668" y="20320"/>
                    <a:pt x="12827" y="17653"/>
                    <a:pt x="15240" y="15240"/>
                  </a:cubicBezTo>
                  <a:cubicBezTo>
                    <a:pt x="17653" y="12827"/>
                    <a:pt x="20320" y="10668"/>
                    <a:pt x="23114" y="8763"/>
                  </a:cubicBezTo>
                  <a:cubicBezTo>
                    <a:pt x="25908" y="6858"/>
                    <a:pt x="28956" y="5207"/>
                    <a:pt x="32131" y="3937"/>
                  </a:cubicBezTo>
                  <a:cubicBezTo>
                    <a:pt x="35306" y="2667"/>
                    <a:pt x="38608" y="1651"/>
                    <a:pt x="41910" y="1016"/>
                  </a:cubicBezTo>
                  <a:cubicBezTo>
                    <a:pt x="45212" y="381"/>
                    <a:pt x="48641" y="0"/>
                    <a:pt x="52070" y="0"/>
                  </a:cubicBezTo>
                  <a:lnTo>
                    <a:pt x="3252851" y="0"/>
                  </a:lnTo>
                  <a:cubicBezTo>
                    <a:pt x="3256280" y="0"/>
                    <a:pt x="3259709" y="381"/>
                    <a:pt x="3263011" y="1016"/>
                  </a:cubicBezTo>
                  <a:cubicBezTo>
                    <a:pt x="3266313" y="1651"/>
                    <a:pt x="3269615" y="2667"/>
                    <a:pt x="3272790" y="3937"/>
                  </a:cubicBezTo>
                  <a:cubicBezTo>
                    <a:pt x="3275965" y="5207"/>
                    <a:pt x="3279013" y="6858"/>
                    <a:pt x="3281807" y="8763"/>
                  </a:cubicBezTo>
                  <a:cubicBezTo>
                    <a:pt x="3284601" y="10668"/>
                    <a:pt x="3287268" y="12827"/>
                    <a:pt x="3289681" y="15240"/>
                  </a:cubicBezTo>
                  <a:cubicBezTo>
                    <a:pt x="3292094" y="17653"/>
                    <a:pt x="3294253" y="20320"/>
                    <a:pt x="3296158" y="23114"/>
                  </a:cubicBezTo>
                  <a:cubicBezTo>
                    <a:pt x="3298063" y="25908"/>
                    <a:pt x="3299714" y="28956"/>
                    <a:pt x="3300984" y="32131"/>
                  </a:cubicBezTo>
                  <a:cubicBezTo>
                    <a:pt x="3302254" y="35306"/>
                    <a:pt x="3303270" y="38608"/>
                    <a:pt x="3303905" y="41910"/>
                  </a:cubicBezTo>
                  <a:cubicBezTo>
                    <a:pt x="3304540" y="45212"/>
                    <a:pt x="3304921" y="48641"/>
                    <a:pt x="3304921" y="52070"/>
                  </a:cubicBezTo>
                  <a:lnTo>
                    <a:pt x="3304921" y="1423924"/>
                  </a:lnTo>
                  <a:cubicBezTo>
                    <a:pt x="3304921" y="1427353"/>
                    <a:pt x="3304540" y="1430782"/>
                    <a:pt x="3303905" y="1434084"/>
                  </a:cubicBezTo>
                  <a:cubicBezTo>
                    <a:pt x="3303270" y="1437386"/>
                    <a:pt x="3302254" y="1440688"/>
                    <a:pt x="3300984" y="1443863"/>
                  </a:cubicBezTo>
                  <a:cubicBezTo>
                    <a:pt x="3299714" y="1447038"/>
                    <a:pt x="3298063" y="1450086"/>
                    <a:pt x="3296158" y="1452880"/>
                  </a:cubicBezTo>
                  <a:cubicBezTo>
                    <a:pt x="3294253" y="1455674"/>
                    <a:pt x="3292094" y="1458341"/>
                    <a:pt x="3289681" y="1460754"/>
                  </a:cubicBezTo>
                  <a:cubicBezTo>
                    <a:pt x="3287268" y="1463167"/>
                    <a:pt x="3284601" y="1465326"/>
                    <a:pt x="3281807" y="1467231"/>
                  </a:cubicBezTo>
                  <a:cubicBezTo>
                    <a:pt x="3279013" y="1469136"/>
                    <a:pt x="3275965" y="1470787"/>
                    <a:pt x="3272790" y="1472057"/>
                  </a:cubicBezTo>
                  <a:cubicBezTo>
                    <a:pt x="3269615" y="1473327"/>
                    <a:pt x="3266313" y="1474343"/>
                    <a:pt x="3263011" y="1474978"/>
                  </a:cubicBezTo>
                  <a:cubicBezTo>
                    <a:pt x="3259709" y="1475613"/>
                    <a:pt x="3256280" y="1475994"/>
                    <a:pt x="3252851" y="1475994"/>
                  </a:cubicBezTo>
                  <a:lnTo>
                    <a:pt x="52197" y="1475994"/>
                  </a:lnTo>
                  <a:cubicBezTo>
                    <a:pt x="48768" y="1475994"/>
                    <a:pt x="45339" y="1475613"/>
                    <a:pt x="42037" y="1474978"/>
                  </a:cubicBezTo>
                  <a:cubicBezTo>
                    <a:pt x="38735" y="1474343"/>
                    <a:pt x="35433" y="1473327"/>
                    <a:pt x="32258" y="1472057"/>
                  </a:cubicBezTo>
                  <a:cubicBezTo>
                    <a:pt x="29083" y="1470787"/>
                    <a:pt x="26035" y="1469136"/>
                    <a:pt x="23241" y="1467231"/>
                  </a:cubicBezTo>
                  <a:cubicBezTo>
                    <a:pt x="20447" y="1465326"/>
                    <a:pt x="17780" y="1463167"/>
                    <a:pt x="15367" y="1460754"/>
                  </a:cubicBezTo>
                  <a:cubicBezTo>
                    <a:pt x="12954" y="1458341"/>
                    <a:pt x="10795" y="1455674"/>
                    <a:pt x="8890" y="1452880"/>
                  </a:cubicBezTo>
                  <a:cubicBezTo>
                    <a:pt x="6985" y="1450086"/>
                    <a:pt x="5334" y="1447038"/>
                    <a:pt x="4064" y="1443863"/>
                  </a:cubicBezTo>
                  <a:cubicBezTo>
                    <a:pt x="2794" y="1440688"/>
                    <a:pt x="1778" y="1437386"/>
                    <a:pt x="1143" y="1434084"/>
                  </a:cubicBezTo>
                  <a:cubicBezTo>
                    <a:pt x="508" y="1430782"/>
                    <a:pt x="127" y="1427353"/>
                    <a:pt x="127" y="1423924"/>
                  </a:cubicBezTo>
                  <a:close/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63373" y="63373"/>
              <a:ext cx="3314954" cy="1486154"/>
            </a:xfrm>
            <a:custGeom>
              <a:avLst/>
              <a:gdLst/>
              <a:ahLst/>
              <a:cxnLst/>
              <a:rect r="r" b="b" t="t" l="l"/>
              <a:pathLst>
                <a:path h="1486154" w="3314954">
                  <a:moveTo>
                    <a:pt x="127" y="1429004"/>
                  </a:moveTo>
                  <a:lnTo>
                    <a:pt x="127" y="57150"/>
                  </a:lnTo>
                  <a:lnTo>
                    <a:pt x="4953" y="57150"/>
                  </a:lnTo>
                  <a:lnTo>
                    <a:pt x="127" y="57150"/>
                  </a:lnTo>
                  <a:cubicBezTo>
                    <a:pt x="127" y="53467"/>
                    <a:pt x="508" y="49657"/>
                    <a:pt x="1270" y="45974"/>
                  </a:cubicBezTo>
                  <a:lnTo>
                    <a:pt x="5969" y="46863"/>
                  </a:lnTo>
                  <a:lnTo>
                    <a:pt x="1270" y="45974"/>
                  </a:lnTo>
                  <a:cubicBezTo>
                    <a:pt x="2032" y="42291"/>
                    <a:pt x="3048" y="38735"/>
                    <a:pt x="4572" y="35306"/>
                  </a:cubicBezTo>
                  <a:lnTo>
                    <a:pt x="9017" y="37084"/>
                  </a:lnTo>
                  <a:lnTo>
                    <a:pt x="4572" y="35306"/>
                  </a:lnTo>
                  <a:cubicBezTo>
                    <a:pt x="5969" y="31877"/>
                    <a:pt x="7747" y="28575"/>
                    <a:pt x="9779" y="25400"/>
                  </a:cubicBezTo>
                  <a:lnTo>
                    <a:pt x="13716" y="28067"/>
                  </a:lnTo>
                  <a:lnTo>
                    <a:pt x="9779" y="25400"/>
                  </a:lnTo>
                  <a:cubicBezTo>
                    <a:pt x="11811" y="22225"/>
                    <a:pt x="14224" y="19431"/>
                    <a:pt x="16891" y="16764"/>
                  </a:cubicBezTo>
                  <a:lnTo>
                    <a:pt x="20320" y="20193"/>
                  </a:lnTo>
                  <a:lnTo>
                    <a:pt x="16891" y="16764"/>
                  </a:lnTo>
                  <a:cubicBezTo>
                    <a:pt x="19558" y="14097"/>
                    <a:pt x="22479" y="11811"/>
                    <a:pt x="25527" y="9652"/>
                  </a:cubicBezTo>
                  <a:cubicBezTo>
                    <a:pt x="28575" y="7620"/>
                    <a:pt x="31877" y="5842"/>
                    <a:pt x="35433" y="4445"/>
                  </a:cubicBezTo>
                  <a:cubicBezTo>
                    <a:pt x="38862" y="3048"/>
                    <a:pt x="42418" y="1905"/>
                    <a:pt x="46101" y="1143"/>
                  </a:cubicBezTo>
                  <a:cubicBezTo>
                    <a:pt x="49784" y="381"/>
                    <a:pt x="53467" y="0"/>
                    <a:pt x="57277" y="0"/>
                  </a:cubicBezTo>
                  <a:lnTo>
                    <a:pt x="57277" y="4826"/>
                  </a:lnTo>
                  <a:lnTo>
                    <a:pt x="57277" y="127"/>
                  </a:lnTo>
                  <a:lnTo>
                    <a:pt x="3257804" y="127"/>
                  </a:lnTo>
                  <a:lnTo>
                    <a:pt x="3257804" y="4953"/>
                  </a:lnTo>
                  <a:lnTo>
                    <a:pt x="3257804" y="127"/>
                  </a:lnTo>
                  <a:cubicBezTo>
                    <a:pt x="3261487" y="127"/>
                    <a:pt x="3265297" y="508"/>
                    <a:pt x="3268980" y="1270"/>
                  </a:cubicBezTo>
                  <a:lnTo>
                    <a:pt x="3268091" y="5969"/>
                  </a:lnTo>
                  <a:lnTo>
                    <a:pt x="3268980" y="1270"/>
                  </a:lnTo>
                  <a:cubicBezTo>
                    <a:pt x="3272663" y="2032"/>
                    <a:pt x="3276219" y="3048"/>
                    <a:pt x="3279648" y="4572"/>
                  </a:cubicBezTo>
                  <a:lnTo>
                    <a:pt x="3277870" y="9017"/>
                  </a:lnTo>
                  <a:lnTo>
                    <a:pt x="3279648" y="4572"/>
                  </a:lnTo>
                  <a:cubicBezTo>
                    <a:pt x="3283077" y="5969"/>
                    <a:pt x="3286379" y="7747"/>
                    <a:pt x="3289554" y="9779"/>
                  </a:cubicBezTo>
                  <a:cubicBezTo>
                    <a:pt x="3292602" y="11811"/>
                    <a:pt x="3295523" y="14224"/>
                    <a:pt x="3298190" y="16891"/>
                  </a:cubicBezTo>
                  <a:lnTo>
                    <a:pt x="3294761" y="20320"/>
                  </a:lnTo>
                  <a:lnTo>
                    <a:pt x="3298190" y="16891"/>
                  </a:lnTo>
                  <a:cubicBezTo>
                    <a:pt x="3300857" y="19558"/>
                    <a:pt x="3303143" y="22479"/>
                    <a:pt x="3305302" y="25527"/>
                  </a:cubicBezTo>
                  <a:cubicBezTo>
                    <a:pt x="3307334" y="28702"/>
                    <a:pt x="3309112" y="31877"/>
                    <a:pt x="3310509" y="35433"/>
                  </a:cubicBezTo>
                  <a:lnTo>
                    <a:pt x="3306064" y="37211"/>
                  </a:lnTo>
                  <a:lnTo>
                    <a:pt x="3310509" y="35433"/>
                  </a:lnTo>
                  <a:cubicBezTo>
                    <a:pt x="3311906" y="38862"/>
                    <a:pt x="3313049" y="42418"/>
                    <a:pt x="3313811" y="46101"/>
                  </a:cubicBezTo>
                  <a:lnTo>
                    <a:pt x="3309112" y="46990"/>
                  </a:lnTo>
                  <a:lnTo>
                    <a:pt x="3313811" y="46101"/>
                  </a:lnTo>
                  <a:cubicBezTo>
                    <a:pt x="3314573" y="49784"/>
                    <a:pt x="3314954" y="53467"/>
                    <a:pt x="3314954" y="57277"/>
                  </a:cubicBezTo>
                  <a:lnTo>
                    <a:pt x="3310128" y="57277"/>
                  </a:lnTo>
                  <a:lnTo>
                    <a:pt x="3314954" y="57277"/>
                  </a:lnTo>
                  <a:lnTo>
                    <a:pt x="3314954" y="1429004"/>
                  </a:lnTo>
                  <a:lnTo>
                    <a:pt x="3310128" y="1429004"/>
                  </a:lnTo>
                  <a:lnTo>
                    <a:pt x="3314954" y="1429004"/>
                  </a:lnTo>
                  <a:cubicBezTo>
                    <a:pt x="3314954" y="1432687"/>
                    <a:pt x="3314573" y="1436497"/>
                    <a:pt x="3313811" y="1440180"/>
                  </a:cubicBezTo>
                  <a:lnTo>
                    <a:pt x="3309112" y="1439291"/>
                  </a:lnTo>
                  <a:lnTo>
                    <a:pt x="3313811" y="1440180"/>
                  </a:lnTo>
                  <a:cubicBezTo>
                    <a:pt x="3313049" y="1443863"/>
                    <a:pt x="3312033" y="1447419"/>
                    <a:pt x="3310509" y="1450848"/>
                  </a:cubicBezTo>
                  <a:lnTo>
                    <a:pt x="3306064" y="1449070"/>
                  </a:lnTo>
                  <a:lnTo>
                    <a:pt x="3310509" y="1450848"/>
                  </a:lnTo>
                  <a:cubicBezTo>
                    <a:pt x="3309112" y="1454277"/>
                    <a:pt x="3307334" y="1457579"/>
                    <a:pt x="3305302" y="1460754"/>
                  </a:cubicBezTo>
                  <a:cubicBezTo>
                    <a:pt x="3303270" y="1463802"/>
                    <a:pt x="3300857" y="1466723"/>
                    <a:pt x="3298190" y="1469390"/>
                  </a:cubicBezTo>
                  <a:lnTo>
                    <a:pt x="3294761" y="1465961"/>
                  </a:lnTo>
                  <a:lnTo>
                    <a:pt x="3298190" y="1469390"/>
                  </a:lnTo>
                  <a:cubicBezTo>
                    <a:pt x="3295523" y="1472057"/>
                    <a:pt x="3292602" y="1474343"/>
                    <a:pt x="3289554" y="1476502"/>
                  </a:cubicBezTo>
                  <a:lnTo>
                    <a:pt x="3286887" y="1472565"/>
                  </a:lnTo>
                  <a:lnTo>
                    <a:pt x="3289554" y="1476502"/>
                  </a:lnTo>
                  <a:cubicBezTo>
                    <a:pt x="3286506" y="1478534"/>
                    <a:pt x="3283204" y="1480312"/>
                    <a:pt x="3279648" y="1481709"/>
                  </a:cubicBezTo>
                  <a:cubicBezTo>
                    <a:pt x="3276219" y="1483106"/>
                    <a:pt x="3272663" y="1484249"/>
                    <a:pt x="3268980" y="1485011"/>
                  </a:cubicBezTo>
                  <a:lnTo>
                    <a:pt x="3268091" y="1480312"/>
                  </a:lnTo>
                  <a:lnTo>
                    <a:pt x="3268980" y="1485011"/>
                  </a:lnTo>
                  <a:cubicBezTo>
                    <a:pt x="3265297" y="1485773"/>
                    <a:pt x="3261614" y="1486154"/>
                    <a:pt x="3257804" y="1486154"/>
                  </a:cubicBezTo>
                  <a:lnTo>
                    <a:pt x="3257804" y="1481328"/>
                  </a:lnTo>
                  <a:lnTo>
                    <a:pt x="3257804" y="1486154"/>
                  </a:lnTo>
                  <a:lnTo>
                    <a:pt x="57150" y="1486154"/>
                  </a:lnTo>
                  <a:lnTo>
                    <a:pt x="57150" y="1481328"/>
                  </a:lnTo>
                  <a:lnTo>
                    <a:pt x="57150" y="1486154"/>
                  </a:lnTo>
                  <a:cubicBezTo>
                    <a:pt x="53467" y="1486154"/>
                    <a:pt x="49657" y="1485773"/>
                    <a:pt x="45974" y="1485011"/>
                  </a:cubicBezTo>
                  <a:lnTo>
                    <a:pt x="46863" y="1480312"/>
                  </a:lnTo>
                  <a:lnTo>
                    <a:pt x="45974" y="1485011"/>
                  </a:lnTo>
                  <a:cubicBezTo>
                    <a:pt x="42291" y="1484249"/>
                    <a:pt x="38735" y="1483233"/>
                    <a:pt x="35306" y="1481709"/>
                  </a:cubicBezTo>
                  <a:cubicBezTo>
                    <a:pt x="31877" y="1480312"/>
                    <a:pt x="28575" y="1478534"/>
                    <a:pt x="25400" y="1476502"/>
                  </a:cubicBezTo>
                  <a:lnTo>
                    <a:pt x="28067" y="1472565"/>
                  </a:lnTo>
                  <a:lnTo>
                    <a:pt x="25400" y="1476502"/>
                  </a:lnTo>
                  <a:cubicBezTo>
                    <a:pt x="22225" y="1474470"/>
                    <a:pt x="19431" y="1472057"/>
                    <a:pt x="16764" y="1469390"/>
                  </a:cubicBezTo>
                  <a:lnTo>
                    <a:pt x="20193" y="1465961"/>
                  </a:lnTo>
                  <a:lnTo>
                    <a:pt x="16764" y="1469390"/>
                  </a:lnTo>
                  <a:cubicBezTo>
                    <a:pt x="14097" y="1466723"/>
                    <a:pt x="11811" y="1463802"/>
                    <a:pt x="9652" y="1460754"/>
                  </a:cubicBezTo>
                  <a:cubicBezTo>
                    <a:pt x="7620" y="1457579"/>
                    <a:pt x="5842" y="1454404"/>
                    <a:pt x="4445" y="1450848"/>
                  </a:cubicBezTo>
                  <a:lnTo>
                    <a:pt x="8890" y="1449070"/>
                  </a:lnTo>
                  <a:lnTo>
                    <a:pt x="4445" y="1450848"/>
                  </a:lnTo>
                  <a:cubicBezTo>
                    <a:pt x="3048" y="1447419"/>
                    <a:pt x="1905" y="1443863"/>
                    <a:pt x="1143" y="1440180"/>
                  </a:cubicBezTo>
                  <a:cubicBezTo>
                    <a:pt x="381" y="1436497"/>
                    <a:pt x="0" y="1432814"/>
                    <a:pt x="0" y="1429004"/>
                  </a:cubicBezTo>
                  <a:lnTo>
                    <a:pt x="4826" y="1429004"/>
                  </a:lnTo>
                  <a:lnTo>
                    <a:pt x="127" y="1429004"/>
                  </a:lnTo>
                  <a:moveTo>
                    <a:pt x="9652" y="1429004"/>
                  </a:moveTo>
                  <a:cubicBezTo>
                    <a:pt x="9652" y="1432179"/>
                    <a:pt x="9906" y="1435227"/>
                    <a:pt x="10541" y="1438275"/>
                  </a:cubicBezTo>
                  <a:lnTo>
                    <a:pt x="5842" y="1439164"/>
                  </a:lnTo>
                  <a:lnTo>
                    <a:pt x="10541" y="1438275"/>
                  </a:lnTo>
                  <a:cubicBezTo>
                    <a:pt x="11176" y="1441323"/>
                    <a:pt x="12065" y="1444244"/>
                    <a:pt x="13208" y="1447165"/>
                  </a:cubicBezTo>
                  <a:cubicBezTo>
                    <a:pt x="14351" y="1450086"/>
                    <a:pt x="15875" y="1452753"/>
                    <a:pt x="17653" y="1455420"/>
                  </a:cubicBezTo>
                  <a:lnTo>
                    <a:pt x="13716" y="1458087"/>
                  </a:lnTo>
                  <a:lnTo>
                    <a:pt x="17653" y="1455420"/>
                  </a:lnTo>
                  <a:cubicBezTo>
                    <a:pt x="19431" y="1457960"/>
                    <a:pt x="21336" y="1460373"/>
                    <a:pt x="23495" y="1462659"/>
                  </a:cubicBezTo>
                  <a:cubicBezTo>
                    <a:pt x="25654" y="1464945"/>
                    <a:pt x="28067" y="1466850"/>
                    <a:pt x="30734" y="1468501"/>
                  </a:cubicBezTo>
                  <a:cubicBezTo>
                    <a:pt x="33274" y="1470279"/>
                    <a:pt x="36068" y="1471676"/>
                    <a:pt x="38989" y="1472946"/>
                  </a:cubicBezTo>
                  <a:lnTo>
                    <a:pt x="37211" y="1477391"/>
                  </a:lnTo>
                  <a:lnTo>
                    <a:pt x="38989" y="1472946"/>
                  </a:lnTo>
                  <a:cubicBezTo>
                    <a:pt x="41910" y="1474089"/>
                    <a:pt x="44831" y="1474978"/>
                    <a:pt x="47879" y="1475613"/>
                  </a:cubicBezTo>
                  <a:cubicBezTo>
                    <a:pt x="50927" y="1476248"/>
                    <a:pt x="53975" y="1476502"/>
                    <a:pt x="57150" y="1476502"/>
                  </a:cubicBezTo>
                  <a:lnTo>
                    <a:pt x="3257804" y="1476502"/>
                  </a:lnTo>
                  <a:cubicBezTo>
                    <a:pt x="3260979" y="1476502"/>
                    <a:pt x="3264027" y="1476248"/>
                    <a:pt x="3267075" y="1475613"/>
                  </a:cubicBezTo>
                  <a:cubicBezTo>
                    <a:pt x="3270123" y="1474978"/>
                    <a:pt x="3273044" y="1474089"/>
                    <a:pt x="3275965" y="1472946"/>
                  </a:cubicBezTo>
                  <a:lnTo>
                    <a:pt x="3277743" y="1477391"/>
                  </a:lnTo>
                  <a:lnTo>
                    <a:pt x="3275965" y="1472946"/>
                  </a:lnTo>
                  <a:cubicBezTo>
                    <a:pt x="3278886" y="1471803"/>
                    <a:pt x="3281553" y="1470279"/>
                    <a:pt x="3284220" y="1468501"/>
                  </a:cubicBezTo>
                  <a:cubicBezTo>
                    <a:pt x="3286760" y="1466723"/>
                    <a:pt x="3289173" y="1464818"/>
                    <a:pt x="3291459" y="1462659"/>
                  </a:cubicBezTo>
                  <a:cubicBezTo>
                    <a:pt x="3293745" y="1460500"/>
                    <a:pt x="3295650" y="1458087"/>
                    <a:pt x="3297428" y="1455420"/>
                  </a:cubicBezTo>
                  <a:lnTo>
                    <a:pt x="3301365" y="1458087"/>
                  </a:lnTo>
                  <a:lnTo>
                    <a:pt x="3297428" y="1455420"/>
                  </a:lnTo>
                  <a:cubicBezTo>
                    <a:pt x="3299206" y="1452880"/>
                    <a:pt x="3300603" y="1450086"/>
                    <a:pt x="3301873" y="1447165"/>
                  </a:cubicBezTo>
                  <a:cubicBezTo>
                    <a:pt x="3303016" y="1444244"/>
                    <a:pt x="3303905" y="1441323"/>
                    <a:pt x="3304540" y="1438275"/>
                  </a:cubicBezTo>
                  <a:cubicBezTo>
                    <a:pt x="3305175" y="1435227"/>
                    <a:pt x="3305429" y="1432179"/>
                    <a:pt x="3305429" y="1429004"/>
                  </a:cubicBezTo>
                  <a:lnTo>
                    <a:pt x="3305429" y="57150"/>
                  </a:lnTo>
                  <a:cubicBezTo>
                    <a:pt x="3305429" y="53975"/>
                    <a:pt x="3305175" y="50927"/>
                    <a:pt x="3304540" y="47879"/>
                  </a:cubicBezTo>
                  <a:cubicBezTo>
                    <a:pt x="3303905" y="44831"/>
                    <a:pt x="3303016" y="41910"/>
                    <a:pt x="3301873" y="38989"/>
                  </a:cubicBezTo>
                  <a:cubicBezTo>
                    <a:pt x="3300730" y="36068"/>
                    <a:pt x="3299206" y="33401"/>
                    <a:pt x="3297428" y="30734"/>
                  </a:cubicBezTo>
                  <a:lnTo>
                    <a:pt x="3301365" y="28067"/>
                  </a:lnTo>
                  <a:lnTo>
                    <a:pt x="3297428" y="30734"/>
                  </a:lnTo>
                  <a:cubicBezTo>
                    <a:pt x="3295650" y="28194"/>
                    <a:pt x="3293745" y="25781"/>
                    <a:pt x="3291459" y="23495"/>
                  </a:cubicBezTo>
                  <a:cubicBezTo>
                    <a:pt x="3289300" y="21336"/>
                    <a:pt x="3286887" y="19304"/>
                    <a:pt x="3284220" y="17653"/>
                  </a:cubicBezTo>
                  <a:lnTo>
                    <a:pt x="3286887" y="13716"/>
                  </a:lnTo>
                  <a:lnTo>
                    <a:pt x="3284220" y="17653"/>
                  </a:lnTo>
                  <a:cubicBezTo>
                    <a:pt x="3281680" y="15875"/>
                    <a:pt x="3278886" y="14478"/>
                    <a:pt x="3275965" y="13208"/>
                  </a:cubicBezTo>
                  <a:cubicBezTo>
                    <a:pt x="3273044" y="11938"/>
                    <a:pt x="3270123" y="11176"/>
                    <a:pt x="3267075" y="10541"/>
                  </a:cubicBezTo>
                  <a:cubicBezTo>
                    <a:pt x="3264027" y="9906"/>
                    <a:pt x="3260979" y="9652"/>
                    <a:pt x="3257804" y="9652"/>
                  </a:cubicBezTo>
                  <a:lnTo>
                    <a:pt x="57150" y="9652"/>
                  </a:lnTo>
                  <a:cubicBezTo>
                    <a:pt x="53975" y="9652"/>
                    <a:pt x="50927" y="9906"/>
                    <a:pt x="47879" y="10541"/>
                  </a:cubicBezTo>
                  <a:lnTo>
                    <a:pt x="46990" y="5842"/>
                  </a:lnTo>
                  <a:lnTo>
                    <a:pt x="47879" y="10541"/>
                  </a:lnTo>
                  <a:cubicBezTo>
                    <a:pt x="44831" y="11176"/>
                    <a:pt x="41910" y="12065"/>
                    <a:pt x="38989" y="13208"/>
                  </a:cubicBezTo>
                  <a:lnTo>
                    <a:pt x="37211" y="8763"/>
                  </a:lnTo>
                  <a:lnTo>
                    <a:pt x="38989" y="13208"/>
                  </a:lnTo>
                  <a:cubicBezTo>
                    <a:pt x="36068" y="14351"/>
                    <a:pt x="33401" y="15875"/>
                    <a:pt x="30734" y="17653"/>
                  </a:cubicBezTo>
                  <a:lnTo>
                    <a:pt x="28067" y="13716"/>
                  </a:lnTo>
                  <a:lnTo>
                    <a:pt x="30734" y="17653"/>
                  </a:lnTo>
                  <a:cubicBezTo>
                    <a:pt x="28194" y="19431"/>
                    <a:pt x="25781" y="21336"/>
                    <a:pt x="23495" y="23495"/>
                  </a:cubicBezTo>
                  <a:cubicBezTo>
                    <a:pt x="21336" y="25654"/>
                    <a:pt x="19304" y="28067"/>
                    <a:pt x="17653" y="30734"/>
                  </a:cubicBezTo>
                  <a:cubicBezTo>
                    <a:pt x="15875" y="33274"/>
                    <a:pt x="14478" y="36068"/>
                    <a:pt x="13208" y="38989"/>
                  </a:cubicBezTo>
                  <a:cubicBezTo>
                    <a:pt x="11938" y="41910"/>
                    <a:pt x="11176" y="44831"/>
                    <a:pt x="10541" y="47879"/>
                  </a:cubicBezTo>
                  <a:cubicBezTo>
                    <a:pt x="9906" y="50927"/>
                    <a:pt x="9652" y="53975"/>
                    <a:pt x="9652" y="57150"/>
                  </a:cubicBezTo>
                  <a:lnTo>
                    <a:pt x="9652" y="1429004"/>
                  </a:lnTo>
                  <a:close/>
                </a:path>
              </a:pathLst>
            </a:custGeom>
            <a:solidFill>
              <a:srgbClr val="B2D7E5"/>
            </a:solid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9179501" y="6061328"/>
            <a:ext cx="8282971" cy="2181060"/>
            <a:chOff x="0" y="0"/>
            <a:chExt cx="5184775" cy="136525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68326" y="68453"/>
              <a:ext cx="5047996" cy="1228344"/>
            </a:xfrm>
            <a:custGeom>
              <a:avLst/>
              <a:gdLst/>
              <a:ahLst/>
              <a:cxnLst/>
              <a:rect r="r" b="b" t="t" l="l"/>
              <a:pathLst>
                <a:path h="1228344" w="5047996">
                  <a:moveTo>
                    <a:pt x="0" y="1176274"/>
                  </a:moveTo>
                  <a:lnTo>
                    <a:pt x="0" y="52070"/>
                  </a:lnTo>
                  <a:cubicBezTo>
                    <a:pt x="0" y="48641"/>
                    <a:pt x="381" y="45212"/>
                    <a:pt x="1016" y="41910"/>
                  </a:cubicBezTo>
                  <a:cubicBezTo>
                    <a:pt x="1651" y="38608"/>
                    <a:pt x="2667" y="35306"/>
                    <a:pt x="3937" y="32131"/>
                  </a:cubicBezTo>
                  <a:cubicBezTo>
                    <a:pt x="5207" y="28956"/>
                    <a:pt x="6858" y="25908"/>
                    <a:pt x="8763" y="23114"/>
                  </a:cubicBezTo>
                  <a:cubicBezTo>
                    <a:pt x="10668" y="20320"/>
                    <a:pt x="12827" y="17653"/>
                    <a:pt x="15240" y="15240"/>
                  </a:cubicBezTo>
                  <a:cubicBezTo>
                    <a:pt x="17653" y="12827"/>
                    <a:pt x="20320" y="10668"/>
                    <a:pt x="23114" y="8763"/>
                  </a:cubicBezTo>
                  <a:cubicBezTo>
                    <a:pt x="25908" y="6858"/>
                    <a:pt x="28956" y="5207"/>
                    <a:pt x="32131" y="3937"/>
                  </a:cubicBezTo>
                  <a:cubicBezTo>
                    <a:pt x="35306" y="2667"/>
                    <a:pt x="38608" y="1651"/>
                    <a:pt x="41910" y="1016"/>
                  </a:cubicBezTo>
                  <a:cubicBezTo>
                    <a:pt x="45212" y="381"/>
                    <a:pt x="48641" y="0"/>
                    <a:pt x="52070" y="0"/>
                  </a:cubicBezTo>
                  <a:lnTo>
                    <a:pt x="4995926" y="0"/>
                  </a:lnTo>
                  <a:cubicBezTo>
                    <a:pt x="4999355" y="0"/>
                    <a:pt x="5002784" y="381"/>
                    <a:pt x="5006086" y="1016"/>
                  </a:cubicBezTo>
                  <a:cubicBezTo>
                    <a:pt x="5009388" y="1651"/>
                    <a:pt x="5012690" y="2667"/>
                    <a:pt x="5015865" y="3937"/>
                  </a:cubicBezTo>
                  <a:cubicBezTo>
                    <a:pt x="5019040" y="5207"/>
                    <a:pt x="5022088" y="6858"/>
                    <a:pt x="5024882" y="8763"/>
                  </a:cubicBezTo>
                  <a:cubicBezTo>
                    <a:pt x="5027676" y="10668"/>
                    <a:pt x="5030343" y="12827"/>
                    <a:pt x="5032756" y="15240"/>
                  </a:cubicBezTo>
                  <a:cubicBezTo>
                    <a:pt x="5035169" y="17653"/>
                    <a:pt x="5037328" y="20320"/>
                    <a:pt x="5039233" y="23114"/>
                  </a:cubicBezTo>
                  <a:cubicBezTo>
                    <a:pt x="5041138" y="25908"/>
                    <a:pt x="5042789" y="28956"/>
                    <a:pt x="5044059" y="32131"/>
                  </a:cubicBezTo>
                  <a:cubicBezTo>
                    <a:pt x="5045329" y="35306"/>
                    <a:pt x="5046345" y="38608"/>
                    <a:pt x="5046980" y="41910"/>
                  </a:cubicBezTo>
                  <a:cubicBezTo>
                    <a:pt x="5047615" y="45212"/>
                    <a:pt x="5047996" y="48641"/>
                    <a:pt x="5047996" y="52070"/>
                  </a:cubicBezTo>
                  <a:lnTo>
                    <a:pt x="5047996" y="1176274"/>
                  </a:lnTo>
                  <a:cubicBezTo>
                    <a:pt x="5047996" y="1179703"/>
                    <a:pt x="5047615" y="1183132"/>
                    <a:pt x="5046980" y="1186434"/>
                  </a:cubicBezTo>
                  <a:cubicBezTo>
                    <a:pt x="5046345" y="1189736"/>
                    <a:pt x="5045329" y="1193038"/>
                    <a:pt x="5044059" y="1196213"/>
                  </a:cubicBezTo>
                  <a:cubicBezTo>
                    <a:pt x="5042789" y="1199388"/>
                    <a:pt x="5041138" y="1202436"/>
                    <a:pt x="5039233" y="1205230"/>
                  </a:cubicBezTo>
                  <a:cubicBezTo>
                    <a:pt x="5037328" y="1208024"/>
                    <a:pt x="5035169" y="1210691"/>
                    <a:pt x="5032756" y="1213104"/>
                  </a:cubicBezTo>
                  <a:cubicBezTo>
                    <a:pt x="5030343" y="1215517"/>
                    <a:pt x="5027676" y="1217676"/>
                    <a:pt x="5024882" y="1219581"/>
                  </a:cubicBezTo>
                  <a:cubicBezTo>
                    <a:pt x="5022088" y="1221486"/>
                    <a:pt x="5019040" y="1223137"/>
                    <a:pt x="5015865" y="1224407"/>
                  </a:cubicBezTo>
                  <a:cubicBezTo>
                    <a:pt x="5012690" y="1225677"/>
                    <a:pt x="5009388" y="1226693"/>
                    <a:pt x="5006086" y="1227328"/>
                  </a:cubicBezTo>
                  <a:cubicBezTo>
                    <a:pt x="5002784" y="1227963"/>
                    <a:pt x="4999355" y="1228344"/>
                    <a:pt x="4995926" y="1228344"/>
                  </a:cubicBezTo>
                  <a:lnTo>
                    <a:pt x="52197" y="1228344"/>
                  </a:lnTo>
                  <a:cubicBezTo>
                    <a:pt x="48768" y="1228344"/>
                    <a:pt x="45339" y="1227963"/>
                    <a:pt x="42037" y="1227328"/>
                  </a:cubicBezTo>
                  <a:cubicBezTo>
                    <a:pt x="38735" y="1226693"/>
                    <a:pt x="35433" y="1225677"/>
                    <a:pt x="32258" y="1224407"/>
                  </a:cubicBezTo>
                  <a:cubicBezTo>
                    <a:pt x="29083" y="1223137"/>
                    <a:pt x="26035" y="1221486"/>
                    <a:pt x="23241" y="1219581"/>
                  </a:cubicBezTo>
                  <a:cubicBezTo>
                    <a:pt x="20447" y="1217676"/>
                    <a:pt x="17780" y="1215517"/>
                    <a:pt x="15367" y="1213104"/>
                  </a:cubicBezTo>
                  <a:cubicBezTo>
                    <a:pt x="12954" y="1210691"/>
                    <a:pt x="10795" y="1208024"/>
                    <a:pt x="8890" y="1205230"/>
                  </a:cubicBezTo>
                  <a:cubicBezTo>
                    <a:pt x="6985" y="1202436"/>
                    <a:pt x="5334" y="1199388"/>
                    <a:pt x="4064" y="1196213"/>
                  </a:cubicBezTo>
                  <a:cubicBezTo>
                    <a:pt x="2794" y="1193038"/>
                    <a:pt x="1778" y="1189736"/>
                    <a:pt x="1143" y="1186434"/>
                  </a:cubicBezTo>
                  <a:cubicBezTo>
                    <a:pt x="508" y="1183132"/>
                    <a:pt x="127" y="1179703"/>
                    <a:pt x="127" y="1176274"/>
                  </a:cubicBezTo>
                  <a:close/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63373" y="63373"/>
              <a:ext cx="5058029" cy="1238504"/>
            </a:xfrm>
            <a:custGeom>
              <a:avLst/>
              <a:gdLst/>
              <a:ahLst/>
              <a:cxnLst/>
              <a:rect r="r" b="b" t="t" l="l"/>
              <a:pathLst>
                <a:path h="1238504" w="5058029">
                  <a:moveTo>
                    <a:pt x="127" y="1181354"/>
                  </a:moveTo>
                  <a:lnTo>
                    <a:pt x="127" y="57150"/>
                  </a:lnTo>
                  <a:lnTo>
                    <a:pt x="4953" y="57150"/>
                  </a:lnTo>
                  <a:lnTo>
                    <a:pt x="127" y="57150"/>
                  </a:lnTo>
                  <a:cubicBezTo>
                    <a:pt x="127" y="53467"/>
                    <a:pt x="508" y="49657"/>
                    <a:pt x="1270" y="45974"/>
                  </a:cubicBezTo>
                  <a:cubicBezTo>
                    <a:pt x="2032" y="42291"/>
                    <a:pt x="3048" y="38735"/>
                    <a:pt x="4572" y="35306"/>
                  </a:cubicBezTo>
                  <a:lnTo>
                    <a:pt x="9017" y="37084"/>
                  </a:lnTo>
                  <a:lnTo>
                    <a:pt x="4572" y="35306"/>
                  </a:lnTo>
                  <a:cubicBezTo>
                    <a:pt x="5969" y="31877"/>
                    <a:pt x="7747" y="28575"/>
                    <a:pt x="9779" y="25400"/>
                  </a:cubicBezTo>
                  <a:cubicBezTo>
                    <a:pt x="11811" y="22352"/>
                    <a:pt x="14224" y="19431"/>
                    <a:pt x="16891" y="16764"/>
                  </a:cubicBezTo>
                  <a:lnTo>
                    <a:pt x="20320" y="20193"/>
                  </a:lnTo>
                  <a:lnTo>
                    <a:pt x="16891" y="16764"/>
                  </a:lnTo>
                  <a:cubicBezTo>
                    <a:pt x="19558" y="14097"/>
                    <a:pt x="22479" y="11811"/>
                    <a:pt x="25527" y="9652"/>
                  </a:cubicBezTo>
                  <a:lnTo>
                    <a:pt x="28194" y="13589"/>
                  </a:lnTo>
                  <a:lnTo>
                    <a:pt x="25527" y="9652"/>
                  </a:lnTo>
                  <a:cubicBezTo>
                    <a:pt x="28702" y="7620"/>
                    <a:pt x="31877" y="5842"/>
                    <a:pt x="35433" y="4445"/>
                  </a:cubicBezTo>
                  <a:lnTo>
                    <a:pt x="37211" y="8890"/>
                  </a:lnTo>
                  <a:lnTo>
                    <a:pt x="35433" y="4445"/>
                  </a:lnTo>
                  <a:cubicBezTo>
                    <a:pt x="38862" y="3048"/>
                    <a:pt x="42418" y="1905"/>
                    <a:pt x="46101" y="1143"/>
                  </a:cubicBezTo>
                  <a:lnTo>
                    <a:pt x="46990" y="5842"/>
                  </a:lnTo>
                  <a:lnTo>
                    <a:pt x="46101" y="1143"/>
                  </a:lnTo>
                  <a:cubicBezTo>
                    <a:pt x="49784" y="381"/>
                    <a:pt x="53467" y="0"/>
                    <a:pt x="57277" y="0"/>
                  </a:cubicBezTo>
                  <a:lnTo>
                    <a:pt x="57277" y="4826"/>
                  </a:lnTo>
                  <a:lnTo>
                    <a:pt x="57277" y="127"/>
                  </a:lnTo>
                  <a:lnTo>
                    <a:pt x="5000879" y="127"/>
                  </a:lnTo>
                  <a:lnTo>
                    <a:pt x="5000879" y="4953"/>
                  </a:lnTo>
                  <a:lnTo>
                    <a:pt x="5000879" y="127"/>
                  </a:lnTo>
                  <a:cubicBezTo>
                    <a:pt x="5004562" y="127"/>
                    <a:pt x="5008372" y="508"/>
                    <a:pt x="5012055" y="1270"/>
                  </a:cubicBezTo>
                  <a:cubicBezTo>
                    <a:pt x="5015738" y="2032"/>
                    <a:pt x="5019294" y="3048"/>
                    <a:pt x="5022723" y="4572"/>
                  </a:cubicBezTo>
                  <a:cubicBezTo>
                    <a:pt x="5026152" y="5969"/>
                    <a:pt x="5029454" y="7747"/>
                    <a:pt x="5032629" y="9779"/>
                  </a:cubicBezTo>
                  <a:cubicBezTo>
                    <a:pt x="5035677" y="11811"/>
                    <a:pt x="5038598" y="14224"/>
                    <a:pt x="5041265" y="16891"/>
                  </a:cubicBezTo>
                  <a:lnTo>
                    <a:pt x="5037836" y="20320"/>
                  </a:lnTo>
                  <a:lnTo>
                    <a:pt x="5041265" y="16891"/>
                  </a:lnTo>
                  <a:cubicBezTo>
                    <a:pt x="5043932" y="19558"/>
                    <a:pt x="5046218" y="22479"/>
                    <a:pt x="5048377" y="25527"/>
                  </a:cubicBezTo>
                  <a:cubicBezTo>
                    <a:pt x="5050409" y="28702"/>
                    <a:pt x="5052187" y="31877"/>
                    <a:pt x="5053584" y="35433"/>
                  </a:cubicBezTo>
                  <a:lnTo>
                    <a:pt x="5049139" y="37211"/>
                  </a:lnTo>
                  <a:lnTo>
                    <a:pt x="5053584" y="35433"/>
                  </a:lnTo>
                  <a:cubicBezTo>
                    <a:pt x="5054981" y="38862"/>
                    <a:pt x="5056124" y="42418"/>
                    <a:pt x="5056886" y="46101"/>
                  </a:cubicBezTo>
                  <a:cubicBezTo>
                    <a:pt x="5057648" y="49784"/>
                    <a:pt x="5058029" y="53467"/>
                    <a:pt x="5058029" y="57277"/>
                  </a:cubicBezTo>
                  <a:lnTo>
                    <a:pt x="5058029" y="1181354"/>
                  </a:lnTo>
                  <a:cubicBezTo>
                    <a:pt x="5058029" y="1185037"/>
                    <a:pt x="5057648" y="1188847"/>
                    <a:pt x="5056886" y="1192530"/>
                  </a:cubicBezTo>
                  <a:cubicBezTo>
                    <a:pt x="5056124" y="1196213"/>
                    <a:pt x="5055108" y="1199769"/>
                    <a:pt x="5053584" y="1203198"/>
                  </a:cubicBezTo>
                  <a:lnTo>
                    <a:pt x="5049139" y="1201420"/>
                  </a:lnTo>
                  <a:lnTo>
                    <a:pt x="5053584" y="1203198"/>
                  </a:lnTo>
                  <a:cubicBezTo>
                    <a:pt x="5052187" y="1206627"/>
                    <a:pt x="5050409" y="1209929"/>
                    <a:pt x="5048377" y="1213104"/>
                  </a:cubicBezTo>
                  <a:cubicBezTo>
                    <a:pt x="5046345" y="1216152"/>
                    <a:pt x="5043932" y="1219073"/>
                    <a:pt x="5041265" y="1221740"/>
                  </a:cubicBezTo>
                  <a:cubicBezTo>
                    <a:pt x="5038598" y="1224407"/>
                    <a:pt x="5035677" y="1226693"/>
                    <a:pt x="5032629" y="1228852"/>
                  </a:cubicBezTo>
                  <a:lnTo>
                    <a:pt x="5029962" y="1224915"/>
                  </a:lnTo>
                  <a:lnTo>
                    <a:pt x="5032629" y="1228852"/>
                  </a:lnTo>
                  <a:cubicBezTo>
                    <a:pt x="5029454" y="1230884"/>
                    <a:pt x="5026279" y="1232662"/>
                    <a:pt x="5022723" y="1234059"/>
                  </a:cubicBezTo>
                  <a:cubicBezTo>
                    <a:pt x="5019294" y="1235456"/>
                    <a:pt x="5015738" y="1236599"/>
                    <a:pt x="5012055" y="1237361"/>
                  </a:cubicBezTo>
                  <a:lnTo>
                    <a:pt x="5011166" y="1232662"/>
                  </a:lnTo>
                  <a:lnTo>
                    <a:pt x="5012055" y="1237361"/>
                  </a:lnTo>
                  <a:cubicBezTo>
                    <a:pt x="5008372" y="1238123"/>
                    <a:pt x="5004689" y="1238504"/>
                    <a:pt x="5000879" y="1238504"/>
                  </a:cubicBezTo>
                  <a:lnTo>
                    <a:pt x="5000879" y="1233678"/>
                  </a:lnTo>
                  <a:lnTo>
                    <a:pt x="5000879" y="1238504"/>
                  </a:lnTo>
                  <a:lnTo>
                    <a:pt x="57150" y="1238504"/>
                  </a:lnTo>
                  <a:lnTo>
                    <a:pt x="57150" y="1233678"/>
                  </a:lnTo>
                  <a:lnTo>
                    <a:pt x="57150" y="1238504"/>
                  </a:lnTo>
                  <a:cubicBezTo>
                    <a:pt x="53467" y="1238504"/>
                    <a:pt x="49657" y="1238123"/>
                    <a:pt x="45974" y="1237361"/>
                  </a:cubicBezTo>
                  <a:lnTo>
                    <a:pt x="46863" y="1232662"/>
                  </a:lnTo>
                  <a:lnTo>
                    <a:pt x="45974" y="1237361"/>
                  </a:lnTo>
                  <a:cubicBezTo>
                    <a:pt x="42291" y="1236599"/>
                    <a:pt x="38735" y="1235583"/>
                    <a:pt x="35306" y="1234059"/>
                  </a:cubicBezTo>
                  <a:cubicBezTo>
                    <a:pt x="31877" y="1232662"/>
                    <a:pt x="28575" y="1230884"/>
                    <a:pt x="25400" y="1228852"/>
                  </a:cubicBezTo>
                  <a:lnTo>
                    <a:pt x="28067" y="1224915"/>
                  </a:lnTo>
                  <a:lnTo>
                    <a:pt x="25400" y="1228852"/>
                  </a:lnTo>
                  <a:cubicBezTo>
                    <a:pt x="22225" y="1226820"/>
                    <a:pt x="19431" y="1224407"/>
                    <a:pt x="16764" y="1221740"/>
                  </a:cubicBezTo>
                  <a:lnTo>
                    <a:pt x="20193" y="1218311"/>
                  </a:lnTo>
                  <a:lnTo>
                    <a:pt x="16764" y="1221740"/>
                  </a:lnTo>
                  <a:cubicBezTo>
                    <a:pt x="14097" y="1219073"/>
                    <a:pt x="11811" y="1216152"/>
                    <a:pt x="9652" y="1213104"/>
                  </a:cubicBezTo>
                  <a:lnTo>
                    <a:pt x="13589" y="1210437"/>
                  </a:lnTo>
                  <a:lnTo>
                    <a:pt x="9652" y="1213104"/>
                  </a:lnTo>
                  <a:cubicBezTo>
                    <a:pt x="7620" y="1209929"/>
                    <a:pt x="5842" y="1206754"/>
                    <a:pt x="4445" y="1203198"/>
                  </a:cubicBezTo>
                  <a:cubicBezTo>
                    <a:pt x="3048" y="1199769"/>
                    <a:pt x="1905" y="1196213"/>
                    <a:pt x="1143" y="1192530"/>
                  </a:cubicBezTo>
                  <a:lnTo>
                    <a:pt x="5842" y="1191641"/>
                  </a:lnTo>
                  <a:lnTo>
                    <a:pt x="1143" y="1192530"/>
                  </a:lnTo>
                  <a:cubicBezTo>
                    <a:pt x="381" y="1188847"/>
                    <a:pt x="0" y="1185164"/>
                    <a:pt x="0" y="1181354"/>
                  </a:cubicBezTo>
                  <a:lnTo>
                    <a:pt x="4699" y="1181354"/>
                  </a:lnTo>
                  <a:lnTo>
                    <a:pt x="127" y="1181354"/>
                  </a:lnTo>
                  <a:moveTo>
                    <a:pt x="9652" y="1181354"/>
                  </a:moveTo>
                  <a:cubicBezTo>
                    <a:pt x="9652" y="1184529"/>
                    <a:pt x="9906" y="1187577"/>
                    <a:pt x="10541" y="1190625"/>
                  </a:cubicBezTo>
                  <a:cubicBezTo>
                    <a:pt x="11176" y="1193673"/>
                    <a:pt x="12065" y="1196594"/>
                    <a:pt x="13208" y="1199515"/>
                  </a:cubicBezTo>
                  <a:lnTo>
                    <a:pt x="8763" y="1201293"/>
                  </a:lnTo>
                  <a:lnTo>
                    <a:pt x="13208" y="1199515"/>
                  </a:lnTo>
                  <a:cubicBezTo>
                    <a:pt x="14351" y="1202436"/>
                    <a:pt x="15875" y="1205103"/>
                    <a:pt x="17653" y="1207770"/>
                  </a:cubicBezTo>
                  <a:cubicBezTo>
                    <a:pt x="19431" y="1210310"/>
                    <a:pt x="21336" y="1212723"/>
                    <a:pt x="23622" y="1215009"/>
                  </a:cubicBezTo>
                  <a:cubicBezTo>
                    <a:pt x="25781" y="1217168"/>
                    <a:pt x="28194" y="1219200"/>
                    <a:pt x="30861" y="1220851"/>
                  </a:cubicBezTo>
                  <a:cubicBezTo>
                    <a:pt x="33401" y="1222629"/>
                    <a:pt x="36195" y="1224026"/>
                    <a:pt x="39116" y="1225296"/>
                  </a:cubicBezTo>
                  <a:lnTo>
                    <a:pt x="37338" y="1229741"/>
                  </a:lnTo>
                  <a:lnTo>
                    <a:pt x="39116" y="1225296"/>
                  </a:lnTo>
                  <a:cubicBezTo>
                    <a:pt x="42037" y="1226439"/>
                    <a:pt x="44958" y="1227328"/>
                    <a:pt x="48006" y="1227963"/>
                  </a:cubicBezTo>
                  <a:cubicBezTo>
                    <a:pt x="51054" y="1228598"/>
                    <a:pt x="54102" y="1228852"/>
                    <a:pt x="57277" y="1228852"/>
                  </a:cubicBezTo>
                  <a:lnTo>
                    <a:pt x="5000879" y="1228852"/>
                  </a:lnTo>
                  <a:cubicBezTo>
                    <a:pt x="5004054" y="1228852"/>
                    <a:pt x="5007102" y="1228598"/>
                    <a:pt x="5010150" y="1227963"/>
                  </a:cubicBezTo>
                  <a:cubicBezTo>
                    <a:pt x="5013198" y="1227328"/>
                    <a:pt x="5016119" y="1226439"/>
                    <a:pt x="5019040" y="1225296"/>
                  </a:cubicBezTo>
                  <a:lnTo>
                    <a:pt x="5020818" y="1229741"/>
                  </a:lnTo>
                  <a:lnTo>
                    <a:pt x="5019040" y="1225296"/>
                  </a:lnTo>
                  <a:cubicBezTo>
                    <a:pt x="5021961" y="1224153"/>
                    <a:pt x="5024628" y="1222629"/>
                    <a:pt x="5027295" y="1220851"/>
                  </a:cubicBezTo>
                  <a:cubicBezTo>
                    <a:pt x="5029835" y="1219073"/>
                    <a:pt x="5032248" y="1217168"/>
                    <a:pt x="5034534" y="1215009"/>
                  </a:cubicBezTo>
                  <a:lnTo>
                    <a:pt x="5037963" y="1218438"/>
                  </a:lnTo>
                  <a:lnTo>
                    <a:pt x="5034534" y="1215009"/>
                  </a:lnTo>
                  <a:cubicBezTo>
                    <a:pt x="5036693" y="1212850"/>
                    <a:pt x="5038725" y="1210437"/>
                    <a:pt x="5040376" y="1207770"/>
                  </a:cubicBezTo>
                  <a:lnTo>
                    <a:pt x="5044313" y="1210437"/>
                  </a:lnTo>
                  <a:lnTo>
                    <a:pt x="5040376" y="1207770"/>
                  </a:lnTo>
                  <a:cubicBezTo>
                    <a:pt x="5042154" y="1205230"/>
                    <a:pt x="5043551" y="1202436"/>
                    <a:pt x="5044821" y="1199515"/>
                  </a:cubicBezTo>
                  <a:cubicBezTo>
                    <a:pt x="5046091" y="1196594"/>
                    <a:pt x="5046853" y="1193673"/>
                    <a:pt x="5047488" y="1190625"/>
                  </a:cubicBezTo>
                  <a:lnTo>
                    <a:pt x="5052187" y="1191514"/>
                  </a:lnTo>
                  <a:lnTo>
                    <a:pt x="5047488" y="1190625"/>
                  </a:lnTo>
                  <a:cubicBezTo>
                    <a:pt x="5048123" y="1187577"/>
                    <a:pt x="5048377" y="1184529"/>
                    <a:pt x="5048377" y="1181354"/>
                  </a:cubicBezTo>
                  <a:lnTo>
                    <a:pt x="5053076" y="1181354"/>
                  </a:lnTo>
                  <a:lnTo>
                    <a:pt x="5048250" y="1181354"/>
                  </a:lnTo>
                  <a:lnTo>
                    <a:pt x="5048250" y="57150"/>
                  </a:lnTo>
                  <a:lnTo>
                    <a:pt x="5053076" y="57150"/>
                  </a:lnTo>
                  <a:lnTo>
                    <a:pt x="5048377" y="57150"/>
                  </a:lnTo>
                  <a:cubicBezTo>
                    <a:pt x="5048377" y="53975"/>
                    <a:pt x="5048123" y="50927"/>
                    <a:pt x="5047488" y="47879"/>
                  </a:cubicBezTo>
                  <a:lnTo>
                    <a:pt x="5052187" y="46990"/>
                  </a:lnTo>
                  <a:lnTo>
                    <a:pt x="5047488" y="47879"/>
                  </a:lnTo>
                  <a:cubicBezTo>
                    <a:pt x="5046853" y="44831"/>
                    <a:pt x="5045964" y="41910"/>
                    <a:pt x="5044821" y="38989"/>
                  </a:cubicBezTo>
                  <a:cubicBezTo>
                    <a:pt x="5043678" y="36068"/>
                    <a:pt x="5042154" y="33401"/>
                    <a:pt x="5040376" y="30734"/>
                  </a:cubicBezTo>
                  <a:lnTo>
                    <a:pt x="5044313" y="28067"/>
                  </a:lnTo>
                  <a:lnTo>
                    <a:pt x="5040376" y="30734"/>
                  </a:lnTo>
                  <a:cubicBezTo>
                    <a:pt x="5038598" y="28194"/>
                    <a:pt x="5036693" y="25781"/>
                    <a:pt x="5034534" y="23495"/>
                  </a:cubicBezTo>
                  <a:cubicBezTo>
                    <a:pt x="5032375" y="21336"/>
                    <a:pt x="5029962" y="19304"/>
                    <a:pt x="5027295" y="17526"/>
                  </a:cubicBezTo>
                  <a:lnTo>
                    <a:pt x="5029962" y="13589"/>
                  </a:lnTo>
                  <a:lnTo>
                    <a:pt x="5027295" y="17526"/>
                  </a:lnTo>
                  <a:cubicBezTo>
                    <a:pt x="5024755" y="15748"/>
                    <a:pt x="5021961" y="14351"/>
                    <a:pt x="5019040" y="13081"/>
                  </a:cubicBezTo>
                  <a:lnTo>
                    <a:pt x="5020818" y="8636"/>
                  </a:lnTo>
                  <a:lnTo>
                    <a:pt x="5019040" y="13081"/>
                  </a:lnTo>
                  <a:cubicBezTo>
                    <a:pt x="5016119" y="11938"/>
                    <a:pt x="5013198" y="11049"/>
                    <a:pt x="5010150" y="10414"/>
                  </a:cubicBezTo>
                  <a:lnTo>
                    <a:pt x="5011039" y="5715"/>
                  </a:lnTo>
                  <a:lnTo>
                    <a:pt x="5010150" y="10414"/>
                  </a:lnTo>
                  <a:cubicBezTo>
                    <a:pt x="5007102" y="9779"/>
                    <a:pt x="5004054" y="9525"/>
                    <a:pt x="5000879" y="9525"/>
                  </a:cubicBezTo>
                  <a:lnTo>
                    <a:pt x="57150" y="9525"/>
                  </a:lnTo>
                  <a:cubicBezTo>
                    <a:pt x="53975" y="9525"/>
                    <a:pt x="50927" y="9779"/>
                    <a:pt x="47879" y="10414"/>
                  </a:cubicBezTo>
                  <a:cubicBezTo>
                    <a:pt x="44831" y="11049"/>
                    <a:pt x="41910" y="11938"/>
                    <a:pt x="38989" y="13081"/>
                  </a:cubicBezTo>
                  <a:cubicBezTo>
                    <a:pt x="36068" y="14224"/>
                    <a:pt x="33401" y="15748"/>
                    <a:pt x="30734" y="17526"/>
                  </a:cubicBezTo>
                  <a:cubicBezTo>
                    <a:pt x="28194" y="19304"/>
                    <a:pt x="25781" y="21209"/>
                    <a:pt x="23495" y="23368"/>
                  </a:cubicBezTo>
                  <a:cubicBezTo>
                    <a:pt x="21336" y="25527"/>
                    <a:pt x="19304" y="27940"/>
                    <a:pt x="17526" y="30607"/>
                  </a:cubicBezTo>
                  <a:lnTo>
                    <a:pt x="13716" y="28067"/>
                  </a:lnTo>
                  <a:lnTo>
                    <a:pt x="17653" y="30734"/>
                  </a:lnTo>
                  <a:cubicBezTo>
                    <a:pt x="15875" y="33274"/>
                    <a:pt x="14478" y="36068"/>
                    <a:pt x="13208" y="38989"/>
                  </a:cubicBezTo>
                  <a:cubicBezTo>
                    <a:pt x="11938" y="41910"/>
                    <a:pt x="11176" y="44831"/>
                    <a:pt x="10541" y="47879"/>
                  </a:cubicBezTo>
                  <a:lnTo>
                    <a:pt x="5842" y="46990"/>
                  </a:lnTo>
                  <a:lnTo>
                    <a:pt x="10541" y="47879"/>
                  </a:lnTo>
                  <a:cubicBezTo>
                    <a:pt x="9906" y="50927"/>
                    <a:pt x="9652" y="53975"/>
                    <a:pt x="9652" y="57150"/>
                  </a:cubicBezTo>
                  <a:lnTo>
                    <a:pt x="9652" y="1181354"/>
                  </a:lnTo>
                  <a:close/>
                </a:path>
              </a:pathLst>
            </a:custGeom>
            <a:solidFill>
              <a:srgbClr val="B2D7E5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1948946" y="3428833"/>
            <a:ext cx="5513525" cy="2576695"/>
            <a:chOff x="0" y="0"/>
            <a:chExt cx="3451225" cy="16129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68326" y="68453"/>
              <a:ext cx="3314446" cy="1475994"/>
            </a:xfrm>
            <a:custGeom>
              <a:avLst/>
              <a:gdLst/>
              <a:ahLst/>
              <a:cxnLst/>
              <a:rect r="r" b="b" t="t" l="l"/>
              <a:pathLst>
                <a:path h="1475994" w="3314446">
                  <a:moveTo>
                    <a:pt x="0" y="1423924"/>
                  </a:moveTo>
                  <a:lnTo>
                    <a:pt x="0" y="52070"/>
                  </a:lnTo>
                  <a:cubicBezTo>
                    <a:pt x="0" y="48641"/>
                    <a:pt x="381" y="45212"/>
                    <a:pt x="1016" y="41910"/>
                  </a:cubicBezTo>
                  <a:cubicBezTo>
                    <a:pt x="1651" y="38608"/>
                    <a:pt x="2667" y="35306"/>
                    <a:pt x="3937" y="32131"/>
                  </a:cubicBezTo>
                  <a:cubicBezTo>
                    <a:pt x="5207" y="28956"/>
                    <a:pt x="6858" y="25908"/>
                    <a:pt x="8763" y="23114"/>
                  </a:cubicBezTo>
                  <a:cubicBezTo>
                    <a:pt x="10668" y="20320"/>
                    <a:pt x="12827" y="17653"/>
                    <a:pt x="15240" y="15240"/>
                  </a:cubicBezTo>
                  <a:cubicBezTo>
                    <a:pt x="17653" y="12827"/>
                    <a:pt x="20320" y="10668"/>
                    <a:pt x="23114" y="8763"/>
                  </a:cubicBezTo>
                  <a:cubicBezTo>
                    <a:pt x="25908" y="6858"/>
                    <a:pt x="28956" y="5207"/>
                    <a:pt x="32131" y="3937"/>
                  </a:cubicBezTo>
                  <a:cubicBezTo>
                    <a:pt x="35306" y="2667"/>
                    <a:pt x="38608" y="1651"/>
                    <a:pt x="41910" y="1016"/>
                  </a:cubicBezTo>
                  <a:cubicBezTo>
                    <a:pt x="45212" y="381"/>
                    <a:pt x="48641" y="0"/>
                    <a:pt x="52070" y="0"/>
                  </a:cubicBezTo>
                  <a:lnTo>
                    <a:pt x="3262376" y="0"/>
                  </a:lnTo>
                  <a:cubicBezTo>
                    <a:pt x="3265805" y="0"/>
                    <a:pt x="3269234" y="381"/>
                    <a:pt x="3272536" y="1016"/>
                  </a:cubicBezTo>
                  <a:cubicBezTo>
                    <a:pt x="3275838" y="1651"/>
                    <a:pt x="3279140" y="2667"/>
                    <a:pt x="3282315" y="3937"/>
                  </a:cubicBezTo>
                  <a:cubicBezTo>
                    <a:pt x="3285490" y="5207"/>
                    <a:pt x="3288538" y="6858"/>
                    <a:pt x="3291332" y="8763"/>
                  </a:cubicBezTo>
                  <a:cubicBezTo>
                    <a:pt x="3294126" y="10668"/>
                    <a:pt x="3296793" y="12827"/>
                    <a:pt x="3299206" y="15240"/>
                  </a:cubicBezTo>
                  <a:cubicBezTo>
                    <a:pt x="3301619" y="17653"/>
                    <a:pt x="3303778" y="20320"/>
                    <a:pt x="3305683" y="23114"/>
                  </a:cubicBezTo>
                  <a:cubicBezTo>
                    <a:pt x="3307588" y="25908"/>
                    <a:pt x="3309239" y="28956"/>
                    <a:pt x="3310509" y="32131"/>
                  </a:cubicBezTo>
                  <a:cubicBezTo>
                    <a:pt x="3311779" y="35306"/>
                    <a:pt x="3312795" y="38608"/>
                    <a:pt x="3313430" y="41910"/>
                  </a:cubicBezTo>
                  <a:cubicBezTo>
                    <a:pt x="3314065" y="45212"/>
                    <a:pt x="3314446" y="48641"/>
                    <a:pt x="3314446" y="52070"/>
                  </a:cubicBezTo>
                  <a:lnTo>
                    <a:pt x="3314446" y="1423924"/>
                  </a:lnTo>
                  <a:cubicBezTo>
                    <a:pt x="3314446" y="1427353"/>
                    <a:pt x="3314065" y="1430782"/>
                    <a:pt x="3313430" y="1434084"/>
                  </a:cubicBezTo>
                  <a:cubicBezTo>
                    <a:pt x="3312795" y="1437386"/>
                    <a:pt x="3311779" y="1440688"/>
                    <a:pt x="3310509" y="1443863"/>
                  </a:cubicBezTo>
                  <a:cubicBezTo>
                    <a:pt x="3309239" y="1447038"/>
                    <a:pt x="3307588" y="1450086"/>
                    <a:pt x="3305683" y="1452880"/>
                  </a:cubicBezTo>
                  <a:cubicBezTo>
                    <a:pt x="3303778" y="1455674"/>
                    <a:pt x="3301619" y="1458341"/>
                    <a:pt x="3299206" y="1460754"/>
                  </a:cubicBezTo>
                  <a:cubicBezTo>
                    <a:pt x="3296793" y="1463167"/>
                    <a:pt x="3294126" y="1465326"/>
                    <a:pt x="3291332" y="1467231"/>
                  </a:cubicBezTo>
                  <a:cubicBezTo>
                    <a:pt x="3288538" y="1469136"/>
                    <a:pt x="3285490" y="1470787"/>
                    <a:pt x="3282315" y="1472057"/>
                  </a:cubicBezTo>
                  <a:cubicBezTo>
                    <a:pt x="3279140" y="1473327"/>
                    <a:pt x="3275838" y="1474343"/>
                    <a:pt x="3272536" y="1474978"/>
                  </a:cubicBezTo>
                  <a:cubicBezTo>
                    <a:pt x="3269234" y="1475613"/>
                    <a:pt x="3265805" y="1475994"/>
                    <a:pt x="3262376" y="1475994"/>
                  </a:cubicBezTo>
                  <a:lnTo>
                    <a:pt x="52197" y="1475994"/>
                  </a:lnTo>
                  <a:cubicBezTo>
                    <a:pt x="48768" y="1475994"/>
                    <a:pt x="45339" y="1475613"/>
                    <a:pt x="42037" y="1474978"/>
                  </a:cubicBezTo>
                  <a:cubicBezTo>
                    <a:pt x="38735" y="1474343"/>
                    <a:pt x="35433" y="1473327"/>
                    <a:pt x="32258" y="1472057"/>
                  </a:cubicBezTo>
                  <a:cubicBezTo>
                    <a:pt x="29083" y="1470787"/>
                    <a:pt x="26035" y="1469136"/>
                    <a:pt x="23241" y="1467231"/>
                  </a:cubicBezTo>
                  <a:cubicBezTo>
                    <a:pt x="20447" y="1465326"/>
                    <a:pt x="17780" y="1463167"/>
                    <a:pt x="15367" y="1460754"/>
                  </a:cubicBezTo>
                  <a:cubicBezTo>
                    <a:pt x="12954" y="1458341"/>
                    <a:pt x="10795" y="1455674"/>
                    <a:pt x="8890" y="1452880"/>
                  </a:cubicBezTo>
                  <a:cubicBezTo>
                    <a:pt x="6985" y="1450086"/>
                    <a:pt x="5334" y="1447038"/>
                    <a:pt x="4064" y="1443863"/>
                  </a:cubicBezTo>
                  <a:cubicBezTo>
                    <a:pt x="2794" y="1440688"/>
                    <a:pt x="1778" y="1437386"/>
                    <a:pt x="1143" y="1434084"/>
                  </a:cubicBezTo>
                  <a:cubicBezTo>
                    <a:pt x="508" y="1430782"/>
                    <a:pt x="127" y="1427353"/>
                    <a:pt x="127" y="1423924"/>
                  </a:cubicBezTo>
                  <a:close/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63373" y="63373"/>
              <a:ext cx="3324479" cy="1486154"/>
            </a:xfrm>
            <a:custGeom>
              <a:avLst/>
              <a:gdLst/>
              <a:ahLst/>
              <a:cxnLst/>
              <a:rect r="r" b="b" t="t" l="l"/>
              <a:pathLst>
                <a:path h="1486154" w="3324479">
                  <a:moveTo>
                    <a:pt x="127" y="1429004"/>
                  </a:moveTo>
                  <a:lnTo>
                    <a:pt x="127" y="57150"/>
                  </a:lnTo>
                  <a:lnTo>
                    <a:pt x="4953" y="57150"/>
                  </a:lnTo>
                  <a:lnTo>
                    <a:pt x="127" y="57150"/>
                  </a:lnTo>
                  <a:cubicBezTo>
                    <a:pt x="127" y="53467"/>
                    <a:pt x="508" y="49657"/>
                    <a:pt x="1270" y="45974"/>
                  </a:cubicBezTo>
                  <a:cubicBezTo>
                    <a:pt x="2032" y="42291"/>
                    <a:pt x="3048" y="38735"/>
                    <a:pt x="4572" y="35306"/>
                  </a:cubicBezTo>
                  <a:lnTo>
                    <a:pt x="9017" y="37084"/>
                  </a:lnTo>
                  <a:lnTo>
                    <a:pt x="4572" y="35306"/>
                  </a:lnTo>
                  <a:cubicBezTo>
                    <a:pt x="5969" y="31877"/>
                    <a:pt x="7747" y="28575"/>
                    <a:pt x="9779" y="25400"/>
                  </a:cubicBezTo>
                  <a:cubicBezTo>
                    <a:pt x="11811" y="22225"/>
                    <a:pt x="14224" y="19431"/>
                    <a:pt x="16891" y="16764"/>
                  </a:cubicBezTo>
                  <a:lnTo>
                    <a:pt x="20320" y="20193"/>
                  </a:lnTo>
                  <a:lnTo>
                    <a:pt x="16891" y="16764"/>
                  </a:lnTo>
                  <a:cubicBezTo>
                    <a:pt x="19558" y="14097"/>
                    <a:pt x="22479" y="11811"/>
                    <a:pt x="25527" y="9652"/>
                  </a:cubicBezTo>
                  <a:lnTo>
                    <a:pt x="28194" y="13589"/>
                  </a:lnTo>
                  <a:lnTo>
                    <a:pt x="25527" y="9652"/>
                  </a:lnTo>
                  <a:cubicBezTo>
                    <a:pt x="28575" y="7620"/>
                    <a:pt x="31877" y="5842"/>
                    <a:pt x="35433" y="4445"/>
                  </a:cubicBezTo>
                  <a:lnTo>
                    <a:pt x="37211" y="8890"/>
                  </a:lnTo>
                  <a:lnTo>
                    <a:pt x="35433" y="4445"/>
                  </a:lnTo>
                  <a:cubicBezTo>
                    <a:pt x="38862" y="3048"/>
                    <a:pt x="42418" y="1905"/>
                    <a:pt x="46101" y="1143"/>
                  </a:cubicBezTo>
                  <a:cubicBezTo>
                    <a:pt x="49784" y="381"/>
                    <a:pt x="53467" y="0"/>
                    <a:pt x="57277" y="0"/>
                  </a:cubicBezTo>
                  <a:lnTo>
                    <a:pt x="57277" y="4826"/>
                  </a:lnTo>
                  <a:lnTo>
                    <a:pt x="57277" y="127"/>
                  </a:lnTo>
                  <a:lnTo>
                    <a:pt x="3267329" y="127"/>
                  </a:lnTo>
                  <a:lnTo>
                    <a:pt x="3267329" y="4953"/>
                  </a:lnTo>
                  <a:lnTo>
                    <a:pt x="3267329" y="127"/>
                  </a:lnTo>
                  <a:cubicBezTo>
                    <a:pt x="3271012" y="127"/>
                    <a:pt x="3274822" y="508"/>
                    <a:pt x="3278505" y="1270"/>
                  </a:cubicBezTo>
                  <a:cubicBezTo>
                    <a:pt x="3282188" y="2032"/>
                    <a:pt x="3285744" y="3048"/>
                    <a:pt x="3289173" y="4572"/>
                  </a:cubicBezTo>
                  <a:cubicBezTo>
                    <a:pt x="3292602" y="5969"/>
                    <a:pt x="3295904" y="7747"/>
                    <a:pt x="3299079" y="9779"/>
                  </a:cubicBezTo>
                  <a:cubicBezTo>
                    <a:pt x="3302127" y="11811"/>
                    <a:pt x="3305048" y="14224"/>
                    <a:pt x="3307715" y="16891"/>
                  </a:cubicBezTo>
                  <a:lnTo>
                    <a:pt x="3304286" y="20320"/>
                  </a:lnTo>
                  <a:lnTo>
                    <a:pt x="3307715" y="16891"/>
                  </a:lnTo>
                  <a:cubicBezTo>
                    <a:pt x="3310382" y="19558"/>
                    <a:pt x="3312668" y="22479"/>
                    <a:pt x="3314827" y="25527"/>
                  </a:cubicBezTo>
                  <a:cubicBezTo>
                    <a:pt x="3316859" y="28702"/>
                    <a:pt x="3318637" y="31877"/>
                    <a:pt x="3320034" y="35433"/>
                  </a:cubicBezTo>
                  <a:lnTo>
                    <a:pt x="3315589" y="37211"/>
                  </a:lnTo>
                  <a:lnTo>
                    <a:pt x="3320034" y="35433"/>
                  </a:lnTo>
                  <a:cubicBezTo>
                    <a:pt x="3321431" y="38862"/>
                    <a:pt x="3322574" y="42418"/>
                    <a:pt x="3323336" y="46101"/>
                  </a:cubicBezTo>
                  <a:cubicBezTo>
                    <a:pt x="3324098" y="49784"/>
                    <a:pt x="3324479" y="53467"/>
                    <a:pt x="3324479" y="57277"/>
                  </a:cubicBezTo>
                  <a:lnTo>
                    <a:pt x="3324479" y="1429004"/>
                  </a:lnTo>
                  <a:cubicBezTo>
                    <a:pt x="3324479" y="1432687"/>
                    <a:pt x="3324098" y="1436497"/>
                    <a:pt x="3323336" y="1440180"/>
                  </a:cubicBezTo>
                  <a:cubicBezTo>
                    <a:pt x="3322574" y="1443863"/>
                    <a:pt x="3321558" y="1447419"/>
                    <a:pt x="3320034" y="1450848"/>
                  </a:cubicBezTo>
                  <a:lnTo>
                    <a:pt x="3315589" y="1449070"/>
                  </a:lnTo>
                  <a:lnTo>
                    <a:pt x="3320034" y="1450848"/>
                  </a:lnTo>
                  <a:cubicBezTo>
                    <a:pt x="3318637" y="1454277"/>
                    <a:pt x="3316859" y="1457579"/>
                    <a:pt x="3314827" y="1460754"/>
                  </a:cubicBezTo>
                  <a:cubicBezTo>
                    <a:pt x="3312795" y="1463802"/>
                    <a:pt x="3310382" y="1466723"/>
                    <a:pt x="3307715" y="1469390"/>
                  </a:cubicBezTo>
                  <a:lnTo>
                    <a:pt x="3304286" y="1465961"/>
                  </a:lnTo>
                  <a:lnTo>
                    <a:pt x="3307715" y="1469390"/>
                  </a:lnTo>
                  <a:cubicBezTo>
                    <a:pt x="3305048" y="1472057"/>
                    <a:pt x="3302127" y="1474343"/>
                    <a:pt x="3299079" y="1476502"/>
                  </a:cubicBezTo>
                  <a:cubicBezTo>
                    <a:pt x="3295904" y="1478534"/>
                    <a:pt x="3292729" y="1480312"/>
                    <a:pt x="3289173" y="1481709"/>
                  </a:cubicBezTo>
                  <a:cubicBezTo>
                    <a:pt x="3285744" y="1483106"/>
                    <a:pt x="3282188" y="1484249"/>
                    <a:pt x="3278505" y="1485011"/>
                  </a:cubicBezTo>
                  <a:lnTo>
                    <a:pt x="3277616" y="1480312"/>
                  </a:lnTo>
                  <a:lnTo>
                    <a:pt x="3278505" y="1485011"/>
                  </a:lnTo>
                  <a:cubicBezTo>
                    <a:pt x="3274822" y="1485773"/>
                    <a:pt x="3271139" y="1486154"/>
                    <a:pt x="3267329" y="1486154"/>
                  </a:cubicBezTo>
                  <a:lnTo>
                    <a:pt x="3267329" y="1481328"/>
                  </a:lnTo>
                  <a:lnTo>
                    <a:pt x="3267329" y="1486154"/>
                  </a:lnTo>
                  <a:lnTo>
                    <a:pt x="57150" y="1486154"/>
                  </a:lnTo>
                  <a:lnTo>
                    <a:pt x="57150" y="1481328"/>
                  </a:lnTo>
                  <a:lnTo>
                    <a:pt x="57150" y="1486154"/>
                  </a:lnTo>
                  <a:cubicBezTo>
                    <a:pt x="53467" y="1486154"/>
                    <a:pt x="49657" y="1485773"/>
                    <a:pt x="45974" y="1485011"/>
                  </a:cubicBezTo>
                  <a:cubicBezTo>
                    <a:pt x="42291" y="1484249"/>
                    <a:pt x="38735" y="1483233"/>
                    <a:pt x="35306" y="1481709"/>
                  </a:cubicBezTo>
                  <a:lnTo>
                    <a:pt x="37084" y="1477264"/>
                  </a:lnTo>
                  <a:lnTo>
                    <a:pt x="35306" y="1481709"/>
                  </a:lnTo>
                  <a:cubicBezTo>
                    <a:pt x="31877" y="1480312"/>
                    <a:pt x="28575" y="1478534"/>
                    <a:pt x="25400" y="1476502"/>
                  </a:cubicBezTo>
                  <a:lnTo>
                    <a:pt x="28067" y="1472565"/>
                  </a:lnTo>
                  <a:lnTo>
                    <a:pt x="25400" y="1476502"/>
                  </a:lnTo>
                  <a:cubicBezTo>
                    <a:pt x="22225" y="1474470"/>
                    <a:pt x="19431" y="1472057"/>
                    <a:pt x="16764" y="1469390"/>
                  </a:cubicBezTo>
                  <a:lnTo>
                    <a:pt x="20193" y="1465961"/>
                  </a:lnTo>
                  <a:lnTo>
                    <a:pt x="16764" y="1469390"/>
                  </a:lnTo>
                  <a:cubicBezTo>
                    <a:pt x="14097" y="1466723"/>
                    <a:pt x="11811" y="1463802"/>
                    <a:pt x="9652" y="1460754"/>
                  </a:cubicBezTo>
                  <a:cubicBezTo>
                    <a:pt x="7620" y="1457579"/>
                    <a:pt x="5842" y="1454404"/>
                    <a:pt x="4445" y="1450848"/>
                  </a:cubicBezTo>
                  <a:lnTo>
                    <a:pt x="8890" y="1449070"/>
                  </a:lnTo>
                  <a:lnTo>
                    <a:pt x="4445" y="1450848"/>
                  </a:lnTo>
                  <a:cubicBezTo>
                    <a:pt x="3048" y="1447419"/>
                    <a:pt x="1905" y="1443863"/>
                    <a:pt x="1143" y="1440180"/>
                  </a:cubicBezTo>
                  <a:cubicBezTo>
                    <a:pt x="381" y="1436497"/>
                    <a:pt x="0" y="1432814"/>
                    <a:pt x="0" y="1429004"/>
                  </a:cubicBezTo>
                  <a:lnTo>
                    <a:pt x="4699" y="1429004"/>
                  </a:lnTo>
                  <a:lnTo>
                    <a:pt x="127" y="1429004"/>
                  </a:lnTo>
                  <a:moveTo>
                    <a:pt x="9652" y="1429004"/>
                  </a:moveTo>
                  <a:cubicBezTo>
                    <a:pt x="9652" y="1432179"/>
                    <a:pt x="9906" y="1435227"/>
                    <a:pt x="10541" y="1438275"/>
                  </a:cubicBezTo>
                  <a:lnTo>
                    <a:pt x="5842" y="1439164"/>
                  </a:lnTo>
                  <a:lnTo>
                    <a:pt x="10541" y="1438275"/>
                  </a:lnTo>
                  <a:cubicBezTo>
                    <a:pt x="11176" y="1441323"/>
                    <a:pt x="12065" y="1444244"/>
                    <a:pt x="13208" y="1447165"/>
                  </a:cubicBezTo>
                  <a:cubicBezTo>
                    <a:pt x="14351" y="1450086"/>
                    <a:pt x="15875" y="1452753"/>
                    <a:pt x="17653" y="1455420"/>
                  </a:cubicBezTo>
                  <a:lnTo>
                    <a:pt x="13716" y="1458087"/>
                  </a:lnTo>
                  <a:lnTo>
                    <a:pt x="17653" y="1455420"/>
                  </a:lnTo>
                  <a:cubicBezTo>
                    <a:pt x="19431" y="1457960"/>
                    <a:pt x="21336" y="1460373"/>
                    <a:pt x="23495" y="1462659"/>
                  </a:cubicBezTo>
                  <a:cubicBezTo>
                    <a:pt x="25654" y="1464818"/>
                    <a:pt x="28067" y="1466850"/>
                    <a:pt x="30734" y="1468501"/>
                  </a:cubicBezTo>
                  <a:cubicBezTo>
                    <a:pt x="33274" y="1470279"/>
                    <a:pt x="36068" y="1471676"/>
                    <a:pt x="38989" y="1472946"/>
                  </a:cubicBezTo>
                  <a:cubicBezTo>
                    <a:pt x="41910" y="1474089"/>
                    <a:pt x="44831" y="1474978"/>
                    <a:pt x="47879" y="1475613"/>
                  </a:cubicBezTo>
                  <a:lnTo>
                    <a:pt x="46990" y="1480312"/>
                  </a:lnTo>
                  <a:lnTo>
                    <a:pt x="47879" y="1475613"/>
                  </a:lnTo>
                  <a:cubicBezTo>
                    <a:pt x="50927" y="1476248"/>
                    <a:pt x="53975" y="1476502"/>
                    <a:pt x="57150" y="1476502"/>
                  </a:cubicBezTo>
                  <a:lnTo>
                    <a:pt x="3267329" y="1476502"/>
                  </a:lnTo>
                  <a:cubicBezTo>
                    <a:pt x="3270504" y="1476502"/>
                    <a:pt x="3273552" y="1476248"/>
                    <a:pt x="3276600" y="1475613"/>
                  </a:cubicBezTo>
                  <a:cubicBezTo>
                    <a:pt x="3279648" y="1474978"/>
                    <a:pt x="3282569" y="1474089"/>
                    <a:pt x="3285490" y="1472946"/>
                  </a:cubicBezTo>
                  <a:lnTo>
                    <a:pt x="3287268" y="1477391"/>
                  </a:lnTo>
                  <a:lnTo>
                    <a:pt x="3285490" y="1472946"/>
                  </a:lnTo>
                  <a:cubicBezTo>
                    <a:pt x="3288411" y="1471803"/>
                    <a:pt x="3291078" y="1470279"/>
                    <a:pt x="3293745" y="1468501"/>
                  </a:cubicBezTo>
                  <a:lnTo>
                    <a:pt x="3296412" y="1472438"/>
                  </a:lnTo>
                  <a:lnTo>
                    <a:pt x="3293745" y="1468501"/>
                  </a:lnTo>
                  <a:cubicBezTo>
                    <a:pt x="3296285" y="1466723"/>
                    <a:pt x="3298698" y="1464818"/>
                    <a:pt x="3300984" y="1462659"/>
                  </a:cubicBezTo>
                  <a:cubicBezTo>
                    <a:pt x="3303270" y="1460500"/>
                    <a:pt x="3305175" y="1458087"/>
                    <a:pt x="3306826" y="1455420"/>
                  </a:cubicBezTo>
                  <a:lnTo>
                    <a:pt x="3310763" y="1458087"/>
                  </a:lnTo>
                  <a:lnTo>
                    <a:pt x="3306826" y="1455420"/>
                  </a:lnTo>
                  <a:cubicBezTo>
                    <a:pt x="3308604" y="1452880"/>
                    <a:pt x="3310001" y="1450086"/>
                    <a:pt x="3311271" y="1447165"/>
                  </a:cubicBezTo>
                  <a:cubicBezTo>
                    <a:pt x="3312414" y="1444244"/>
                    <a:pt x="3313303" y="1441323"/>
                    <a:pt x="3313938" y="1438275"/>
                  </a:cubicBezTo>
                  <a:lnTo>
                    <a:pt x="3318637" y="1439164"/>
                  </a:lnTo>
                  <a:lnTo>
                    <a:pt x="3313938" y="1438275"/>
                  </a:lnTo>
                  <a:cubicBezTo>
                    <a:pt x="3314573" y="1435227"/>
                    <a:pt x="3314827" y="1432179"/>
                    <a:pt x="3314827" y="1429004"/>
                  </a:cubicBezTo>
                  <a:lnTo>
                    <a:pt x="3319526" y="1429004"/>
                  </a:lnTo>
                  <a:lnTo>
                    <a:pt x="3314827" y="1429004"/>
                  </a:lnTo>
                  <a:lnTo>
                    <a:pt x="3314827" y="57150"/>
                  </a:lnTo>
                  <a:lnTo>
                    <a:pt x="3319653" y="57150"/>
                  </a:lnTo>
                  <a:lnTo>
                    <a:pt x="3314954" y="57150"/>
                  </a:lnTo>
                  <a:cubicBezTo>
                    <a:pt x="3314954" y="53975"/>
                    <a:pt x="3314700" y="50927"/>
                    <a:pt x="3314065" y="47879"/>
                  </a:cubicBezTo>
                  <a:lnTo>
                    <a:pt x="3318764" y="46990"/>
                  </a:lnTo>
                  <a:lnTo>
                    <a:pt x="3314065" y="47879"/>
                  </a:lnTo>
                  <a:cubicBezTo>
                    <a:pt x="3313430" y="44831"/>
                    <a:pt x="3312541" y="41910"/>
                    <a:pt x="3311398" y="38989"/>
                  </a:cubicBezTo>
                  <a:cubicBezTo>
                    <a:pt x="3310255" y="36068"/>
                    <a:pt x="3308731" y="33401"/>
                    <a:pt x="3306953" y="30734"/>
                  </a:cubicBezTo>
                  <a:lnTo>
                    <a:pt x="3310890" y="28067"/>
                  </a:lnTo>
                  <a:lnTo>
                    <a:pt x="3306953" y="30734"/>
                  </a:lnTo>
                  <a:cubicBezTo>
                    <a:pt x="3305175" y="28194"/>
                    <a:pt x="3303270" y="25781"/>
                    <a:pt x="3301111" y="23495"/>
                  </a:cubicBezTo>
                  <a:cubicBezTo>
                    <a:pt x="3298952" y="21336"/>
                    <a:pt x="3296539" y="19304"/>
                    <a:pt x="3293872" y="17526"/>
                  </a:cubicBezTo>
                  <a:lnTo>
                    <a:pt x="3296539" y="13589"/>
                  </a:lnTo>
                  <a:lnTo>
                    <a:pt x="3293872" y="17526"/>
                  </a:lnTo>
                  <a:cubicBezTo>
                    <a:pt x="3291332" y="15748"/>
                    <a:pt x="3288538" y="14351"/>
                    <a:pt x="3285617" y="13081"/>
                  </a:cubicBezTo>
                  <a:lnTo>
                    <a:pt x="3287395" y="8636"/>
                  </a:lnTo>
                  <a:lnTo>
                    <a:pt x="3285617" y="13081"/>
                  </a:lnTo>
                  <a:cubicBezTo>
                    <a:pt x="3282696" y="11938"/>
                    <a:pt x="3279775" y="11049"/>
                    <a:pt x="3276727" y="10414"/>
                  </a:cubicBezTo>
                  <a:lnTo>
                    <a:pt x="3277616" y="5715"/>
                  </a:lnTo>
                  <a:lnTo>
                    <a:pt x="3276727" y="10414"/>
                  </a:lnTo>
                  <a:cubicBezTo>
                    <a:pt x="3273679" y="9779"/>
                    <a:pt x="3270631" y="9525"/>
                    <a:pt x="3267456" y="9525"/>
                  </a:cubicBezTo>
                  <a:lnTo>
                    <a:pt x="57150" y="9525"/>
                  </a:lnTo>
                  <a:cubicBezTo>
                    <a:pt x="53975" y="9525"/>
                    <a:pt x="50927" y="9779"/>
                    <a:pt x="47879" y="10414"/>
                  </a:cubicBezTo>
                  <a:lnTo>
                    <a:pt x="46990" y="5715"/>
                  </a:lnTo>
                  <a:lnTo>
                    <a:pt x="47879" y="10414"/>
                  </a:lnTo>
                  <a:cubicBezTo>
                    <a:pt x="44831" y="11049"/>
                    <a:pt x="41910" y="11938"/>
                    <a:pt x="38989" y="13081"/>
                  </a:cubicBezTo>
                  <a:cubicBezTo>
                    <a:pt x="36068" y="14224"/>
                    <a:pt x="33401" y="15748"/>
                    <a:pt x="30734" y="17526"/>
                  </a:cubicBezTo>
                  <a:cubicBezTo>
                    <a:pt x="28194" y="19304"/>
                    <a:pt x="25781" y="21209"/>
                    <a:pt x="23495" y="23368"/>
                  </a:cubicBezTo>
                  <a:cubicBezTo>
                    <a:pt x="21336" y="25527"/>
                    <a:pt x="19304" y="27940"/>
                    <a:pt x="17653" y="30607"/>
                  </a:cubicBezTo>
                  <a:lnTo>
                    <a:pt x="13716" y="28067"/>
                  </a:lnTo>
                  <a:lnTo>
                    <a:pt x="17653" y="30734"/>
                  </a:lnTo>
                  <a:cubicBezTo>
                    <a:pt x="15875" y="33274"/>
                    <a:pt x="14478" y="36068"/>
                    <a:pt x="13208" y="38989"/>
                  </a:cubicBezTo>
                  <a:cubicBezTo>
                    <a:pt x="11938" y="41910"/>
                    <a:pt x="11176" y="44831"/>
                    <a:pt x="10541" y="47879"/>
                  </a:cubicBezTo>
                  <a:lnTo>
                    <a:pt x="5842" y="46990"/>
                  </a:lnTo>
                  <a:lnTo>
                    <a:pt x="10541" y="47879"/>
                  </a:lnTo>
                  <a:cubicBezTo>
                    <a:pt x="9906" y="50927"/>
                    <a:pt x="9652" y="53975"/>
                    <a:pt x="9652" y="57150"/>
                  </a:cubicBezTo>
                  <a:lnTo>
                    <a:pt x="9652" y="1429004"/>
                  </a:lnTo>
                  <a:close/>
                </a:path>
              </a:pathLst>
            </a:custGeom>
            <a:solidFill>
              <a:srgbClr val="B2D7E5"/>
            </a:solidFill>
          </p:spPr>
        </p:sp>
      </p:grpSp>
      <p:sp>
        <p:nvSpPr>
          <p:cNvPr name="TextBox 17" id="17"/>
          <p:cNvSpPr txBox="true"/>
          <p:nvPr/>
        </p:nvSpPr>
        <p:spPr>
          <a:xfrm rot="0">
            <a:off x="924589" y="2053628"/>
            <a:ext cx="12383430" cy="9298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548"/>
              </a:lnSpc>
            </a:pPr>
            <a:r>
              <a:rPr lang="en-US" sz="5391">
                <a:solidFill>
                  <a:srgbClr val="102C40"/>
                </a:solidFill>
                <a:latin typeface="Josefin Sans"/>
                <a:ea typeface="Josefin Sans"/>
                <a:cs typeface="Josefin Sans"/>
                <a:sym typeface="Josefin Sans"/>
              </a:rPr>
              <a:t>CAS D'USAGE RH : VUE D'ENSEMBLE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199921" y="3750610"/>
            <a:ext cx="4720566" cy="14494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Recrutement</a:t>
            </a:r>
          </a:p>
          <a:p>
            <a:pPr algn="l">
              <a:lnSpc>
                <a:spcPts val="3353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Annonces, questions d'entretien, synthèse de CV, messages candidats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199921" y="6398322"/>
            <a:ext cx="6791655" cy="12667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Développement</a:t>
            </a:r>
          </a:p>
          <a:p>
            <a:pPr algn="l">
              <a:lnSpc>
                <a:spcPts val="323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Référentiels de compétences, matrices d'évaluation, plans de formation, feedbacks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6766142" y="3750610"/>
            <a:ext cx="4680512" cy="1676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Administration</a:t>
            </a:r>
          </a:p>
          <a:p>
            <a:pPr algn="l">
              <a:lnSpc>
                <a:spcPts val="3274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Courriels</a:t>
            </a: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, comptes rendus, trames de documents, synthèses de politiques internes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549389" y="6398322"/>
            <a:ext cx="7391149" cy="14342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Support collaborateurs</a:t>
            </a:r>
          </a:p>
          <a:p>
            <a:pPr algn="l">
              <a:lnSpc>
                <a:spcPts val="323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Réponses types, accompagnement de premier niveau, formulation claire et empathique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2332378" y="3750610"/>
            <a:ext cx="4820479" cy="12591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Communication</a:t>
            </a:r>
          </a:p>
          <a:p>
            <a:pPr algn="l">
              <a:lnSpc>
                <a:spcPts val="3353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Notes internes, FAQ, onboarding, messages managers, contenus de sensibilisation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41478" y="3714798"/>
            <a:ext cx="4849437" cy="4849467"/>
            <a:chOff x="0" y="0"/>
            <a:chExt cx="3035541" cy="303555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-32" y="0"/>
              <a:ext cx="3035496" cy="3035554"/>
            </a:xfrm>
            <a:custGeom>
              <a:avLst/>
              <a:gdLst/>
              <a:ahLst/>
              <a:cxnLst/>
              <a:rect r="r" b="b" t="t" l="l"/>
              <a:pathLst>
                <a:path h="3035554" w="3035496">
                  <a:moveTo>
                    <a:pt x="1507525" y="3429"/>
                  </a:moveTo>
                  <a:cubicBezTo>
                    <a:pt x="1512097" y="-1143"/>
                    <a:pt x="1519336" y="-1143"/>
                    <a:pt x="1523908" y="3429"/>
                  </a:cubicBezTo>
                  <a:lnTo>
                    <a:pt x="1597695" y="77216"/>
                  </a:lnTo>
                  <a:cubicBezTo>
                    <a:pt x="1602267" y="81788"/>
                    <a:pt x="1602267" y="89027"/>
                    <a:pt x="1597695" y="93599"/>
                  </a:cubicBezTo>
                  <a:cubicBezTo>
                    <a:pt x="1593123" y="98171"/>
                    <a:pt x="1585884" y="98171"/>
                    <a:pt x="1581312" y="93599"/>
                  </a:cubicBezTo>
                  <a:lnTo>
                    <a:pt x="1527337" y="39624"/>
                  </a:lnTo>
                  <a:lnTo>
                    <a:pt x="1527337" y="233299"/>
                  </a:lnTo>
                  <a:cubicBezTo>
                    <a:pt x="2230283" y="236855"/>
                    <a:pt x="2799879" y="803910"/>
                    <a:pt x="2807753" y="1505712"/>
                  </a:cubicBezTo>
                  <a:lnTo>
                    <a:pt x="3009810" y="1505712"/>
                  </a:lnTo>
                  <a:lnTo>
                    <a:pt x="2974631" y="1451737"/>
                  </a:lnTo>
                  <a:cubicBezTo>
                    <a:pt x="2971710" y="1447165"/>
                    <a:pt x="2971710" y="1439926"/>
                    <a:pt x="2974631" y="1435354"/>
                  </a:cubicBezTo>
                  <a:cubicBezTo>
                    <a:pt x="2977552" y="1430782"/>
                    <a:pt x="2982378" y="1430782"/>
                    <a:pt x="2985299" y="1435354"/>
                  </a:cubicBezTo>
                  <a:lnTo>
                    <a:pt x="3033305" y="1509141"/>
                  </a:lnTo>
                  <a:cubicBezTo>
                    <a:pt x="3036226" y="1513713"/>
                    <a:pt x="3036226" y="1520952"/>
                    <a:pt x="3033305" y="1525524"/>
                  </a:cubicBezTo>
                  <a:lnTo>
                    <a:pt x="2985299" y="1599311"/>
                  </a:lnTo>
                  <a:cubicBezTo>
                    <a:pt x="2982378" y="1603883"/>
                    <a:pt x="2977552" y="1603883"/>
                    <a:pt x="2974631" y="1599311"/>
                  </a:cubicBezTo>
                  <a:cubicBezTo>
                    <a:pt x="2971710" y="1594739"/>
                    <a:pt x="2971710" y="1587500"/>
                    <a:pt x="2974631" y="1582928"/>
                  </a:cubicBezTo>
                  <a:lnTo>
                    <a:pt x="3009810" y="1528953"/>
                  </a:lnTo>
                  <a:lnTo>
                    <a:pt x="2807880" y="1528953"/>
                  </a:lnTo>
                  <a:cubicBezTo>
                    <a:pt x="2803308" y="2233803"/>
                    <a:pt x="2232442" y="2804160"/>
                    <a:pt x="1527337" y="2807716"/>
                  </a:cubicBezTo>
                  <a:lnTo>
                    <a:pt x="1527337" y="2995931"/>
                  </a:lnTo>
                  <a:lnTo>
                    <a:pt x="1581312" y="2941956"/>
                  </a:lnTo>
                  <a:cubicBezTo>
                    <a:pt x="1585884" y="2937383"/>
                    <a:pt x="1593123" y="2937383"/>
                    <a:pt x="1597695" y="2941956"/>
                  </a:cubicBezTo>
                  <a:cubicBezTo>
                    <a:pt x="1602267" y="2946528"/>
                    <a:pt x="1602267" y="2953766"/>
                    <a:pt x="1597695" y="2958338"/>
                  </a:cubicBezTo>
                  <a:lnTo>
                    <a:pt x="1523908" y="3032125"/>
                  </a:lnTo>
                  <a:cubicBezTo>
                    <a:pt x="1519336" y="3036697"/>
                    <a:pt x="1512097" y="3036697"/>
                    <a:pt x="1507525" y="3032125"/>
                  </a:cubicBezTo>
                  <a:lnTo>
                    <a:pt x="1433738" y="2958338"/>
                  </a:lnTo>
                  <a:cubicBezTo>
                    <a:pt x="1429165" y="2953766"/>
                    <a:pt x="1429165" y="2946528"/>
                    <a:pt x="1433738" y="2941956"/>
                  </a:cubicBezTo>
                  <a:cubicBezTo>
                    <a:pt x="1438309" y="2937383"/>
                    <a:pt x="1445549" y="2937383"/>
                    <a:pt x="1450120" y="2941956"/>
                  </a:cubicBezTo>
                  <a:lnTo>
                    <a:pt x="1504096" y="2995931"/>
                  </a:lnTo>
                  <a:lnTo>
                    <a:pt x="1504096" y="2807716"/>
                  </a:lnTo>
                  <a:cubicBezTo>
                    <a:pt x="803562" y="2798953"/>
                    <a:pt x="237776" y="2230501"/>
                    <a:pt x="233331" y="1528953"/>
                  </a:cubicBezTo>
                  <a:lnTo>
                    <a:pt x="25813" y="1528953"/>
                  </a:lnTo>
                  <a:lnTo>
                    <a:pt x="60992" y="1582928"/>
                  </a:lnTo>
                  <a:cubicBezTo>
                    <a:pt x="63913" y="1587500"/>
                    <a:pt x="63913" y="1594739"/>
                    <a:pt x="60992" y="1599311"/>
                  </a:cubicBezTo>
                  <a:cubicBezTo>
                    <a:pt x="58071" y="1603883"/>
                    <a:pt x="53245" y="1603883"/>
                    <a:pt x="50324" y="1599311"/>
                  </a:cubicBezTo>
                  <a:lnTo>
                    <a:pt x="2191" y="1525651"/>
                  </a:lnTo>
                  <a:cubicBezTo>
                    <a:pt x="-730" y="1521079"/>
                    <a:pt x="-730" y="1513840"/>
                    <a:pt x="2191" y="1509268"/>
                  </a:cubicBezTo>
                  <a:lnTo>
                    <a:pt x="50197" y="1435481"/>
                  </a:lnTo>
                  <a:cubicBezTo>
                    <a:pt x="53118" y="1430909"/>
                    <a:pt x="57944" y="1430909"/>
                    <a:pt x="60865" y="1435481"/>
                  </a:cubicBezTo>
                  <a:cubicBezTo>
                    <a:pt x="63786" y="1440053"/>
                    <a:pt x="63786" y="1447292"/>
                    <a:pt x="60865" y="1451864"/>
                  </a:cubicBezTo>
                  <a:lnTo>
                    <a:pt x="25686" y="1505839"/>
                  </a:lnTo>
                  <a:lnTo>
                    <a:pt x="233458" y="1505839"/>
                  </a:lnTo>
                  <a:cubicBezTo>
                    <a:pt x="241332" y="807212"/>
                    <a:pt x="805721" y="242189"/>
                    <a:pt x="1504223" y="233426"/>
                  </a:cubicBezTo>
                  <a:lnTo>
                    <a:pt x="1504223" y="39497"/>
                  </a:lnTo>
                  <a:lnTo>
                    <a:pt x="1450248" y="93472"/>
                  </a:lnTo>
                  <a:cubicBezTo>
                    <a:pt x="1445676" y="98044"/>
                    <a:pt x="1438437" y="98044"/>
                    <a:pt x="1433864" y="93472"/>
                  </a:cubicBezTo>
                  <a:cubicBezTo>
                    <a:pt x="1429292" y="88900"/>
                    <a:pt x="1429292" y="81661"/>
                    <a:pt x="1433864" y="77089"/>
                  </a:cubicBezTo>
                  <a:lnTo>
                    <a:pt x="1507525" y="3429"/>
                  </a:lnTo>
                  <a:close/>
                  <a:moveTo>
                    <a:pt x="2244634" y="1529080"/>
                  </a:moveTo>
                  <a:cubicBezTo>
                    <a:pt x="2240189" y="1922907"/>
                    <a:pt x="1921291" y="2241169"/>
                    <a:pt x="1527337" y="2244725"/>
                  </a:cubicBezTo>
                  <a:lnTo>
                    <a:pt x="1527337" y="2743581"/>
                  </a:lnTo>
                  <a:cubicBezTo>
                    <a:pt x="2196882" y="2740025"/>
                    <a:pt x="2738919" y="2198370"/>
                    <a:pt x="2743491" y="1529080"/>
                  </a:cubicBezTo>
                  <a:lnTo>
                    <a:pt x="2244634" y="1529080"/>
                  </a:lnTo>
                  <a:close/>
                  <a:moveTo>
                    <a:pt x="297721" y="1529080"/>
                  </a:moveTo>
                  <a:cubicBezTo>
                    <a:pt x="302166" y="2195068"/>
                    <a:pt x="839123" y="2734691"/>
                    <a:pt x="1504096" y="2743454"/>
                  </a:cubicBezTo>
                  <a:lnTo>
                    <a:pt x="1504096" y="2244471"/>
                  </a:lnTo>
                  <a:cubicBezTo>
                    <a:pt x="1114586" y="2235835"/>
                    <a:pt x="800895" y="1919478"/>
                    <a:pt x="796450" y="1528953"/>
                  </a:cubicBezTo>
                  <a:lnTo>
                    <a:pt x="297721" y="1528953"/>
                  </a:lnTo>
                  <a:close/>
                  <a:moveTo>
                    <a:pt x="1624873" y="1528953"/>
                  </a:moveTo>
                  <a:cubicBezTo>
                    <a:pt x="1620809" y="1580515"/>
                    <a:pt x="1579153" y="1621663"/>
                    <a:pt x="1527337" y="1624965"/>
                  </a:cubicBezTo>
                  <a:lnTo>
                    <a:pt x="1527337" y="2212467"/>
                  </a:lnTo>
                  <a:cubicBezTo>
                    <a:pt x="1903511" y="2208911"/>
                    <a:pt x="2207931" y="1905000"/>
                    <a:pt x="2212503" y="1528953"/>
                  </a:cubicBezTo>
                  <a:lnTo>
                    <a:pt x="1624873" y="1528953"/>
                  </a:lnTo>
                  <a:close/>
                  <a:moveTo>
                    <a:pt x="828709" y="1528953"/>
                  </a:moveTo>
                  <a:cubicBezTo>
                    <a:pt x="833154" y="1901698"/>
                    <a:pt x="1132366" y="2203577"/>
                    <a:pt x="1504096" y="2212213"/>
                  </a:cubicBezTo>
                  <a:lnTo>
                    <a:pt x="1504096" y="1623822"/>
                  </a:lnTo>
                  <a:cubicBezTo>
                    <a:pt x="1456852" y="1616329"/>
                    <a:pt x="1420149" y="1577340"/>
                    <a:pt x="1416338" y="1528953"/>
                  </a:cubicBezTo>
                  <a:lnTo>
                    <a:pt x="828708" y="1528953"/>
                  </a:lnTo>
                  <a:close/>
                  <a:moveTo>
                    <a:pt x="1351568" y="1665351"/>
                  </a:moveTo>
                  <a:cubicBezTo>
                    <a:pt x="1364903" y="1665351"/>
                    <a:pt x="1375698" y="1676146"/>
                    <a:pt x="1375698" y="1689481"/>
                  </a:cubicBezTo>
                  <a:lnTo>
                    <a:pt x="1375698" y="1906651"/>
                  </a:lnTo>
                  <a:cubicBezTo>
                    <a:pt x="1375698" y="1919986"/>
                    <a:pt x="1364903" y="1930781"/>
                    <a:pt x="1351568" y="1930781"/>
                  </a:cubicBezTo>
                  <a:cubicBezTo>
                    <a:pt x="1338233" y="1930781"/>
                    <a:pt x="1327438" y="1919986"/>
                    <a:pt x="1327438" y="1906651"/>
                  </a:cubicBezTo>
                  <a:lnTo>
                    <a:pt x="1327438" y="1747774"/>
                  </a:lnTo>
                  <a:lnTo>
                    <a:pt x="1127413" y="1947926"/>
                  </a:lnTo>
                  <a:lnTo>
                    <a:pt x="1093250" y="1913763"/>
                  </a:lnTo>
                  <a:lnTo>
                    <a:pt x="1293402" y="1713611"/>
                  </a:lnTo>
                  <a:lnTo>
                    <a:pt x="1134398" y="1713611"/>
                  </a:lnTo>
                  <a:cubicBezTo>
                    <a:pt x="1121063" y="1713611"/>
                    <a:pt x="1110268" y="1702816"/>
                    <a:pt x="1110268" y="1689481"/>
                  </a:cubicBezTo>
                  <a:cubicBezTo>
                    <a:pt x="1110268" y="1676146"/>
                    <a:pt x="1121063" y="1665351"/>
                    <a:pt x="1134398" y="1665351"/>
                  </a:cubicBezTo>
                  <a:lnTo>
                    <a:pt x="1351568" y="1665351"/>
                  </a:lnTo>
                  <a:close/>
                  <a:moveTo>
                    <a:pt x="1906686" y="1665351"/>
                  </a:moveTo>
                  <a:cubicBezTo>
                    <a:pt x="1920021" y="1665351"/>
                    <a:pt x="1930816" y="1676146"/>
                    <a:pt x="1930816" y="1689481"/>
                  </a:cubicBezTo>
                  <a:cubicBezTo>
                    <a:pt x="1930816" y="1702816"/>
                    <a:pt x="1920021" y="1713611"/>
                    <a:pt x="1906686" y="1713611"/>
                  </a:cubicBezTo>
                  <a:lnTo>
                    <a:pt x="1747809" y="1713611"/>
                  </a:lnTo>
                  <a:lnTo>
                    <a:pt x="1947961" y="1913763"/>
                  </a:lnTo>
                  <a:lnTo>
                    <a:pt x="1913798" y="1947926"/>
                  </a:lnTo>
                  <a:lnTo>
                    <a:pt x="1713646" y="1747774"/>
                  </a:lnTo>
                  <a:lnTo>
                    <a:pt x="1713646" y="1906778"/>
                  </a:lnTo>
                  <a:cubicBezTo>
                    <a:pt x="1713646" y="1920113"/>
                    <a:pt x="1702851" y="1930908"/>
                    <a:pt x="1689516" y="1930908"/>
                  </a:cubicBezTo>
                  <a:cubicBezTo>
                    <a:pt x="1676181" y="1930908"/>
                    <a:pt x="1665386" y="1920113"/>
                    <a:pt x="1665386" y="1906778"/>
                  </a:cubicBezTo>
                  <a:lnTo>
                    <a:pt x="1665386" y="1689608"/>
                  </a:lnTo>
                  <a:cubicBezTo>
                    <a:pt x="1665386" y="1676273"/>
                    <a:pt x="1676181" y="1665478"/>
                    <a:pt x="1689516" y="1665478"/>
                  </a:cubicBezTo>
                  <a:lnTo>
                    <a:pt x="1906686" y="1665478"/>
                  </a:lnTo>
                  <a:close/>
                  <a:moveTo>
                    <a:pt x="1504223" y="297815"/>
                  </a:moveTo>
                  <a:cubicBezTo>
                    <a:pt x="841282" y="306578"/>
                    <a:pt x="305722" y="842772"/>
                    <a:pt x="297848" y="1505839"/>
                  </a:cubicBezTo>
                  <a:lnTo>
                    <a:pt x="796704" y="1505839"/>
                  </a:lnTo>
                  <a:cubicBezTo>
                    <a:pt x="804451" y="1118235"/>
                    <a:pt x="1116745" y="805307"/>
                    <a:pt x="1504223" y="796671"/>
                  </a:cubicBezTo>
                  <a:lnTo>
                    <a:pt x="1504223" y="297815"/>
                  </a:lnTo>
                  <a:close/>
                  <a:moveTo>
                    <a:pt x="1504223" y="828929"/>
                  </a:moveTo>
                  <a:cubicBezTo>
                    <a:pt x="1134652" y="837565"/>
                    <a:pt x="836709" y="1136015"/>
                    <a:pt x="828963" y="1505839"/>
                  </a:cubicBezTo>
                  <a:lnTo>
                    <a:pt x="1417100" y="1505839"/>
                  </a:lnTo>
                  <a:cubicBezTo>
                    <a:pt x="1423450" y="1460500"/>
                    <a:pt x="1459011" y="1424432"/>
                    <a:pt x="1504223" y="1417320"/>
                  </a:cubicBezTo>
                  <a:lnTo>
                    <a:pt x="1504223" y="828929"/>
                  </a:lnTo>
                  <a:close/>
                  <a:moveTo>
                    <a:pt x="1527464" y="1416304"/>
                  </a:moveTo>
                  <a:cubicBezTo>
                    <a:pt x="1577121" y="1419479"/>
                    <a:pt x="1617380" y="1457325"/>
                    <a:pt x="1624238" y="1505966"/>
                  </a:cubicBezTo>
                  <a:lnTo>
                    <a:pt x="2212376" y="1505966"/>
                  </a:lnTo>
                  <a:cubicBezTo>
                    <a:pt x="2204502" y="1132840"/>
                    <a:pt x="1901479" y="832485"/>
                    <a:pt x="1527337" y="828802"/>
                  </a:cubicBezTo>
                  <a:lnTo>
                    <a:pt x="1527337" y="1416304"/>
                  </a:lnTo>
                  <a:close/>
                  <a:moveTo>
                    <a:pt x="1527337" y="796671"/>
                  </a:moveTo>
                  <a:cubicBezTo>
                    <a:pt x="1919259" y="800227"/>
                    <a:pt x="2236760" y="1115060"/>
                    <a:pt x="2244507" y="1505966"/>
                  </a:cubicBezTo>
                  <a:lnTo>
                    <a:pt x="2743364" y="1505966"/>
                  </a:lnTo>
                  <a:cubicBezTo>
                    <a:pt x="2735490" y="839597"/>
                    <a:pt x="2194596" y="301498"/>
                    <a:pt x="1527337" y="297815"/>
                  </a:cubicBezTo>
                  <a:lnTo>
                    <a:pt x="1527337" y="796544"/>
                  </a:lnTo>
                  <a:close/>
                  <a:moveTo>
                    <a:pt x="1327565" y="1309497"/>
                  </a:moveTo>
                  <a:lnTo>
                    <a:pt x="1327565" y="1150493"/>
                  </a:lnTo>
                  <a:cubicBezTo>
                    <a:pt x="1327565" y="1137158"/>
                    <a:pt x="1338360" y="1126363"/>
                    <a:pt x="1351695" y="1126363"/>
                  </a:cubicBezTo>
                  <a:cubicBezTo>
                    <a:pt x="1365030" y="1126363"/>
                    <a:pt x="1375825" y="1137158"/>
                    <a:pt x="1375825" y="1150493"/>
                  </a:cubicBezTo>
                  <a:lnTo>
                    <a:pt x="1375825" y="1367663"/>
                  </a:lnTo>
                  <a:cubicBezTo>
                    <a:pt x="1375825" y="1380998"/>
                    <a:pt x="1365030" y="1391793"/>
                    <a:pt x="1351695" y="1391793"/>
                  </a:cubicBezTo>
                  <a:lnTo>
                    <a:pt x="1134398" y="1391793"/>
                  </a:lnTo>
                  <a:cubicBezTo>
                    <a:pt x="1121063" y="1391793"/>
                    <a:pt x="1110268" y="1380998"/>
                    <a:pt x="1110268" y="1367663"/>
                  </a:cubicBezTo>
                  <a:cubicBezTo>
                    <a:pt x="1110268" y="1354328"/>
                    <a:pt x="1121063" y="1343533"/>
                    <a:pt x="1134398" y="1343533"/>
                  </a:cubicBezTo>
                  <a:lnTo>
                    <a:pt x="1293402" y="1343533"/>
                  </a:lnTo>
                  <a:lnTo>
                    <a:pt x="1093250" y="1143381"/>
                  </a:lnTo>
                  <a:lnTo>
                    <a:pt x="1127413" y="1109218"/>
                  </a:lnTo>
                  <a:lnTo>
                    <a:pt x="1327565" y="1309370"/>
                  </a:lnTo>
                  <a:close/>
                  <a:moveTo>
                    <a:pt x="1948088" y="1143381"/>
                  </a:moveTo>
                  <a:lnTo>
                    <a:pt x="1747936" y="1343533"/>
                  </a:lnTo>
                  <a:lnTo>
                    <a:pt x="1906940" y="1343533"/>
                  </a:lnTo>
                  <a:cubicBezTo>
                    <a:pt x="1920275" y="1343533"/>
                    <a:pt x="1931070" y="1354328"/>
                    <a:pt x="1931070" y="1367663"/>
                  </a:cubicBezTo>
                  <a:cubicBezTo>
                    <a:pt x="1931070" y="1380998"/>
                    <a:pt x="1920275" y="1391793"/>
                    <a:pt x="1906940" y="1391793"/>
                  </a:cubicBezTo>
                  <a:lnTo>
                    <a:pt x="1689770" y="1391793"/>
                  </a:lnTo>
                  <a:cubicBezTo>
                    <a:pt x="1676435" y="1391793"/>
                    <a:pt x="1665640" y="1380998"/>
                    <a:pt x="1665640" y="1367663"/>
                  </a:cubicBezTo>
                  <a:lnTo>
                    <a:pt x="1665640" y="1150493"/>
                  </a:lnTo>
                  <a:cubicBezTo>
                    <a:pt x="1665640" y="1137158"/>
                    <a:pt x="1676435" y="1126363"/>
                    <a:pt x="1689770" y="1126363"/>
                  </a:cubicBezTo>
                  <a:cubicBezTo>
                    <a:pt x="1703105" y="1126363"/>
                    <a:pt x="1713900" y="1137158"/>
                    <a:pt x="1713900" y="1150493"/>
                  </a:cubicBezTo>
                  <a:lnTo>
                    <a:pt x="1713900" y="1309497"/>
                  </a:lnTo>
                  <a:lnTo>
                    <a:pt x="1913925" y="1109345"/>
                  </a:lnTo>
                  <a:lnTo>
                    <a:pt x="1948088" y="1143508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522164" y="6109318"/>
            <a:ext cx="5737136" cy="2139199"/>
            <a:chOff x="0" y="0"/>
            <a:chExt cx="3591195" cy="1339047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65713" y="63613"/>
              <a:ext cx="3459902" cy="1211949"/>
            </a:xfrm>
            <a:custGeom>
              <a:avLst/>
              <a:gdLst/>
              <a:ahLst/>
              <a:cxnLst/>
              <a:rect r="r" b="b" t="t" l="l"/>
              <a:pathLst>
                <a:path h="1211949" w="3459902">
                  <a:moveTo>
                    <a:pt x="0" y="1154697"/>
                  </a:moveTo>
                  <a:lnTo>
                    <a:pt x="0" y="57124"/>
                  </a:lnTo>
                  <a:cubicBezTo>
                    <a:pt x="0" y="53434"/>
                    <a:pt x="394" y="49618"/>
                    <a:pt x="1182" y="45928"/>
                  </a:cubicBezTo>
                  <a:cubicBezTo>
                    <a:pt x="1971" y="42238"/>
                    <a:pt x="3022" y="38676"/>
                    <a:pt x="4600" y="35241"/>
                  </a:cubicBezTo>
                  <a:cubicBezTo>
                    <a:pt x="6177" y="31806"/>
                    <a:pt x="7885" y="28498"/>
                    <a:pt x="9988" y="25318"/>
                  </a:cubicBezTo>
                  <a:cubicBezTo>
                    <a:pt x="12091" y="22137"/>
                    <a:pt x="14588" y="19338"/>
                    <a:pt x="17348" y="16666"/>
                  </a:cubicBezTo>
                  <a:cubicBezTo>
                    <a:pt x="20108" y="13994"/>
                    <a:pt x="23130" y="11704"/>
                    <a:pt x="26285" y="9542"/>
                  </a:cubicBezTo>
                  <a:cubicBezTo>
                    <a:pt x="29439" y="7379"/>
                    <a:pt x="32856" y="5725"/>
                    <a:pt x="36536" y="4325"/>
                  </a:cubicBezTo>
                  <a:cubicBezTo>
                    <a:pt x="40216" y="2926"/>
                    <a:pt x="43764" y="1781"/>
                    <a:pt x="47576" y="1017"/>
                  </a:cubicBezTo>
                  <a:cubicBezTo>
                    <a:pt x="51387" y="254"/>
                    <a:pt x="55067" y="0"/>
                    <a:pt x="59010" y="0"/>
                  </a:cubicBezTo>
                  <a:lnTo>
                    <a:pt x="3400760" y="0"/>
                  </a:lnTo>
                  <a:cubicBezTo>
                    <a:pt x="3404571" y="0"/>
                    <a:pt x="3408514" y="381"/>
                    <a:pt x="3412325" y="1145"/>
                  </a:cubicBezTo>
                  <a:cubicBezTo>
                    <a:pt x="3416136" y="1908"/>
                    <a:pt x="3419816" y="2926"/>
                    <a:pt x="3423365" y="4453"/>
                  </a:cubicBezTo>
                  <a:cubicBezTo>
                    <a:pt x="3426913" y="5979"/>
                    <a:pt x="3430331" y="7633"/>
                    <a:pt x="3433616" y="9669"/>
                  </a:cubicBezTo>
                  <a:cubicBezTo>
                    <a:pt x="3436901" y="11704"/>
                    <a:pt x="3439793" y="14122"/>
                    <a:pt x="3442553" y="16793"/>
                  </a:cubicBezTo>
                  <a:cubicBezTo>
                    <a:pt x="3445313" y="19465"/>
                    <a:pt x="3447679" y="22391"/>
                    <a:pt x="3449913" y="25445"/>
                  </a:cubicBezTo>
                  <a:cubicBezTo>
                    <a:pt x="3452147" y="28498"/>
                    <a:pt x="3453856" y="31806"/>
                    <a:pt x="3455301" y="35368"/>
                  </a:cubicBezTo>
                  <a:cubicBezTo>
                    <a:pt x="3456747" y="38931"/>
                    <a:pt x="3457930" y="42366"/>
                    <a:pt x="3458718" y="46055"/>
                  </a:cubicBezTo>
                  <a:cubicBezTo>
                    <a:pt x="3459507" y="49745"/>
                    <a:pt x="3459901" y="53434"/>
                    <a:pt x="3459901" y="57251"/>
                  </a:cubicBezTo>
                  <a:lnTo>
                    <a:pt x="3459901" y="1154697"/>
                  </a:lnTo>
                  <a:cubicBezTo>
                    <a:pt x="3459901" y="1158386"/>
                    <a:pt x="3459507" y="1162203"/>
                    <a:pt x="3458718" y="1165893"/>
                  </a:cubicBezTo>
                  <a:cubicBezTo>
                    <a:pt x="3457930" y="1169582"/>
                    <a:pt x="3456878" y="1173145"/>
                    <a:pt x="3455301" y="1176580"/>
                  </a:cubicBezTo>
                  <a:cubicBezTo>
                    <a:pt x="3453724" y="1180015"/>
                    <a:pt x="3452016" y="1183323"/>
                    <a:pt x="3449913" y="1186503"/>
                  </a:cubicBezTo>
                  <a:cubicBezTo>
                    <a:pt x="3447810" y="1189684"/>
                    <a:pt x="3445313" y="1192483"/>
                    <a:pt x="3442553" y="1195155"/>
                  </a:cubicBezTo>
                  <a:cubicBezTo>
                    <a:pt x="3439793" y="1197826"/>
                    <a:pt x="3436770" y="1200116"/>
                    <a:pt x="3433616" y="1202279"/>
                  </a:cubicBezTo>
                  <a:cubicBezTo>
                    <a:pt x="3430462" y="1204442"/>
                    <a:pt x="3427045" y="1206096"/>
                    <a:pt x="3423365" y="1207495"/>
                  </a:cubicBezTo>
                  <a:cubicBezTo>
                    <a:pt x="3419685" y="1208895"/>
                    <a:pt x="3416136" y="1210040"/>
                    <a:pt x="3412325" y="1210803"/>
                  </a:cubicBezTo>
                  <a:cubicBezTo>
                    <a:pt x="3408514" y="1211567"/>
                    <a:pt x="3404702" y="1211948"/>
                    <a:pt x="3400760" y="1211948"/>
                  </a:cubicBezTo>
                  <a:lnTo>
                    <a:pt x="59010" y="1211948"/>
                  </a:lnTo>
                  <a:cubicBezTo>
                    <a:pt x="55198" y="1211948"/>
                    <a:pt x="51255" y="1211567"/>
                    <a:pt x="47444" y="1210803"/>
                  </a:cubicBezTo>
                  <a:cubicBezTo>
                    <a:pt x="43633" y="1210040"/>
                    <a:pt x="39953" y="1209022"/>
                    <a:pt x="36404" y="1207495"/>
                  </a:cubicBezTo>
                  <a:cubicBezTo>
                    <a:pt x="32856" y="1205969"/>
                    <a:pt x="29439" y="1204315"/>
                    <a:pt x="26153" y="1202279"/>
                  </a:cubicBezTo>
                  <a:cubicBezTo>
                    <a:pt x="22868" y="1200244"/>
                    <a:pt x="19976" y="1197826"/>
                    <a:pt x="17216" y="1195155"/>
                  </a:cubicBezTo>
                  <a:cubicBezTo>
                    <a:pt x="14456" y="1192483"/>
                    <a:pt x="12091" y="1189557"/>
                    <a:pt x="9857" y="1186503"/>
                  </a:cubicBezTo>
                  <a:cubicBezTo>
                    <a:pt x="7622" y="1183450"/>
                    <a:pt x="5914" y="1180142"/>
                    <a:pt x="4468" y="1176580"/>
                  </a:cubicBezTo>
                  <a:cubicBezTo>
                    <a:pt x="3022" y="1173017"/>
                    <a:pt x="1840" y="1169582"/>
                    <a:pt x="1051" y="1165893"/>
                  </a:cubicBezTo>
                  <a:cubicBezTo>
                    <a:pt x="262" y="1162203"/>
                    <a:pt x="0" y="1158514"/>
                    <a:pt x="0" y="1154697"/>
                  </a:cubicBezTo>
                  <a:close/>
                </a:path>
              </a:pathLst>
            </a:custGeom>
            <a:solidFill>
              <a:srgbClr val="B3EAFF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264953" y="321880"/>
              <a:ext cx="147328" cy="142747"/>
            </a:xfrm>
            <a:custGeom>
              <a:avLst/>
              <a:gdLst/>
              <a:ahLst/>
              <a:cxnLst/>
              <a:rect r="r" b="b" t="t" l="l"/>
              <a:pathLst>
                <a:path h="142747" w="147328">
                  <a:moveTo>
                    <a:pt x="21028" y="15267"/>
                  </a:moveTo>
                  <a:cubicBezTo>
                    <a:pt x="18137" y="15267"/>
                    <a:pt x="15771" y="17557"/>
                    <a:pt x="15771" y="20356"/>
                  </a:cubicBezTo>
                  <a:lnTo>
                    <a:pt x="15771" y="122264"/>
                  </a:lnTo>
                  <a:cubicBezTo>
                    <a:pt x="15771" y="125063"/>
                    <a:pt x="18137" y="127353"/>
                    <a:pt x="21028" y="127353"/>
                  </a:cubicBezTo>
                  <a:lnTo>
                    <a:pt x="94758" y="127353"/>
                  </a:lnTo>
                  <a:lnTo>
                    <a:pt x="94758" y="101908"/>
                  </a:lnTo>
                  <a:cubicBezTo>
                    <a:pt x="94758" y="96310"/>
                    <a:pt x="99489" y="91730"/>
                    <a:pt x="105272" y="91730"/>
                  </a:cubicBezTo>
                  <a:lnTo>
                    <a:pt x="131557" y="91730"/>
                  </a:lnTo>
                  <a:lnTo>
                    <a:pt x="131557" y="20356"/>
                  </a:lnTo>
                  <a:cubicBezTo>
                    <a:pt x="131557" y="17557"/>
                    <a:pt x="129191" y="15267"/>
                    <a:pt x="126300" y="15267"/>
                  </a:cubicBezTo>
                  <a:lnTo>
                    <a:pt x="21028" y="15267"/>
                  </a:lnTo>
                  <a:close/>
                  <a:moveTo>
                    <a:pt x="94758" y="142747"/>
                  </a:moveTo>
                  <a:lnTo>
                    <a:pt x="21028" y="142747"/>
                  </a:lnTo>
                  <a:cubicBezTo>
                    <a:pt x="9463" y="142747"/>
                    <a:pt x="0" y="133587"/>
                    <a:pt x="0" y="122391"/>
                  </a:cubicBezTo>
                  <a:lnTo>
                    <a:pt x="0" y="20356"/>
                  </a:lnTo>
                  <a:cubicBezTo>
                    <a:pt x="0" y="9160"/>
                    <a:pt x="9463" y="0"/>
                    <a:pt x="21028" y="0"/>
                  </a:cubicBezTo>
                  <a:lnTo>
                    <a:pt x="126300" y="0"/>
                  </a:lnTo>
                  <a:cubicBezTo>
                    <a:pt x="137865" y="0"/>
                    <a:pt x="147328" y="9160"/>
                    <a:pt x="147328" y="20356"/>
                  </a:cubicBezTo>
                  <a:lnTo>
                    <a:pt x="147328" y="91730"/>
                  </a:lnTo>
                  <a:lnTo>
                    <a:pt x="147328" y="93511"/>
                  </a:lnTo>
                  <a:cubicBezTo>
                    <a:pt x="147328" y="98981"/>
                    <a:pt x="145094" y="104070"/>
                    <a:pt x="141151" y="107887"/>
                  </a:cubicBezTo>
                  <a:lnTo>
                    <a:pt x="111318" y="136767"/>
                  </a:lnTo>
                  <a:cubicBezTo>
                    <a:pt x="107375" y="140584"/>
                    <a:pt x="101986" y="142747"/>
                    <a:pt x="96466" y="142747"/>
                  </a:cubicBezTo>
                  <a:lnTo>
                    <a:pt x="94627" y="142747"/>
                  </a:lnTo>
                  <a:close/>
                </a:path>
              </a:pathLst>
            </a:custGeom>
            <a:solidFill>
              <a:srgbClr val="006F99"/>
            </a:solidFill>
          </p:spPr>
        </p:sp>
      </p:grpSp>
      <p:grpSp>
        <p:nvGrpSpPr>
          <p:cNvPr name="Group 7" id="7"/>
          <p:cNvGrpSpPr/>
          <p:nvPr/>
        </p:nvGrpSpPr>
        <p:grpSpPr>
          <a:xfrm rot="0">
            <a:off x="11710642" y="6493161"/>
            <a:ext cx="591909" cy="566779"/>
            <a:chOff x="0" y="0"/>
            <a:chExt cx="848839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48839" cy="812800"/>
            </a:xfrm>
            <a:custGeom>
              <a:avLst/>
              <a:gdLst/>
              <a:ahLst/>
              <a:cxnLst/>
              <a:rect r="r" b="b" t="t" l="l"/>
              <a:pathLst>
                <a:path h="812800" w="848839">
                  <a:moveTo>
                    <a:pt x="424419" y="0"/>
                  </a:moveTo>
                  <a:cubicBezTo>
                    <a:pt x="190019" y="0"/>
                    <a:pt x="0" y="181951"/>
                    <a:pt x="0" y="406400"/>
                  </a:cubicBezTo>
                  <a:cubicBezTo>
                    <a:pt x="0" y="630849"/>
                    <a:pt x="190019" y="812800"/>
                    <a:pt x="424419" y="812800"/>
                  </a:cubicBezTo>
                  <a:cubicBezTo>
                    <a:pt x="658820" y="812800"/>
                    <a:pt x="848839" y="630849"/>
                    <a:pt x="848839" y="406400"/>
                  </a:cubicBezTo>
                  <a:cubicBezTo>
                    <a:pt x="848839" y="181951"/>
                    <a:pt x="658820" y="0"/>
                    <a:pt x="424419" y="0"/>
                  </a:cubicBezTo>
                  <a:close/>
                </a:path>
              </a:pathLst>
            </a:custGeom>
            <a:solidFill>
              <a:srgbClr val="B3EAFF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9579" y="38100"/>
              <a:ext cx="689681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36"/>
                </a:lnSpc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11845257" y="6455061"/>
            <a:ext cx="485869" cy="435460"/>
          </a:xfrm>
          <a:custGeom>
            <a:avLst/>
            <a:gdLst/>
            <a:ahLst/>
            <a:cxnLst/>
            <a:rect r="r" b="b" t="t" l="l"/>
            <a:pathLst>
              <a:path h="435460" w="485869">
                <a:moveTo>
                  <a:pt x="0" y="0"/>
                </a:moveTo>
                <a:lnTo>
                  <a:pt x="485870" y="0"/>
                </a:lnTo>
                <a:lnTo>
                  <a:pt x="485870" y="435460"/>
                </a:lnTo>
                <a:lnTo>
                  <a:pt x="0" y="4354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924589" y="866723"/>
            <a:ext cx="13089434" cy="9298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548"/>
              </a:lnSpc>
            </a:pPr>
            <a:r>
              <a:rPr lang="en-US" sz="5391">
                <a:solidFill>
                  <a:srgbClr val="102C40"/>
                </a:solidFill>
                <a:latin typeface="Josefin Sans"/>
                <a:ea typeface="Josefin Sans"/>
                <a:cs typeface="Josefin Sans"/>
                <a:sym typeface="Josefin Sans"/>
              </a:rPr>
              <a:t>IMPACTS DE L'IA SUR LES MÉTIERS RH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2287295" y="5721203"/>
            <a:ext cx="1091618" cy="3881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36"/>
              </a:lnSpc>
            </a:pPr>
            <a:r>
              <a:rPr lang="en-US" b="true" sz="2396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Impact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074626" y="6106780"/>
            <a:ext cx="1209107" cy="3881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36"/>
              </a:lnSpc>
            </a:pPr>
            <a:r>
              <a:rPr lang="en-US" b="true" sz="2396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maximal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4987170" y="8717349"/>
            <a:ext cx="2190601" cy="3881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36"/>
              </a:lnSpc>
            </a:pPr>
            <a:r>
              <a:rPr lang="en-US" b="true" sz="2396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Accélération &amp;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5562743" y="9102941"/>
            <a:ext cx="917082" cy="3881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36"/>
              </a:lnSpc>
            </a:pPr>
            <a:r>
              <a:rPr lang="en-US" b="true" sz="2396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Valeur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5068169" y="2877362"/>
            <a:ext cx="2152909" cy="378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35"/>
              </a:lnSpc>
            </a:pPr>
            <a:r>
              <a:rPr lang="en-US" b="true" sz="2396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Nécessité d'un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5683503" y="3250096"/>
            <a:ext cx="797935" cy="378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35"/>
              </a:lnSpc>
            </a:pPr>
            <a:r>
              <a:rPr lang="en-US" b="true" sz="2396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cadre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8890126" y="5721203"/>
            <a:ext cx="1829189" cy="7737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36"/>
              </a:lnSpc>
            </a:pPr>
            <a:r>
              <a:rPr lang="en-US" b="true" sz="2396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Montée en compétences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1522164" y="3400625"/>
            <a:ext cx="5736266" cy="16736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774"/>
              </a:lnSpc>
            </a:pPr>
            <a:r>
              <a:rPr lang="en-US" b="true" sz="2695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Ce que cela signifie pour vous</a:t>
            </a:r>
          </a:p>
          <a:p>
            <a:pPr algn="just">
              <a:lnSpc>
                <a:spcPts val="3294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L'IA ne remplace pas le professionnel RH, elle </a:t>
            </a:r>
            <a:r>
              <a:rPr lang="en-US" b="true" sz="2048">
                <a:solidFill>
                  <a:srgbClr val="3B3535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libère du temps</a:t>
            </a: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pour ce qui compte vraiment : l'analyse, la relation humaine et la décision éclairée.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2504554" y="6416961"/>
            <a:ext cx="4476466" cy="12534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3"/>
              </a:lnSpc>
            </a:pPr>
            <a:r>
              <a:rPr lang="en-US" sz="2148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Un cadre d'usage est indispensable : confidentialité, validation humaine, traçabilité et cohérence employeur.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6963" y="3636800"/>
            <a:ext cx="2236860" cy="1384723"/>
            <a:chOff x="0" y="0"/>
            <a:chExt cx="1866900" cy="11557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66900" cy="1155700"/>
            </a:xfrm>
            <a:custGeom>
              <a:avLst/>
              <a:gdLst/>
              <a:ahLst/>
              <a:cxnLst/>
              <a:rect r="r" b="b" t="t" l="l"/>
              <a:pathLst>
                <a:path h="1155700" w="1866900">
                  <a:moveTo>
                    <a:pt x="75946" y="0"/>
                  </a:moveTo>
                  <a:cubicBezTo>
                    <a:pt x="65913" y="0"/>
                    <a:pt x="56261" y="1905"/>
                    <a:pt x="46863" y="5715"/>
                  </a:cubicBezTo>
                  <a:cubicBezTo>
                    <a:pt x="37465" y="9525"/>
                    <a:pt x="29337" y="15113"/>
                    <a:pt x="22225" y="22225"/>
                  </a:cubicBezTo>
                  <a:cubicBezTo>
                    <a:pt x="15113" y="29337"/>
                    <a:pt x="9652" y="37592"/>
                    <a:pt x="5842" y="46863"/>
                  </a:cubicBezTo>
                  <a:cubicBezTo>
                    <a:pt x="2032" y="56134"/>
                    <a:pt x="0" y="65913"/>
                    <a:pt x="0" y="76073"/>
                  </a:cubicBezTo>
                  <a:lnTo>
                    <a:pt x="0" y="1079627"/>
                  </a:lnTo>
                  <a:cubicBezTo>
                    <a:pt x="0" y="1089660"/>
                    <a:pt x="1905" y="1099439"/>
                    <a:pt x="5842" y="1108710"/>
                  </a:cubicBezTo>
                  <a:cubicBezTo>
                    <a:pt x="9779" y="1117981"/>
                    <a:pt x="15240" y="1126236"/>
                    <a:pt x="22352" y="1133348"/>
                  </a:cubicBezTo>
                  <a:cubicBezTo>
                    <a:pt x="29464" y="1140460"/>
                    <a:pt x="37719" y="1145921"/>
                    <a:pt x="46990" y="1149858"/>
                  </a:cubicBezTo>
                  <a:cubicBezTo>
                    <a:pt x="56261" y="1153795"/>
                    <a:pt x="66040" y="1155700"/>
                    <a:pt x="76073" y="1155700"/>
                  </a:cubicBezTo>
                  <a:lnTo>
                    <a:pt x="1790827" y="1155700"/>
                  </a:lnTo>
                  <a:cubicBezTo>
                    <a:pt x="1800860" y="1155700"/>
                    <a:pt x="1810639" y="1153795"/>
                    <a:pt x="1819910" y="1149858"/>
                  </a:cubicBezTo>
                  <a:cubicBezTo>
                    <a:pt x="1829181" y="1145921"/>
                    <a:pt x="1837436" y="1140460"/>
                    <a:pt x="1844548" y="1133348"/>
                  </a:cubicBezTo>
                  <a:cubicBezTo>
                    <a:pt x="1851660" y="1126236"/>
                    <a:pt x="1857121" y="1117981"/>
                    <a:pt x="1861058" y="1108710"/>
                  </a:cubicBezTo>
                  <a:cubicBezTo>
                    <a:pt x="1864995" y="1099439"/>
                    <a:pt x="1866900" y="1089660"/>
                    <a:pt x="1866900" y="1079627"/>
                  </a:cubicBezTo>
                  <a:lnTo>
                    <a:pt x="1866900" y="76073"/>
                  </a:lnTo>
                  <a:cubicBezTo>
                    <a:pt x="1866900" y="66040"/>
                    <a:pt x="1864995" y="56261"/>
                    <a:pt x="1861058" y="46990"/>
                  </a:cubicBezTo>
                  <a:cubicBezTo>
                    <a:pt x="1857121" y="37719"/>
                    <a:pt x="1851660" y="29464"/>
                    <a:pt x="1844548" y="22352"/>
                  </a:cubicBezTo>
                  <a:cubicBezTo>
                    <a:pt x="1837436" y="15240"/>
                    <a:pt x="1829181" y="9779"/>
                    <a:pt x="1819910" y="5842"/>
                  </a:cubicBezTo>
                  <a:cubicBezTo>
                    <a:pt x="1810639" y="1905"/>
                    <a:pt x="1800860" y="127"/>
                    <a:pt x="1790827" y="127"/>
                  </a:cubicBezTo>
                  <a:close/>
                </a:path>
              </a:pathLst>
            </a:custGeom>
            <a:blipFill>
              <a:blip r:embed="rId2"/>
              <a:stretch>
                <a:fillRect l="-22" t="0" r="-21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5111565" y="3636800"/>
            <a:ext cx="2252077" cy="1384723"/>
            <a:chOff x="0" y="0"/>
            <a:chExt cx="1879600" cy="11557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879600" cy="1155700"/>
            </a:xfrm>
            <a:custGeom>
              <a:avLst/>
              <a:gdLst/>
              <a:ahLst/>
              <a:cxnLst/>
              <a:rect r="r" b="b" t="t" l="l"/>
              <a:pathLst>
                <a:path h="1155700" w="1879600">
                  <a:moveTo>
                    <a:pt x="76073" y="0"/>
                  </a:moveTo>
                  <a:cubicBezTo>
                    <a:pt x="65913" y="0"/>
                    <a:pt x="56261" y="1905"/>
                    <a:pt x="46863" y="5715"/>
                  </a:cubicBezTo>
                  <a:cubicBezTo>
                    <a:pt x="37465" y="9525"/>
                    <a:pt x="29337" y="15113"/>
                    <a:pt x="22225" y="22225"/>
                  </a:cubicBezTo>
                  <a:cubicBezTo>
                    <a:pt x="15113" y="29337"/>
                    <a:pt x="9652" y="37592"/>
                    <a:pt x="5842" y="46863"/>
                  </a:cubicBezTo>
                  <a:cubicBezTo>
                    <a:pt x="2032" y="56134"/>
                    <a:pt x="0" y="65913"/>
                    <a:pt x="0" y="76073"/>
                  </a:cubicBezTo>
                  <a:lnTo>
                    <a:pt x="0" y="1079627"/>
                  </a:lnTo>
                  <a:cubicBezTo>
                    <a:pt x="0" y="1089660"/>
                    <a:pt x="1905" y="1099439"/>
                    <a:pt x="5842" y="1108710"/>
                  </a:cubicBezTo>
                  <a:cubicBezTo>
                    <a:pt x="9779" y="1117981"/>
                    <a:pt x="15240" y="1126236"/>
                    <a:pt x="22352" y="1133348"/>
                  </a:cubicBezTo>
                  <a:cubicBezTo>
                    <a:pt x="29464" y="1140460"/>
                    <a:pt x="37719" y="1145921"/>
                    <a:pt x="46990" y="1149858"/>
                  </a:cubicBezTo>
                  <a:cubicBezTo>
                    <a:pt x="56261" y="1153795"/>
                    <a:pt x="66040" y="1155700"/>
                    <a:pt x="76073" y="1155700"/>
                  </a:cubicBezTo>
                  <a:lnTo>
                    <a:pt x="1803527" y="1155700"/>
                  </a:lnTo>
                  <a:cubicBezTo>
                    <a:pt x="1813560" y="1155700"/>
                    <a:pt x="1823339" y="1153795"/>
                    <a:pt x="1832610" y="1149858"/>
                  </a:cubicBezTo>
                  <a:cubicBezTo>
                    <a:pt x="1841881" y="1145921"/>
                    <a:pt x="1850136" y="1140460"/>
                    <a:pt x="1857248" y="1133348"/>
                  </a:cubicBezTo>
                  <a:cubicBezTo>
                    <a:pt x="1864360" y="1126236"/>
                    <a:pt x="1869821" y="1117981"/>
                    <a:pt x="1873758" y="1108710"/>
                  </a:cubicBezTo>
                  <a:cubicBezTo>
                    <a:pt x="1877695" y="1099439"/>
                    <a:pt x="1879600" y="1089660"/>
                    <a:pt x="1879600" y="1079627"/>
                  </a:cubicBezTo>
                  <a:lnTo>
                    <a:pt x="1879600" y="76073"/>
                  </a:lnTo>
                  <a:cubicBezTo>
                    <a:pt x="1879600" y="66040"/>
                    <a:pt x="1877695" y="56261"/>
                    <a:pt x="1873758" y="46990"/>
                  </a:cubicBezTo>
                  <a:cubicBezTo>
                    <a:pt x="1869821" y="37719"/>
                    <a:pt x="1864360" y="29464"/>
                    <a:pt x="1857248" y="22352"/>
                  </a:cubicBezTo>
                  <a:cubicBezTo>
                    <a:pt x="1850136" y="15240"/>
                    <a:pt x="1841881" y="9779"/>
                    <a:pt x="1832610" y="5842"/>
                  </a:cubicBezTo>
                  <a:cubicBezTo>
                    <a:pt x="1823339" y="1905"/>
                    <a:pt x="1813560" y="127"/>
                    <a:pt x="1803527" y="127"/>
                  </a:cubicBezTo>
                  <a:close/>
                </a:path>
              </a:pathLst>
            </a:custGeom>
            <a:blipFill>
              <a:blip r:embed="rId3"/>
              <a:stretch>
                <a:fillRect l="-22" t="0" r="-22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9311384" y="3636800"/>
            <a:ext cx="2236860" cy="1384723"/>
            <a:chOff x="0" y="0"/>
            <a:chExt cx="1866900" cy="11557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866900" cy="1155700"/>
            </a:xfrm>
            <a:custGeom>
              <a:avLst/>
              <a:gdLst/>
              <a:ahLst/>
              <a:cxnLst/>
              <a:rect r="r" b="b" t="t" l="l"/>
              <a:pathLst>
                <a:path h="1155700" w="1866900">
                  <a:moveTo>
                    <a:pt x="76073" y="0"/>
                  </a:moveTo>
                  <a:cubicBezTo>
                    <a:pt x="65913" y="0"/>
                    <a:pt x="56261" y="1905"/>
                    <a:pt x="46863" y="5715"/>
                  </a:cubicBezTo>
                  <a:cubicBezTo>
                    <a:pt x="37465" y="9525"/>
                    <a:pt x="29337" y="15113"/>
                    <a:pt x="22225" y="22225"/>
                  </a:cubicBezTo>
                  <a:cubicBezTo>
                    <a:pt x="15113" y="29337"/>
                    <a:pt x="9652" y="37592"/>
                    <a:pt x="5715" y="46863"/>
                  </a:cubicBezTo>
                  <a:cubicBezTo>
                    <a:pt x="1778" y="56134"/>
                    <a:pt x="0" y="65913"/>
                    <a:pt x="0" y="76073"/>
                  </a:cubicBezTo>
                  <a:lnTo>
                    <a:pt x="0" y="1079627"/>
                  </a:lnTo>
                  <a:cubicBezTo>
                    <a:pt x="0" y="1089660"/>
                    <a:pt x="1905" y="1099439"/>
                    <a:pt x="5715" y="1108710"/>
                  </a:cubicBezTo>
                  <a:cubicBezTo>
                    <a:pt x="9525" y="1117981"/>
                    <a:pt x="15113" y="1126236"/>
                    <a:pt x="22225" y="1133348"/>
                  </a:cubicBezTo>
                  <a:cubicBezTo>
                    <a:pt x="29337" y="1140460"/>
                    <a:pt x="37592" y="1145921"/>
                    <a:pt x="46863" y="1149858"/>
                  </a:cubicBezTo>
                  <a:cubicBezTo>
                    <a:pt x="56134" y="1153795"/>
                    <a:pt x="65913" y="1155700"/>
                    <a:pt x="75946" y="1155700"/>
                  </a:cubicBezTo>
                  <a:lnTo>
                    <a:pt x="1790827" y="1155700"/>
                  </a:lnTo>
                  <a:cubicBezTo>
                    <a:pt x="1800860" y="1155700"/>
                    <a:pt x="1810639" y="1153795"/>
                    <a:pt x="1819910" y="1149858"/>
                  </a:cubicBezTo>
                  <a:cubicBezTo>
                    <a:pt x="1829181" y="1145921"/>
                    <a:pt x="1837436" y="1140460"/>
                    <a:pt x="1844548" y="1133348"/>
                  </a:cubicBezTo>
                  <a:cubicBezTo>
                    <a:pt x="1851660" y="1126236"/>
                    <a:pt x="1857121" y="1117981"/>
                    <a:pt x="1861058" y="1108710"/>
                  </a:cubicBezTo>
                  <a:cubicBezTo>
                    <a:pt x="1864995" y="1099439"/>
                    <a:pt x="1866900" y="1089660"/>
                    <a:pt x="1866900" y="1079627"/>
                  </a:cubicBezTo>
                  <a:lnTo>
                    <a:pt x="1866900" y="76073"/>
                  </a:lnTo>
                  <a:cubicBezTo>
                    <a:pt x="1866900" y="66040"/>
                    <a:pt x="1864995" y="56261"/>
                    <a:pt x="1861058" y="46990"/>
                  </a:cubicBezTo>
                  <a:cubicBezTo>
                    <a:pt x="1857121" y="37719"/>
                    <a:pt x="1851660" y="29464"/>
                    <a:pt x="1844548" y="22352"/>
                  </a:cubicBezTo>
                  <a:cubicBezTo>
                    <a:pt x="1837436" y="15240"/>
                    <a:pt x="1829181" y="9779"/>
                    <a:pt x="1819910" y="5842"/>
                  </a:cubicBezTo>
                  <a:cubicBezTo>
                    <a:pt x="1810639" y="1905"/>
                    <a:pt x="1800860" y="127"/>
                    <a:pt x="1790827" y="127"/>
                  </a:cubicBezTo>
                  <a:close/>
                </a:path>
              </a:pathLst>
            </a:custGeom>
            <a:blipFill>
              <a:blip r:embed="rId4"/>
              <a:stretch>
                <a:fillRect l="-22" t="0" r="-21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3495986" y="3636800"/>
            <a:ext cx="2236860" cy="1384723"/>
            <a:chOff x="0" y="0"/>
            <a:chExt cx="1866900" cy="11557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866900" cy="1155700"/>
            </a:xfrm>
            <a:custGeom>
              <a:avLst/>
              <a:gdLst/>
              <a:ahLst/>
              <a:cxnLst/>
              <a:rect r="r" b="b" t="t" l="l"/>
              <a:pathLst>
                <a:path h="1155700" w="1866900">
                  <a:moveTo>
                    <a:pt x="76073" y="0"/>
                  </a:moveTo>
                  <a:cubicBezTo>
                    <a:pt x="65913" y="0"/>
                    <a:pt x="56261" y="1905"/>
                    <a:pt x="46863" y="5715"/>
                  </a:cubicBezTo>
                  <a:cubicBezTo>
                    <a:pt x="37465" y="9525"/>
                    <a:pt x="29337" y="15113"/>
                    <a:pt x="22225" y="22225"/>
                  </a:cubicBezTo>
                  <a:cubicBezTo>
                    <a:pt x="15113" y="29337"/>
                    <a:pt x="9652" y="37592"/>
                    <a:pt x="5715" y="46863"/>
                  </a:cubicBezTo>
                  <a:cubicBezTo>
                    <a:pt x="1778" y="56134"/>
                    <a:pt x="0" y="65913"/>
                    <a:pt x="0" y="76073"/>
                  </a:cubicBezTo>
                  <a:lnTo>
                    <a:pt x="0" y="1079627"/>
                  </a:lnTo>
                  <a:cubicBezTo>
                    <a:pt x="0" y="1089660"/>
                    <a:pt x="1905" y="1099439"/>
                    <a:pt x="5715" y="1108710"/>
                  </a:cubicBezTo>
                  <a:cubicBezTo>
                    <a:pt x="9525" y="1117981"/>
                    <a:pt x="15113" y="1126236"/>
                    <a:pt x="22225" y="1133348"/>
                  </a:cubicBezTo>
                  <a:cubicBezTo>
                    <a:pt x="29337" y="1140460"/>
                    <a:pt x="37592" y="1145921"/>
                    <a:pt x="46863" y="1149858"/>
                  </a:cubicBezTo>
                  <a:cubicBezTo>
                    <a:pt x="56134" y="1153795"/>
                    <a:pt x="65913" y="1155700"/>
                    <a:pt x="75946" y="1155700"/>
                  </a:cubicBezTo>
                  <a:lnTo>
                    <a:pt x="1790827" y="1155700"/>
                  </a:lnTo>
                  <a:cubicBezTo>
                    <a:pt x="1800860" y="1155700"/>
                    <a:pt x="1810639" y="1153795"/>
                    <a:pt x="1819910" y="1149858"/>
                  </a:cubicBezTo>
                  <a:cubicBezTo>
                    <a:pt x="1829181" y="1145921"/>
                    <a:pt x="1837436" y="1140460"/>
                    <a:pt x="1844548" y="1133348"/>
                  </a:cubicBezTo>
                  <a:cubicBezTo>
                    <a:pt x="1851660" y="1126236"/>
                    <a:pt x="1857121" y="1117981"/>
                    <a:pt x="1861058" y="1108710"/>
                  </a:cubicBezTo>
                  <a:cubicBezTo>
                    <a:pt x="1864995" y="1099439"/>
                    <a:pt x="1866900" y="1089660"/>
                    <a:pt x="1866900" y="1079627"/>
                  </a:cubicBezTo>
                  <a:lnTo>
                    <a:pt x="1866900" y="76073"/>
                  </a:lnTo>
                  <a:cubicBezTo>
                    <a:pt x="1866900" y="66040"/>
                    <a:pt x="1864995" y="56261"/>
                    <a:pt x="1861058" y="46990"/>
                  </a:cubicBezTo>
                  <a:cubicBezTo>
                    <a:pt x="1857121" y="37719"/>
                    <a:pt x="1851660" y="29464"/>
                    <a:pt x="1844548" y="22352"/>
                  </a:cubicBezTo>
                  <a:cubicBezTo>
                    <a:pt x="1837436" y="15240"/>
                    <a:pt x="1829181" y="9779"/>
                    <a:pt x="1819910" y="5842"/>
                  </a:cubicBezTo>
                  <a:cubicBezTo>
                    <a:pt x="1810639" y="1905"/>
                    <a:pt x="1800860" y="127"/>
                    <a:pt x="1790827" y="127"/>
                  </a:cubicBezTo>
                  <a:close/>
                </a:path>
              </a:pathLst>
            </a:custGeom>
            <a:blipFill>
              <a:blip r:embed="rId5"/>
              <a:stretch>
                <a:fillRect l="-22" t="0" r="-21" b="0"/>
              </a:stretch>
            </a:blip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1028700" y="1610097"/>
            <a:ext cx="13255749" cy="9298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548"/>
              </a:lnSpc>
            </a:pPr>
            <a:r>
              <a:rPr lang="en-US" sz="5391">
                <a:solidFill>
                  <a:srgbClr val="102C40"/>
                </a:solidFill>
                <a:latin typeface="Josefin Sans"/>
                <a:ea typeface="Josefin Sans"/>
                <a:cs typeface="Josefin Sans"/>
                <a:sym typeface="Josefin Sans"/>
              </a:rPr>
              <a:t>EXEMPLES CONCRETS PAR MÉTIER RH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24589" y="5302717"/>
            <a:ext cx="3298440" cy="20731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Recruteur</a:t>
            </a:r>
          </a:p>
          <a:p>
            <a:pPr algn="l">
              <a:lnSpc>
                <a:spcPts val="331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Générer une grille d'entretien structurée et reformuler une annonce selon le niveau </a:t>
            </a:r>
          </a:p>
          <a:p>
            <a:pPr algn="l">
              <a:lnSpc>
                <a:spcPts val="299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d'expérience visé.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5115598" y="5302717"/>
            <a:ext cx="3890919" cy="16723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HRBP</a:t>
            </a:r>
          </a:p>
          <a:p>
            <a:pPr algn="l">
              <a:lnSpc>
                <a:spcPts val="331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Préparer une note de synthèse sur une problématique managériale et structurer des options d'action.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306636" y="5188417"/>
            <a:ext cx="3811610" cy="10427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49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Formation</a:t>
            </a:r>
          </a:p>
          <a:p>
            <a:pPr algn="l">
              <a:lnSpc>
                <a:spcPts val="331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Transformer un contenu expert en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975745" y="5722863"/>
            <a:ext cx="53076" cy="555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02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3497645" y="5340817"/>
            <a:ext cx="2994060" cy="8388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3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Administration du personnel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4440017" y="6120357"/>
            <a:ext cx="53076" cy="584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22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306636" y="6276590"/>
            <a:ext cx="3861657" cy="12091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1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support pédagogique clair, progressif et adapté au public cible.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3497645" y="6291807"/>
            <a:ext cx="2429031" cy="3876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1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Produire des réponses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3497645" y="6702658"/>
            <a:ext cx="3817179" cy="1249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1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standardisées et compréhensibles pour traiter les demandes </a:t>
            </a:r>
          </a:p>
          <a:p>
            <a:pPr algn="l">
              <a:lnSpc>
                <a:spcPts val="299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récurrentes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0"/>
            <a:ext cx="5433275" cy="10286674"/>
            <a:chOff x="0" y="0"/>
            <a:chExt cx="5715000" cy="1082005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715000" cy="10820019"/>
            </a:xfrm>
            <a:custGeom>
              <a:avLst/>
              <a:gdLst/>
              <a:ahLst/>
              <a:cxnLst/>
              <a:rect r="r" b="b" t="t" l="l"/>
              <a:pathLst>
                <a:path h="10820019" w="5715000">
                  <a:moveTo>
                    <a:pt x="0" y="0"/>
                  </a:moveTo>
                  <a:lnTo>
                    <a:pt x="5715000" y="0"/>
                  </a:lnTo>
                  <a:lnTo>
                    <a:pt x="5715000" y="10820019"/>
                  </a:lnTo>
                  <a:lnTo>
                    <a:pt x="0" y="108200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27" t="-3" r="-127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7376130" y="3717459"/>
            <a:ext cx="7752635" cy="1739319"/>
          </a:xfrm>
          <a:custGeom>
            <a:avLst/>
            <a:gdLst/>
            <a:ahLst/>
            <a:cxnLst/>
            <a:rect r="r" b="b" t="t" l="l"/>
            <a:pathLst>
              <a:path h="1739319" w="7752635">
                <a:moveTo>
                  <a:pt x="0" y="0"/>
                </a:moveTo>
                <a:lnTo>
                  <a:pt x="7752635" y="0"/>
                </a:lnTo>
                <a:lnTo>
                  <a:pt x="7752635" y="1739318"/>
                </a:lnTo>
                <a:lnTo>
                  <a:pt x="0" y="173931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376130" y="5504402"/>
            <a:ext cx="7767566" cy="1416672"/>
          </a:xfrm>
          <a:custGeom>
            <a:avLst/>
            <a:gdLst/>
            <a:ahLst/>
            <a:cxnLst/>
            <a:rect r="r" b="b" t="t" l="l"/>
            <a:pathLst>
              <a:path h="1416672" w="7767566">
                <a:moveTo>
                  <a:pt x="0" y="0"/>
                </a:moveTo>
                <a:lnTo>
                  <a:pt x="7767566" y="0"/>
                </a:lnTo>
                <a:lnTo>
                  <a:pt x="7767566" y="1416672"/>
                </a:lnTo>
                <a:lnTo>
                  <a:pt x="0" y="14166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376130" y="6965349"/>
            <a:ext cx="7767566" cy="1416672"/>
          </a:xfrm>
          <a:custGeom>
            <a:avLst/>
            <a:gdLst/>
            <a:ahLst/>
            <a:cxnLst/>
            <a:rect r="r" b="b" t="t" l="l"/>
            <a:pathLst>
              <a:path h="1416672" w="7767566">
                <a:moveTo>
                  <a:pt x="0" y="0"/>
                </a:moveTo>
                <a:lnTo>
                  <a:pt x="7767566" y="0"/>
                </a:lnTo>
                <a:lnTo>
                  <a:pt x="7767566" y="1416672"/>
                </a:lnTo>
                <a:lnTo>
                  <a:pt x="0" y="141667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7376130" y="8426297"/>
            <a:ext cx="7767566" cy="1416672"/>
          </a:xfrm>
          <a:custGeom>
            <a:avLst/>
            <a:gdLst/>
            <a:ahLst/>
            <a:cxnLst/>
            <a:rect r="r" b="b" t="t" l="l"/>
            <a:pathLst>
              <a:path h="1416672" w="7767566">
                <a:moveTo>
                  <a:pt x="0" y="0"/>
                </a:moveTo>
                <a:lnTo>
                  <a:pt x="7767566" y="0"/>
                </a:lnTo>
                <a:lnTo>
                  <a:pt x="7767566" y="1416672"/>
                </a:lnTo>
                <a:lnTo>
                  <a:pt x="0" y="141667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7376130" y="556649"/>
            <a:ext cx="9883170" cy="13328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22"/>
              </a:lnSpc>
            </a:pPr>
            <a:r>
              <a:rPr lang="en-US" b="true" sz="4278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Exercice 1 — Identifier vos cas d'usage avec ChatGPT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7376130" y="2289298"/>
            <a:ext cx="1733062" cy="433265"/>
            <a:chOff x="0" y="0"/>
            <a:chExt cx="2310749" cy="577687"/>
          </a:xfrm>
        </p:grpSpPr>
        <p:grpSp>
          <p:nvGrpSpPr>
            <p:cNvPr name="Group 10" id="10"/>
            <p:cNvGrpSpPr/>
            <p:nvPr/>
          </p:nvGrpSpPr>
          <p:grpSpPr>
            <a:xfrm rot="0">
              <a:off x="0" y="0"/>
              <a:ext cx="2310749" cy="577687"/>
              <a:chOff x="0" y="0"/>
              <a:chExt cx="1219200" cy="30480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1219073" cy="304673"/>
              </a:xfrm>
              <a:custGeom>
                <a:avLst/>
                <a:gdLst/>
                <a:ahLst/>
                <a:cxnLst/>
                <a:rect r="r" b="b" t="t" l="l"/>
                <a:pathLst>
                  <a:path h="304673" w="1219073">
                    <a:moveTo>
                      <a:pt x="0" y="259207"/>
                    </a:moveTo>
                    <a:lnTo>
                      <a:pt x="0" y="45593"/>
                    </a:lnTo>
                    <a:cubicBezTo>
                      <a:pt x="0" y="39497"/>
                      <a:pt x="1143" y="33782"/>
                      <a:pt x="3429" y="28194"/>
                    </a:cubicBezTo>
                    <a:cubicBezTo>
                      <a:pt x="5715" y="22606"/>
                      <a:pt x="9017" y="17653"/>
                      <a:pt x="13335" y="13335"/>
                    </a:cubicBezTo>
                    <a:cubicBezTo>
                      <a:pt x="17653" y="9017"/>
                      <a:pt x="22606" y="5715"/>
                      <a:pt x="28194" y="3429"/>
                    </a:cubicBezTo>
                    <a:cubicBezTo>
                      <a:pt x="33782" y="1143"/>
                      <a:pt x="39497" y="0"/>
                      <a:pt x="45593" y="0"/>
                    </a:cubicBezTo>
                    <a:lnTo>
                      <a:pt x="1173607" y="0"/>
                    </a:lnTo>
                    <a:cubicBezTo>
                      <a:pt x="1179703" y="0"/>
                      <a:pt x="1185418" y="1143"/>
                      <a:pt x="1191006" y="3429"/>
                    </a:cubicBezTo>
                    <a:cubicBezTo>
                      <a:pt x="1196594" y="5715"/>
                      <a:pt x="1201547" y="9017"/>
                      <a:pt x="1205738" y="13335"/>
                    </a:cubicBezTo>
                    <a:cubicBezTo>
                      <a:pt x="1209929" y="17653"/>
                      <a:pt x="1213358" y="22606"/>
                      <a:pt x="1215644" y="28194"/>
                    </a:cubicBezTo>
                    <a:cubicBezTo>
                      <a:pt x="1217930" y="33782"/>
                      <a:pt x="1219073" y="39624"/>
                      <a:pt x="1219073" y="45593"/>
                    </a:cubicBezTo>
                    <a:lnTo>
                      <a:pt x="1219073" y="259207"/>
                    </a:lnTo>
                    <a:cubicBezTo>
                      <a:pt x="1219073" y="265303"/>
                      <a:pt x="1217930" y="271018"/>
                      <a:pt x="1215644" y="276606"/>
                    </a:cubicBezTo>
                    <a:cubicBezTo>
                      <a:pt x="1213358" y="282194"/>
                      <a:pt x="1210056" y="287147"/>
                      <a:pt x="1205738" y="291338"/>
                    </a:cubicBezTo>
                    <a:cubicBezTo>
                      <a:pt x="1201420" y="295529"/>
                      <a:pt x="1196467" y="298958"/>
                      <a:pt x="1191006" y="301244"/>
                    </a:cubicBezTo>
                    <a:cubicBezTo>
                      <a:pt x="1185545" y="303530"/>
                      <a:pt x="1179576" y="304673"/>
                      <a:pt x="1173607" y="304673"/>
                    </a:cubicBezTo>
                    <a:lnTo>
                      <a:pt x="45593" y="304673"/>
                    </a:lnTo>
                    <a:cubicBezTo>
                      <a:pt x="39497" y="304673"/>
                      <a:pt x="33782" y="303530"/>
                      <a:pt x="28194" y="301244"/>
                    </a:cubicBezTo>
                    <a:cubicBezTo>
                      <a:pt x="22606" y="298958"/>
                      <a:pt x="17653" y="295656"/>
                      <a:pt x="13335" y="291338"/>
                    </a:cubicBezTo>
                    <a:cubicBezTo>
                      <a:pt x="9017" y="287020"/>
                      <a:pt x="5715" y="282067"/>
                      <a:pt x="3429" y="276606"/>
                    </a:cubicBezTo>
                    <a:cubicBezTo>
                      <a:pt x="1143" y="271145"/>
                      <a:pt x="0" y="265303"/>
                      <a:pt x="0" y="259207"/>
                    </a:cubicBezTo>
                  </a:path>
                </a:pathLst>
              </a:custGeom>
              <a:solidFill>
                <a:srgbClr val="CCF1FF"/>
              </a:solidFill>
            </p:spPr>
          </p:sp>
        </p:grpSp>
        <p:sp>
          <p:nvSpPr>
            <p:cNvPr name="TextBox 12" id="12"/>
            <p:cNvSpPr txBox="true"/>
            <p:nvPr/>
          </p:nvSpPr>
          <p:spPr>
            <a:xfrm rot="0">
              <a:off x="162483" y="-51258"/>
              <a:ext cx="2016290" cy="4856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751"/>
                </a:lnSpc>
              </a:pPr>
              <a:r>
                <a:rPr lang="en-US" sz="1500">
                  <a:solidFill>
                    <a:srgbClr val="3B3535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MISE EN PRATIQUE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8301468" y="2674938"/>
            <a:ext cx="42114" cy="4593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64"/>
              </a:lnSpc>
            </a:pP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8511032" y="7718925"/>
            <a:ext cx="3126255" cy="2650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75"/>
              </a:lnSpc>
            </a:pP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Rédaction - Synthèse - Structuration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8511032" y="9179884"/>
            <a:ext cx="4295211" cy="2650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75"/>
              </a:lnSpc>
            </a:pP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Partager un cas d'usage prioritaire par participant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8511032" y="6257977"/>
            <a:ext cx="5307347" cy="2650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75"/>
              </a:lnSpc>
            </a:pP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Objectif, fréquence, sensibilité des données, bénéfice attendu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8511020" y="4442459"/>
            <a:ext cx="6001245" cy="6307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66"/>
              </a:lnSpc>
            </a:pP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Tâches RH hebdomadaires chronophages pouvant être assistées par ChatGPT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7485276" y="2937950"/>
            <a:ext cx="8696027" cy="3408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82"/>
              </a:lnSpc>
            </a:pPr>
            <a:r>
              <a:rPr lang="en-US" sz="18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Un</a:t>
            </a:r>
            <a:r>
              <a:rPr lang="en-US" sz="182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8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exercice</a:t>
            </a:r>
            <a:r>
              <a:rPr lang="en-US" sz="182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8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d'ancrage</a:t>
            </a:r>
            <a:r>
              <a:rPr lang="en-US" sz="182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8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pour</a:t>
            </a:r>
            <a:r>
              <a:rPr lang="en-US" sz="182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8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relier</a:t>
            </a:r>
            <a:r>
              <a:rPr lang="en-US" sz="182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8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ChatGPT</a:t>
            </a:r>
            <a:r>
              <a:rPr lang="en-US" sz="182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8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à</a:t>
            </a:r>
            <a:r>
              <a:rPr lang="en-US" sz="182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8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votre</a:t>
            </a:r>
            <a:r>
              <a:rPr lang="en-US" sz="182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8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réalité</a:t>
            </a:r>
            <a:r>
              <a:rPr lang="en-US" sz="182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8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terrain</a:t>
            </a:r>
            <a:r>
              <a:rPr lang="en-US" sz="182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8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RH,</a:t>
            </a:r>
            <a:r>
              <a:rPr lang="en-US" sz="182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8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avant</a:t>
            </a:r>
            <a:r>
              <a:rPr lang="en-US" sz="182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8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d'aller</a:t>
            </a:r>
            <a:r>
              <a:rPr lang="en-US" sz="182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8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plus loin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7799044" y="5722102"/>
            <a:ext cx="176895" cy="660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96"/>
              </a:lnSpc>
            </a:pPr>
            <a:r>
              <a:rPr lang="en-US" b="true" sz="2438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2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7804320" y="7183049"/>
            <a:ext cx="165848" cy="660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96"/>
              </a:lnSpc>
            </a:pPr>
            <a:r>
              <a:rPr lang="en-US" b="true" sz="2438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3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7801688" y="8643997"/>
            <a:ext cx="171209" cy="660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96"/>
              </a:lnSpc>
            </a:pPr>
            <a:r>
              <a:rPr lang="en-US" b="true" sz="2438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4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7833756" y="4339770"/>
            <a:ext cx="105828" cy="413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13"/>
              </a:lnSpc>
            </a:pPr>
            <a:r>
              <a:rPr lang="en-US" b="true" sz="2438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1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8511032" y="8700936"/>
            <a:ext cx="1348414" cy="3580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4"/>
              </a:lnSpc>
            </a:pPr>
            <a:r>
              <a:rPr lang="en-US" b="true" sz="2139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Restitution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8511020" y="3992098"/>
            <a:ext cx="1866523" cy="3505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4"/>
              </a:lnSpc>
            </a:pPr>
            <a:r>
              <a:rPr lang="en-US" b="true" sz="2139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Lister 5 tâches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8511032" y="5779042"/>
            <a:ext cx="2907852" cy="3505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4"/>
              </a:lnSpc>
            </a:pPr>
            <a:r>
              <a:rPr lang="en-US" b="true" sz="2139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Analyser chaque tâche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8511032" y="7239989"/>
            <a:ext cx="2896803" cy="3580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4"/>
              </a:lnSpc>
            </a:pPr>
            <a:r>
              <a:rPr lang="en-US" b="true" sz="2139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Classer en 3 catégories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6300479" y="7458165"/>
            <a:ext cx="10958821" cy="2130139"/>
          </a:xfrm>
          <a:prstGeom prst="rect">
            <a:avLst/>
          </a:prstGeom>
          <a:solidFill>
            <a:srgbClr val="00AEEF">
              <a:alpha val="29804"/>
            </a:srgbClr>
          </a:solidFill>
        </p:spPr>
      </p:sp>
      <p:sp>
        <p:nvSpPr>
          <p:cNvPr name="TextBox 3" id="3"/>
          <p:cNvSpPr txBox="true"/>
          <p:nvPr/>
        </p:nvSpPr>
        <p:spPr>
          <a:xfrm rot="0">
            <a:off x="12448848" y="7906126"/>
            <a:ext cx="4142724" cy="11770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spc="105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Intégr</a:t>
            </a:r>
            <a:r>
              <a:rPr lang="en-US" sz="2100" spc="105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er ChatGPT à vos canaux de communication pour des échanges naturels et fluides</a:t>
            </a:r>
          </a:p>
        </p:txBody>
      </p:sp>
      <p:sp>
        <p:nvSpPr>
          <p:cNvPr name="AutoShape 4" id="4"/>
          <p:cNvSpPr/>
          <p:nvPr/>
        </p:nvSpPr>
        <p:spPr>
          <a:xfrm rot="0">
            <a:off x="6300479" y="7458165"/>
            <a:ext cx="4777276" cy="2130139"/>
          </a:xfrm>
          <a:prstGeom prst="rect">
            <a:avLst/>
          </a:prstGeom>
          <a:solidFill>
            <a:srgbClr val="00AEEF"/>
          </a:solidFill>
        </p:spPr>
      </p:sp>
      <p:grpSp>
        <p:nvGrpSpPr>
          <p:cNvPr name="Group 5" id="5"/>
          <p:cNvGrpSpPr/>
          <p:nvPr/>
        </p:nvGrpSpPr>
        <p:grpSpPr>
          <a:xfrm rot="-8100000">
            <a:off x="10320224" y="7770720"/>
            <a:ext cx="1507442" cy="1505030"/>
            <a:chOff x="0" y="0"/>
            <a:chExt cx="6350000" cy="633984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sp>
        <p:nvSpPr>
          <p:cNvPr name="TextBox 7" id="7"/>
          <p:cNvSpPr txBox="true"/>
          <p:nvPr/>
        </p:nvSpPr>
        <p:spPr>
          <a:xfrm rot="0">
            <a:off x="7841882" y="7960154"/>
            <a:ext cx="3235874" cy="11071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67"/>
              </a:lnSpc>
              <a:spcBef>
                <a:spcPct val="0"/>
              </a:spcBef>
            </a:pPr>
            <a:r>
              <a:rPr lang="en-US" b="true" sz="2300" spc="89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OPTIMISATIO</a:t>
            </a:r>
            <a:r>
              <a:rPr lang="en-US" b="true" sz="2300" spc="89" u="none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N DE LA COMMUNICATION INTERNE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6726239" y="7683576"/>
            <a:ext cx="801318" cy="1706125"/>
            <a:chOff x="0" y="0"/>
            <a:chExt cx="1068424" cy="227483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068424" cy="2274833"/>
            </a:xfrm>
            <a:custGeom>
              <a:avLst/>
              <a:gdLst/>
              <a:ahLst/>
              <a:cxnLst/>
              <a:rect r="r" b="b" t="t" l="l"/>
              <a:pathLst>
                <a:path h="2274833" w="1068424">
                  <a:moveTo>
                    <a:pt x="0" y="0"/>
                  </a:moveTo>
                  <a:lnTo>
                    <a:pt x="1068424" y="0"/>
                  </a:lnTo>
                  <a:lnTo>
                    <a:pt x="1068424" y="2274833"/>
                  </a:lnTo>
                  <a:lnTo>
                    <a:pt x="0" y="2274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56457" t="0" r="-56457" b="0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 rot="0">
              <a:off x="138830" y="181563"/>
              <a:ext cx="790765" cy="18164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134"/>
                </a:lnSpc>
                <a:spcBef>
                  <a:spcPct val="0"/>
                </a:spcBef>
              </a:pPr>
              <a:r>
                <a:rPr lang="en-US" sz="8499">
                  <a:solidFill>
                    <a:srgbClr val="00AEE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4</a:t>
              </a:r>
            </a:p>
          </p:txBody>
        </p:sp>
      </p:grpSp>
      <p:sp>
        <p:nvSpPr>
          <p:cNvPr name="AutoShape 11" id="11"/>
          <p:cNvSpPr/>
          <p:nvPr/>
        </p:nvSpPr>
        <p:spPr>
          <a:xfrm rot="0">
            <a:off x="6300479" y="5206624"/>
            <a:ext cx="10958821" cy="2130139"/>
          </a:xfrm>
          <a:prstGeom prst="rect">
            <a:avLst/>
          </a:prstGeom>
          <a:solidFill>
            <a:srgbClr val="00AEEF">
              <a:alpha val="29804"/>
            </a:srgbClr>
          </a:solidFill>
        </p:spPr>
      </p:sp>
      <p:sp>
        <p:nvSpPr>
          <p:cNvPr name="TextBox 12" id="12"/>
          <p:cNvSpPr txBox="true"/>
          <p:nvPr/>
        </p:nvSpPr>
        <p:spPr>
          <a:xfrm rot="0">
            <a:off x="12448848" y="5654585"/>
            <a:ext cx="4142724" cy="11770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spc="105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Comment</a:t>
            </a:r>
            <a:r>
              <a:rPr lang="en-US" sz="2100" spc="105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 utiliser ChatGPT pour réduire les charges administratives.</a:t>
            </a:r>
          </a:p>
        </p:txBody>
      </p:sp>
      <p:sp>
        <p:nvSpPr>
          <p:cNvPr name="AutoShape 13" id="13"/>
          <p:cNvSpPr/>
          <p:nvPr/>
        </p:nvSpPr>
        <p:spPr>
          <a:xfrm rot="0">
            <a:off x="6300479" y="5206624"/>
            <a:ext cx="4777276" cy="2130139"/>
          </a:xfrm>
          <a:prstGeom prst="rect">
            <a:avLst/>
          </a:prstGeom>
          <a:solidFill>
            <a:srgbClr val="00AEEF"/>
          </a:solidFill>
        </p:spPr>
      </p:sp>
      <p:grpSp>
        <p:nvGrpSpPr>
          <p:cNvPr name="Group 14" id="14"/>
          <p:cNvGrpSpPr/>
          <p:nvPr/>
        </p:nvGrpSpPr>
        <p:grpSpPr>
          <a:xfrm rot="-8100000">
            <a:off x="10320224" y="5519179"/>
            <a:ext cx="1507442" cy="1505030"/>
            <a:chOff x="0" y="0"/>
            <a:chExt cx="6350000" cy="633984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7841882" y="5629365"/>
            <a:ext cx="3235874" cy="1256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4"/>
              </a:lnSpc>
              <a:spcBef>
                <a:spcPct val="0"/>
              </a:spcBef>
            </a:pPr>
            <a:r>
              <a:rPr lang="en-US" b="true" sz="2600" spc="101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AUT</a:t>
            </a:r>
            <a:r>
              <a:rPr lang="en-US" b="true" sz="2600" spc="101" u="none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OMATISATION DES TÂCHES RÉPÉTITIVES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6726239" y="5432035"/>
            <a:ext cx="801318" cy="1706125"/>
            <a:chOff x="0" y="0"/>
            <a:chExt cx="1068424" cy="2274833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068424" cy="2274833"/>
            </a:xfrm>
            <a:custGeom>
              <a:avLst/>
              <a:gdLst/>
              <a:ahLst/>
              <a:cxnLst/>
              <a:rect r="r" b="b" t="t" l="l"/>
              <a:pathLst>
                <a:path h="2274833" w="1068424">
                  <a:moveTo>
                    <a:pt x="0" y="0"/>
                  </a:moveTo>
                  <a:lnTo>
                    <a:pt x="1068424" y="0"/>
                  </a:lnTo>
                  <a:lnTo>
                    <a:pt x="1068424" y="2274833"/>
                  </a:lnTo>
                  <a:lnTo>
                    <a:pt x="0" y="2274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56457" t="0" r="-56457" b="0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 rot="0">
              <a:off x="138830" y="181563"/>
              <a:ext cx="790765" cy="18164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134"/>
                </a:lnSpc>
                <a:spcBef>
                  <a:spcPct val="0"/>
                </a:spcBef>
              </a:pPr>
              <a:r>
                <a:rPr lang="en-US" sz="8499">
                  <a:solidFill>
                    <a:srgbClr val="00AEE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3</a:t>
              </a:r>
            </a:p>
          </p:txBody>
        </p:sp>
      </p:grpSp>
      <p:sp>
        <p:nvSpPr>
          <p:cNvPr name="AutoShape 20" id="20"/>
          <p:cNvSpPr/>
          <p:nvPr/>
        </p:nvSpPr>
        <p:spPr>
          <a:xfrm rot="0">
            <a:off x="6300479" y="2952660"/>
            <a:ext cx="10958821" cy="2130139"/>
          </a:xfrm>
          <a:prstGeom prst="rect">
            <a:avLst/>
          </a:prstGeom>
          <a:solidFill>
            <a:srgbClr val="102C40">
              <a:alpha val="29804"/>
            </a:srgbClr>
          </a:solidFill>
        </p:spPr>
      </p:sp>
      <p:sp>
        <p:nvSpPr>
          <p:cNvPr name="TextBox 21" id="21"/>
          <p:cNvSpPr txBox="true"/>
          <p:nvPr/>
        </p:nvSpPr>
        <p:spPr>
          <a:xfrm rot="0">
            <a:off x="12448848" y="3092024"/>
            <a:ext cx="4616358" cy="17942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1900" spc="95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Découverte de l’interface et d</a:t>
            </a:r>
            <a:r>
              <a:rPr lang="en-US" sz="1900" spc="95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es fonctionnalités clés</a:t>
            </a:r>
          </a:p>
          <a:p>
            <a:pPr algn="l">
              <a:lnSpc>
                <a:spcPts val="2850"/>
              </a:lnSpc>
            </a:pPr>
            <a:r>
              <a:rPr lang="en-US" sz="1900" spc="95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Types de tâches réalisables avec ChatGPT</a:t>
            </a:r>
          </a:p>
          <a:p>
            <a:pPr algn="l">
              <a:lnSpc>
                <a:spcPts val="2850"/>
              </a:lnSpc>
            </a:pPr>
            <a:r>
              <a:rPr lang="en-US" sz="1900" spc="95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Méthode pour rédiger un prompt efficace</a:t>
            </a:r>
          </a:p>
        </p:txBody>
      </p:sp>
      <p:sp>
        <p:nvSpPr>
          <p:cNvPr name="AutoShape 22" id="22"/>
          <p:cNvSpPr/>
          <p:nvPr/>
        </p:nvSpPr>
        <p:spPr>
          <a:xfrm rot="0">
            <a:off x="6300479" y="2952660"/>
            <a:ext cx="4777276" cy="2130139"/>
          </a:xfrm>
          <a:prstGeom prst="rect">
            <a:avLst/>
          </a:prstGeom>
          <a:solidFill>
            <a:srgbClr val="102C40"/>
          </a:solidFill>
        </p:spPr>
      </p:sp>
      <p:grpSp>
        <p:nvGrpSpPr>
          <p:cNvPr name="Group 23" id="23"/>
          <p:cNvGrpSpPr/>
          <p:nvPr/>
        </p:nvGrpSpPr>
        <p:grpSpPr>
          <a:xfrm rot="-8100000">
            <a:off x="10320224" y="3265214"/>
            <a:ext cx="1507442" cy="1505030"/>
            <a:chOff x="0" y="0"/>
            <a:chExt cx="6350000" cy="633984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02C40"/>
            </a:solidFill>
          </p:spPr>
        </p:sp>
      </p:grpSp>
      <p:sp>
        <p:nvSpPr>
          <p:cNvPr name="TextBox 25" id="25"/>
          <p:cNvSpPr txBox="true"/>
          <p:nvPr/>
        </p:nvSpPr>
        <p:spPr>
          <a:xfrm rot="0">
            <a:off x="7841882" y="3389154"/>
            <a:ext cx="3235874" cy="12285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5"/>
              </a:lnSpc>
              <a:spcBef>
                <a:spcPct val="0"/>
              </a:spcBef>
            </a:pPr>
            <a:r>
              <a:rPr lang="en-US" b="true" sz="2500" spc="97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PRIS</a:t>
            </a:r>
            <a:r>
              <a:rPr lang="en-US" b="true" sz="2500" spc="97" u="none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E EN MAIN DE CHATGPT ET BASES DU PROMPTING</a:t>
            </a:r>
          </a:p>
        </p:txBody>
      </p:sp>
      <p:grpSp>
        <p:nvGrpSpPr>
          <p:cNvPr name="Group 26" id="26"/>
          <p:cNvGrpSpPr/>
          <p:nvPr/>
        </p:nvGrpSpPr>
        <p:grpSpPr>
          <a:xfrm rot="0">
            <a:off x="6726239" y="3178071"/>
            <a:ext cx="801318" cy="1706125"/>
            <a:chOff x="0" y="0"/>
            <a:chExt cx="1068424" cy="2274833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068424" cy="2274833"/>
            </a:xfrm>
            <a:custGeom>
              <a:avLst/>
              <a:gdLst/>
              <a:ahLst/>
              <a:cxnLst/>
              <a:rect r="r" b="b" t="t" l="l"/>
              <a:pathLst>
                <a:path h="2274833" w="1068424">
                  <a:moveTo>
                    <a:pt x="0" y="0"/>
                  </a:moveTo>
                  <a:lnTo>
                    <a:pt x="1068424" y="0"/>
                  </a:lnTo>
                  <a:lnTo>
                    <a:pt x="1068424" y="2274833"/>
                  </a:lnTo>
                  <a:lnTo>
                    <a:pt x="0" y="2274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56457" t="0" r="-56457" b="0"/>
              </a:stretch>
            </a:blipFill>
          </p:spPr>
        </p:sp>
        <p:sp>
          <p:nvSpPr>
            <p:cNvPr name="TextBox 28" id="28"/>
            <p:cNvSpPr txBox="true"/>
            <p:nvPr/>
          </p:nvSpPr>
          <p:spPr>
            <a:xfrm rot="0">
              <a:off x="138830" y="181563"/>
              <a:ext cx="790765" cy="18164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134"/>
                </a:lnSpc>
                <a:spcBef>
                  <a:spcPct val="0"/>
                </a:spcBef>
              </a:pPr>
              <a:r>
                <a:rPr lang="en-US" sz="8499">
                  <a:solidFill>
                    <a:srgbClr val="102C40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2</a:t>
              </a:r>
            </a:p>
          </p:txBody>
        </p:sp>
      </p:grpSp>
      <p:sp>
        <p:nvSpPr>
          <p:cNvPr name="AutoShape 29" id="29"/>
          <p:cNvSpPr/>
          <p:nvPr/>
        </p:nvSpPr>
        <p:spPr>
          <a:xfrm rot="0">
            <a:off x="6300479" y="698696"/>
            <a:ext cx="10958821" cy="2130139"/>
          </a:xfrm>
          <a:prstGeom prst="rect">
            <a:avLst/>
          </a:prstGeom>
          <a:solidFill>
            <a:srgbClr val="00AEEF">
              <a:alpha val="29804"/>
            </a:srgbClr>
          </a:solidFill>
        </p:spPr>
      </p:sp>
      <p:sp>
        <p:nvSpPr>
          <p:cNvPr name="TextBox 30" id="30"/>
          <p:cNvSpPr txBox="true"/>
          <p:nvPr/>
        </p:nvSpPr>
        <p:spPr>
          <a:xfrm rot="0">
            <a:off x="12448848" y="973190"/>
            <a:ext cx="4142724" cy="1514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 spc="100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Comprendr</a:t>
            </a:r>
            <a:r>
              <a:rPr lang="en-US" sz="2000" spc="100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e l'IA générative et son impact sur les RH. Découvrir comment ChatGPT peut automatiser les processus RH. </a:t>
            </a:r>
          </a:p>
        </p:txBody>
      </p:sp>
      <p:sp>
        <p:nvSpPr>
          <p:cNvPr name="AutoShape 31" id="31"/>
          <p:cNvSpPr/>
          <p:nvPr/>
        </p:nvSpPr>
        <p:spPr>
          <a:xfrm rot="0">
            <a:off x="6300479" y="698696"/>
            <a:ext cx="4777276" cy="2130139"/>
          </a:xfrm>
          <a:prstGeom prst="rect">
            <a:avLst/>
          </a:prstGeom>
          <a:solidFill>
            <a:srgbClr val="00AEEF"/>
          </a:solidFill>
        </p:spPr>
      </p:sp>
      <p:grpSp>
        <p:nvGrpSpPr>
          <p:cNvPr name="Group 32" id="32"/>
          <p:cNvGrpSpPr/>
          <p:nvPr/>
        </p:nvGrpSpPr>
        <p:grpSpPr>
          <a:xfrm rot="-8100000">
            <a:off x="10320224" y="1011250"/>
            <a:ext cx="1507442" cy="1505030"/>
            <a:chOff x="0" y="0"/>
            <a:chExt cx="6350000" cy="633984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sp>
        <p:nvSpPr>
          <p:cNvPr name="TextBox 34" id="34"/>
          <p:cNvSpPr txBox="true"/>
          <p:nvPr/>
        </p:nvSpPr>
        <p:spPr>
          <a:xfrm rot="0">
            <a:off x="7841882" y="1135190"/>
            <a:ext cx="3235874" cy="12285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5"/>
              </a:lnSpc>
              <a:spcBef>
                <a:spcPct val="0"/>
              </a:spcBef>
            </a:pPr>
            <a:r>
              <a:rPr lang="en-US" b="true" sz="2500" spc="97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INTRODUCTI</a:t>
            </a:r>
            <a:r>
              <a:rPr lang="en-US" b="true" sz="2500" spc="97" u="none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ON À L'IA ET À CHATGPT DANS LES RH</a:t>
            </a:r>
          </a:p>
        </p:txBody>
      </p:sp>
      <p:grpSp>
        <p:nvGrpSpPr>
          <p:cNvPr name="Group 35" id="35"/>
          <p:cNvGrpSpPr/>
          <p:nvPr/>
        </p:nvGrpSpPr>
        <p:grpSpPr>
          <a:xfrm rot="0">
            <a:off x="6726239" y="924107"/>
            <a:ext cx="801318" cy="1706125"/>
            <a:chOff x="0" y="0"/>
            <a:chExt cx="1068424" cy="2274833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1068424" cy="2274833"/>
            </a:xfrm>
            <a:custGeom>
              <a:avLst/>
              <a:gdLst/>
              <a:ahLst/>
              <a:cxnLst/>
              <a:rect r="r" b="b" t="t" l="l"/>
              <a:pathLst>
                <a:path h="2274833" w="1068424">
                  <a:moveTo>
                    <a:pt x="0" y="0"/>
                  </a:moveTo>
                  <a:lnTo>
                    <a:pt x="1068424" y="0"/>
                  </a:lnTo>
                  <a:lnTo>
                    <a:pt x="1068424" y="2274833"/>
                  </a:lnTo>
                  <a:lnTo>
                    <a:pt x="0" y="2274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56457" t="0" r="-56457" b="0"/>
              </a:stretch>
            </a:blipFill>
          </p:spPr>
        </p:sp>
        <p:sp>
          <p:nvSpPr>
            <p:cNvPr name="TextBox 37" id="37"/>
            <p:cNvSpPr txBox="true"/>
            <p:nvPr/>
          </p:nvSpPr>
          <p:spPr>
            <a:xfrm rot="0">
              <a:off x="138830" y="181563"/>
              <a:ext cx="790765" cy="18164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134"/>
                </a:lnSpc>
                <a:spcBef>
                  <a:spcPct val="0"/>
                </a:spcBef>
              </a:pPr>
              <a:r>
                <a:rPr lang="en-US" sz="8499">
                  <a:solidFill>
                    <a:srgbClr val="00AEE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1</a:t>
              </a:r>
            </a:p>
          </p:txBody>
        </p:sp>
      </p:grpSp>
      <p:sp>
        <p:nvSpPr>
          <p:cNvPr name="TextBox 38" id="38"/>
          <p:cNvSpPr txBox="true"/>
          <p:nvPr/>
        </p:nvSpPr>
        <p:spPr>
          <a:xfrm rot="0">
            <a:off x="1028700" y="4384283"/>
            <a:ext cx="4803933" cy="14708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894"/>
              </a:lnSpc>
              <a:spcBef>
                <a:spcPct val="0"/>
              </a:spcBef>
            </a:pPr>
            <a:r>
              <a:rPr lang="en-US" sz="4499" spc="134">
                <a:solidFill>
                  <a:srgbClr val="191919"/>
                </a:solidFill>
                <a:latin typeface="Josefin Sans"/>
                <a:ea typeface="Josefin Sans"/>
                <a:cs typeface="Josefin Sans"/>
                <a:sym typeface="Josefin Sans"/>
              </a:rPr>
              <a:t>DÉROULÉ DE LA FORMATION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49245" y="1028700"/>
            <a:ext cx="3684474" cy="912529"/>
            <a:chOff x="0" y="0"/>
            <a:chExt cx="4912632" cy="1216705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4912632" cy="1216705"/>
              <a:chOff x="0" y="0"/>
              <a:chExt cx="1743448" cy="43180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60747" y="63500"/>
                <a:ext cx="1621954" cy="304800"/>
              </a:xfrm>
              <a:custGeom>
                <a:avLst/>
                <a:gdLst/>
                <a:ahLst/>
                <a:cxnLst/>
                <a:rect r="r" b="b" t="t" l="l"/>
                <a:pathLst>
                  <a:path h="304800" w="1621954">
                    <a:moveTo>
                      <a:pt x="0" y="259207"/>
                    </a:moveTo>
                    <a:lnTo>
                      <a:pt x="0" y="45593"/>
                    </a:lnTo>
                    <a:cubicBezTo>
                      <a:pt x="0" y="39497"/>
                      <a:pt x="1094" y="33782"/>
                      <a:pt x="3281" y="28194"/>
                    </a:cubicBezTo>
                    <a:cubicBezTo>
                      <a:pt x="5468" y="22606"/>
                      <a:pt x="8626" y="17653"/>
                      <a:pt x="12757" y="13335"/>
                    </a:cubicBezTo>
                    <a:cubicBezTo>
                      <a:pt x="16888" y="9017"/>
                      <a:pt x="21626" y="5715"/>
                      <a:pt x="26972" y="3429"/>
                    </a:cubicBezTo>
                    <a:cubicBezTo>
                      <a:pt x="32318" y="1143"/>
                      <a:pt x="37785" y="0"/>
                      <a:pt x="43617" y="0"/>
                    </a:cubicBezTo>
                    <a:lnTo>
                      <a:pt x="1578338" y="0"/>
                    </a:lnTo>
                    <a:cubicBezTo>
                      <a:pt x="1584169" y="0"/>
                      <a:pt x="1589637" y="1143"/>
                      <a:pt x="1594982" y="3429"/>
                    </a:cubicBezTo>
                    <a:cubicBezTo>
                      <a:pt x="1600328" y="5715"/>
                      <a:pt x="1605066" y="9017"/>
                      <a:pt x="1609197" y="13335"/>
                    </a:cubicBezTo>
                    <a:cubicBezTo>
                      <a:pt x="1613328" y="17653"/>
                      <a:pt x="1616487" y="22606"/>
                      <a:pt x="1618674" y="28194"/>
                    </a:cubicBezTo>
                    <a:cubicBezTo>
                      <a:pt x="1620861" y="33782"/>
                      <a:pt x="1621954" y="39624"/>
                      <a:pt x="1621954" y="45593"/>
                    </a:cubicBezTo>
                    <a:lnTo>
                      <a:pt x="1621954" y="259207"/>
                    </a:lnTo>
                    <a:cubicBezTo>
                      <a:pt x="1621954" y="265303"/>
                      <a:pt x="1620861" y="271018"/>
                      <a:pt x="1618674" y="276606"/>
                    </a:cubicBezTo>
                    <a:cubicBezTo>
                      <a:pt x="1616487" y="282194"/>
                      <a:pt x="1613328" y="287147"/>
                      <a:pt x="1609197" y="291465"/>
                    </a:cubicBezTo>
                    <a:cubicBezTo>
                      <a:pt x="1605066" y="295783"/>
                      <a:pt x="1600328" y="299085"/>
                      <a:pt x="1594982" y="301371"/>
                    </a:cubicBezTo>
                    <a:cubicBezTo>
                      <a:pt x="1589637" y="303657"/>
                      <a:pt x="1584048" y="304800"/>
                      <a:pt x="1578338" y="304800"/>
                    </a:cubicBezTo>
                    <a:lnTo>
                      <a:pt x="43617" y="304800"/>
                    </a:lnTo>
                    <a:cubicBezTo>
                      <a:pt x="37785" y="304800"/>
                      <a:pt x="32318" y="303657"/>
                      <a:pt x="26972" y="301371"/>
                    </a:cubicBezTo>
                    <a:cubicBezTo>
                      <a:pt x="21626" y="299085"/>
                      <a:pt x="16888" y="295783"/>
                      <a:pt x="12757" y="291465"/>
                    </a:cubicBezTo>
                    <a:cubicBezTo>
                      <a:pt x="8626" y="287147"/>
                      <a:pt x="5468" y="282194"/>
                      <a:pt x="3281" y="276606"/>
                    </a:cubicBezTo>
                    <a:cubicBezTo>
                      <a:pt x="1094" y="271018"/>
                      <a:pt x="0" y="265303"/>
                      <a:pt x="0" y="259207"/>
                    </a:cubicBezTo>
                    <a:close/>
                  </a:path>
                </a:pathLst>
              </a:custGeom>
              <a:solidFill>
                <a:srgbClr val="CCF1FF"/>
              </a:solidFill>
            </p:spPr>
          </p:sp>
          <p:sp>
            <p:nvSpPr>
              <p:cNvPr name="Freeform 5" id="5"/>
              <p:cNvSpPr/>
              <p:nvPr/>
            </p:nvSpPr>
            <p:spPr>
              <a:xfrm flipH="false" flipV="false" rot="0">
                <a:off x="169712" y="202849"/>
                <a:ext cx="20890" cy="35126"/>
              </a:xfrm>
              <a:custGeom>
                <a:avLst/>
                <a:gdLst/>
                <a:ahLst/>
                <a:cxnLst/>
                <a:rect r="r" b="b" t="t" l="l"/>
                <a:pathLst>
                  <a:path h="35126" w="20890">
                    <a:moveTo>
                      <a:pt x="15810" y="33879"/>
                    </a:moveTo>
                    <a:cubicBezTo>
                      <a:pt x="9736" y="24481"/>
                      <a:pt x="7549" y="20798"/>
                      <a:pt x="5605" y="17369"/>
                    </a:cubicBezTo>
                    <a:cubicBezTo>
                      <a:pt x="5605" y="17369"/>
                      <a:pt x="5605" y="17242"/>
                      <a:pt x="5605" y="17242"/>
                    </a:cubicBezTo>
                    <a:cubicBezTo>
                      <a:pt x="3782" y="13559"/>
                      <a:pt x="2203" y="10003"/>
                      <a:pt x="1110" y="6955"/>
                    </a:cubicBezTo>
                    <a:cubicBezTo>
                      <a:pt x="1110" y="6955"/>
                      <a:pt x="1110" y="6828"/>
                      <a:pt x="1110" y="6828"/>
                    </a:cubicBezTo>
                    <a:lnTo>
                      <a:pt x="138" y="3653"/>
                    </a:lnTo>
                    <a:cubicBezTo>
                      <a:pt x="-348" y="2129"/>
                      <a:pt x="502" y="478"/>
                      <a:pt x="1960" y="97"/>
                    </a:cubicBezTo>
                    <a:cubicBezTo>
                      <a:pt x="3418" y="-284"/>
                      <a:pt x="4997" y="478"/>
                      <a:pt x="5362" y="2002"/>
                    </a:cubicBezTo>
                    <a:lnTo>
                      <a:pt x="6334" y="5177"/>
                    </a:lnTo>
                    <a:lnTo>
                      <a:pt x="3661" y="6066"/>
                    </a:lnTo>
                    <a:lnTo>
                      <a:pt x="6212" y="5050"/>
                    </a:lnTo>
                    <a:cubicBezTo>
                      <a:pt x="7306" y="7844"/>
                      <a:pt x="8764" y="11273"/>
                      <a:pt x="10465" y="14702"/>
                    </a:cubicBezTo>
                    <a:lnTo>
                      <a:pt x="8035" y="15972"/>
                    </a:lnTo>
                    <a:lnTo>
                      <a:pt x="10465" y="14575"/>
                    </a:lnTo>
                    <a:cubicBezTo>
                      <a:pt x="12287" y="17877"/>
                      <a:pt x="14352" y="21433"/>
                      <a:pt x="20427" y="30704"/>
                    </a:cubicBezTo>
                    <a:cubicBezTo>
                      <a:pt x="21278" y="31974"/>
                      <a:pt x="20913" y="33752"/>
                      <a:pt x="19698" y="34641"/>
                    </a:cubicBezTo>
                    <a:cubicBezTo>
                      <a:pt x="18483" y="35530"/>
                      <a:pt x="16782" y="35149"/>
                      <a:pt x="15932" y="33879"/>
                    </a:cubicBezTo>
                    <a:close/>
                  </a:path>
                </a:pathLst>
              </a:custGeom>
              <a:solidFill>
                <a:srgbClr val="3B3535"/>
              </a:solidFill>
            </p:spPr>
          </p:sp>
          <p:sp>
            <p:nvSpPr>
              <p:cNvPr name="Freeform 6" id="6"/>
              <p:cNvSpPr/>
              <p:nvPr/>
            </p:nvSpPr>
            <p:spPr>
              <a:xfrm flipH="false" flipV="false" rot="0">
                <a:off x="209804" y="268024"/>
                <a:ext cx="7203" cy="8402"/>
              </a:xfrm>
              <a:custGeom>
                <a:avLst/>
                <a:gdLst/>
                <a:ahLst/>
                <a:cxnLst/>
                <a:rect r="r" b="b" t="t" l="l"/>
                <a:pathLst>
                  <a:path h="8402" w="7203">
                    <a:moveTo>
                      <a:pt x="4999" y="1216"/>
                    </a:moveTo>
                    <a:lnTo>
                      <a:pt x="6699" y="3756"/>
                    </a:lnTo>
                    <a:cubicBezTo>
                      <a:pt x="7550" y="5026"/>
                      <a:pt x="7307" y="6804"/>
                      <a:pt x="6092" y="7820"/>
                    </a:cubicBezTo>
                    <a:cubicBezTo>
                      <a:pt x="4877" y="8836"/>
                      <a:pt x="3176" y="8455"/>
                      <a:pt x="2204" y="7185"/>
                    </a:cubicBezTo>
                    <a:lnTo>
                      <a:pt x="503" y="4645"/>
                    </a:lnTo>
                    <a:cubicBezTo>
                      <a:pt x="-347" y="3375"/>
                      <a:pt x="-104" y="1597"/>
                      <a:pt x="1111" y="581"/>
                    </a:cubicBezTo>
                    <a:cubicBezTo>
                      <a:pt x="2326" y="-435"/>
                      <a:pt x="4027" y="-54"/>
                      <a:pt x="4999" y="1216"/>
                    </a:cubicBezTo>
                    <a:close/>
                  </a:path>
                </a:pathLst>
              </a:custGeom>
              <a:solidFill>
                <a:srgbClr val="3B3535"/>
              </a:solidFill>
            </p:spPr>
          </p:sp>
          <p:sp>
            <p:nvSpPr>
              <p:cNvPr name="Freeform 7" id="7"/>
              <p:cNvSpPr/>
              <p:nvPr/>
            </p:nvSpPr>
            <p:spPr>
              <a:xfrm flipH="false" flipV="false" rot="0">
                <a:off x="189896" y="168783"/>
                <a:ext cx="48598" cy="50800"/>
              </a:xfrm>
              <a:custGeom>
                <a:avLst/>
                <a:gdLst/>
                <a:ahLst/>
                <a:cxnLst/>
                <a:rect r="r" b="b" t="t" l="l"/>
                <a:pathLst>
                  <a:path h="50800" w="48598">
                    <a:moveTo>
                      <a:pt x="48598" y="25400"/>
                    </a:moveTo>
                    <a:cubicBezTo>
                      <a:pt x="48598" y="28829"/>
                      <a:pt x="47991" y="32004"/>
                      <a:pt x="46776" y="35179"/>
                    </a:cubicBezTo>
                    <a:lnTo>
                      <a:pt x="44224" y="34036"/>
                    </a:lnTo>
                    <a:lnTo>
                      <a:pt x="46776" y="35179"/>
                    </a:lnTo>
                    <a:cubicBezTo>
                      <a:pt x="45561" y="38227"/>
                      <a:pt x="43738" y="41021"/>
                      <a:pt x="41551" y="43434"/>
                    </a:cubicBezTo>
                    <a:lnTo>
                      <a:pt x="39607" y="41402"/>
                    </a:lnTo>
                    <a:lnTo>
                      <a:pt x="41551" y="43434"/>
                    </a:lnTo>
                    <a:cubicBezTo>
                      <a:pt x="39243" y="45847"/>
                      <a:pt x="36692" y="47625"/>
                      <a:pt x="33654" y="48895"/>
                    </a:cubicBezTo>
                    <a:lnTo>
                      <a:pt x="32561" y="46228"/>
                    </a:lnTo>
                    <a:lnTo>
                      <a:pt x="33654" y="48895"/>
                    </a:lnTo>
                    <a:cubicBezTo>
                      <a:pt x="30738" y="50165"/>
                      <a:pt x="27579" y="50800"/>
                      <a:pt x="24299" y="50800"/>
                    </a:cubicBezTo>
                    <a:lnTo>
                      <a:pt x="24299" y="47879"/>
                    </a:lnTo>
                    <a:lnTo>
                      <a:pt x="24299" y="50800"/>
                    </a:lnTo>
                    <a:cubicBezTo>
                      <a:pt x="21019" y="50800"/>
                      <a:pt x="17981" y="50165"/>
                      <a:pt x="14944" y="48895"/>
                    </a:cubicBezTo>
                    <a:lnTo>
                      <a:pt x="16037" y="46228"/>
                    </a:lnTo>
                    <a:lnTo>
                      <a:pt x="14944" y="48895"/>
                    </a:lnTo>
                    <a:cubicBezTo>
                      <a:pt x="12028" y="47625"/>
                      <a:pt x="9355" y="45720"/>
                      <a:pt x="7047" y="43434"/>
                    </a:cubicBezTo>
                    <a:lnTo>
                      <a:pt x="8991" y="41402"/>
                    </a:lnTo>
                    <a:lnTo>
                      <a:pt x="7047" y="43434"/>
                    </a:lnTo>
                    <a:cubicBezTo>
                      <a:pt x="4738" y="41021"/>
                      <a:pt x="3038" y="38354"/>
                      <a:pt x="1823" y="35179"/>
                    </a:cubicBezTo>
                    <a:lnTo>
                      <a:pt x="4374" y="34036"/>
                    </a:lnTo>
                    <a:lnTo>
                      <a:pt x="1823" y="35179"/>
                    </a:lnTo>
                    <a:cubicBezTo>
                      <a:pt x="608" y="32131"/>
                      <a:pt x="0" y="28829"/>
                      <a:pt x="0" y="25400"/>
                    </a:cubicBezTo>
                    <a:lnTo>
                      <a:pt x="2795" y="25400"/>
                    </a:lnTo>
                    <a:lnTo>
                      <a:pt x="0" y="25400"/>
                    </a:lnTo>
                    <a:cubicBezTo>
                      <a:pt x="0" y="21971"/>
                      <a:pt x="608" y="18796"/>
                      <a:pt x="1823" y="15621"/>
                    </a:cubicBezTo>
                    <a:lnTo>
                      <a:pt x="4374" y="16764"/>
                    </a:lnTo>
                    <a:lnTo>
                      <a:pt x="1823" y="15621"/>
                    </a:lnTo>
                    <a:cubicBezTo>
                      <a:pt x="3038" y="12573"/>
                      <a:pt x="4860" y="9779"/>
                      <a:pt x="7047" y="7366"/>
                    </a:cubicBezTo>
                    <a:lnTo>
                      <a:pt x="8991" y="9398"/>
                    </a:lnTo>
                    <a:lnTo>
                      <a:pt x="7047" y="7366"/>
                    </a:lnTo>
                    <a:cubicBezTo>
                      <a:pt x="9355" y="4953"/>
                      <a:pt x="11907" y="3175"/>
                      <a:pt x="14944" y="1905"/>
                    </a:cubicBezTo>
                    <a:lnTo>
                      <a:pt x="16037" y="4572"/>
                    </a:lnTo>
                    <a:lnTo>
                      <a:pt x="14944" y="1905"/>
                    </a:lnTo>
                    <a:cubicBezTo>
                      <a:pt x="17860" y="635"/>
                      <a:pt x="21019" y="0"/>
                      <a:pt x="24299" y="0"/>
                    </a:cubicBezTo>
                    <a:lnTo>
                      <a:pt x="24299" y="2921"/>
                    </a:lnTo>
                    <a:lnTo>
                      <a:pt x="24299" y="0"/>
                    </a:lnTo>
                    <a:cubicBezTo>
                      <a:pt x="27579" y="0"/>
                      <a:pt x="30617" y="635"/>
                      <a:pt x="33654" y="1905"/>
                    </a:cubicBezTo>
                    <a:lnTo>
                      <a:pt x="32561" y="4572"/>
                    </a:lnTo>
                    <a:lnTo>
                      <a:pt x="33654" y="1905"/>
                    </a:lnTo>
                    <a:cubicBezTo>
                      <a:pt x="36570" y="3175"/>
                      <a:pt x="39243" y="5080"/>
                      <a:pt x="41551" y="7366"/>
                    </a:cubicBezTo>
                    <a:lnTo>
                      <a:pt x="39607" y="9398"/>
                    </a:lnTo>
                    <a:lnTo>
                      <a:pt x="41551" y="7366"/>
                    </a:lnTo>
                    <a:cubicBezTo>
                      <a:pt x="43860" y="9779"/>
                      <a:pt x="45561" y="12446"/>
                      <a:pt x="46776" y="15621"/>
                    </a:cubicBezTo>
                    <a:lnTo>
                      <a:pt x="44224" y="16764"/>
                    </a:lnTo>
                    <a:lnTo>
                      <a:pt x="46776" y="15621"/>
                    </a:lnTo>
                    <a:cubicBezTo>
                      <a:pt x="47991" y="18669"/>
                      <a:pt x="48598" y="21971"/>
                      <a:pt x="48598" y="25400"/>
                    </a:cubicBezTo>
                    <a:moveTo>
                      <a:pt x="43131" y="25400"/>
                    </a:moveTo>
                    <a:lnTo>
                      <a:pt x="45925" y="25400"/>
                    </a:lnTo>
                    <a:lnTo>
                      <a:pt x="43131" y="25400"/>
                    </a:lnTo>
                    <a:cubicBezTo>
                      <a:pt x="43131" y="22733"/>
                      <a:pt x="42645" y="20320"/>
                      <a:pt x="41673" y="17907"/>
                    </a:cubicBezTo>
                    <a:cubicBezTo>
                      <a:pt x="40701" y="15494"/>
                      <a:pt x="39364" y="13335"/>
                      <a:pt x="37542" y="11557"/>
                    </a:cubicBezTo>
                    <a:cubicBezTo>
                      <a:pt x="35720" y="9652"/>
                      <a:pt x="33776" y="8255"/>
                      <a:pt x="31467" y="7239"/>
                    </a:cubicBezTo>
                    <a:cubicBezTo>
                      <a:pt x="29159" y="6223"/>
                      <a:pt x="26729" y="5715"/>
                      <a:pt x="24299" y="5715"/>
                    </a:cubicBezTo>
                    <a:cubicBezTo>
                      <a:pt x="21869" y="5715"/>
                      <a:pt x="19439" y="6223"/>
                      <a:pt x="17131" y="7239"/>
                    </a:cubicBezTo>
                    <a:cubicBezTo>
                      <a:pt x="14822" y="8255"/>
                      <a:pt x="12757" y="9652"/>
                      <a:pt x="11056" y="11557"/>
                    </a:cubicBezTo>
                    <a:cubicBezTo>
                      <a:pt x="9234" y="13462"/>
                      <a:pt x="7897" y="15494"/>
                      <a:pt x="6925" y="17907"/>
                    </a:cubicBezTo>
                    <a:cubicBezTo>
                      <a:pt x="5953" y="20320"/>
                      <a:pt x="5467" y="22860"/>
                      <a:pt x="5467" y="25400"/>
                    </a:cubicBezTo>
                    <a:cubicBezTo>
                      <a:pt x="5467" y="28067"/>
                      <a:pt x="5953" y="30480"/>
                      <a:pt x="6925" y="32893"/>
                    </a:cubicBezTo>
                    <a:cubicBezTo>
                      <a:pt x="7897" y="35306"/>
                      <a:pt x="9234" y="37465"/>
                      <a:pt x="11056" y="39243"/>
                    </a:cubicBezTo>
                    <a:cubicBezTo>
                      <a:pt x="12879" y="41148"/>
                      <a:pt x="14822" y="42545"/>
                      <a:pt x="17131" y="43561"/>
                    </a:cubicBezTo>
                    <a:cubicBezTo>
                      <a:pt x="19439" y="44577"/>
                      <a:pt x="21869" y="45085"/>
                      <a:pt x="24299" y="45085"/>
                    </a:cubicBezTo>
                    <a:cubicBezTo>
                      <a:pt x="26729" y="45085"/>
                      <a:pt x="29159" y="44577"/>
                      <a:pt x="31467" y="43561"/>
                    </a:cubicBezTo>
                    <a:cubicBezTo>
                      <a:pt x="33776" y="42545"/>
                      <a:pt x="35841" y="41148"/>
                      <a:pt x="37542" y="39243"/>
                    </a:cubicBezTo>
                    <a:cubicBezTo>
                      <a:pt x="39364" y="37338"/>
                      <a:pt x="40701" y="35306"/>
                      <a:pt x="41673" y="32893"/>
                    </a:cubicBezTo>
                    <a:cubicBezTo>
                      <a:pt x="42645" y="30480"/>
                      <a:pt x="43131" y="27940"/>
                      <a:pt x="43131" y="25400"/>
                    </a:cubicBezTo>
                    <a:close/>
                  </a:path>
                </a:pathLst>
              </a:custGeom>
              <a:solidFill>
                <a:srgbClr val="3B3535"/>
              </a:solidFill>
            </p:spPr>
          </p:sp>
          <p:sp>
            <p:nvSpPr>
              <p:cNvPr name="Freeform 8" id="8"/>
              <p:cNvSpPr/>
              <p:nvPr/>
            </p:nvSpPr>
            <p:spPr>
              <a:xfrm flipH="false" flipV="false" rot="0">
                <a:off x="172158" y="276606"/>
                <a:ext cx="83102" cy="5842"/>
              </a:xfrm>
              <a:custGeom>
                <a:avLst/>
                <a:gdLst/>
                <a:ahLst/>
                <a:cxnLst/>
                <a:rect r="r" b="b" t="t" l="l"/>
                <a:pathLst>
                  <a:path h="5842" w="83102">
                    <a:moveTo>
                      <a:pt x="2794" y="0"/>
                    </a:moveTo>
                    <a:lnTo>
                      <a:pt x="80308" y="0"/>
                    </a:lnTo>
                    <a:cubicBezTo>
                      <a:pt x="81887" y="0"/>
                      <a:pt x="83102" y="1270"/>
                      <a:pt x="83102" y="2921"/>
                    </a:cubicBezTo>
                    <a:cubicBezTo>
                      <a:pt x="83102" y="4572"/>
                      <a:pt x="81887" y="5842"/>
                      <a:pt x="80308" y="5842"/>
                    </a:cubicBezTo>
                    <a:lnTo>
                      <a:pt x="2794" y="5842"/>
                    </a:lnTo>
                    <a:cubicBezTo>
                      <a:pt x="1215" y="5842"/>
                      <a:pt x="0" y="4572"/>
                      <a:pt x="0" y="2921"/>
                    </a:cubicBezTo>
                    <a:cubicBezTo>
                      <a:pt x="0" y="1270"/>
                      <a:pt x="1215" y="0"/>
                      <a:pt x="2794" y="0"/>
                    </a:cubicBezTo>
                    <a:close/>
                  </a:path>
                </a:pathLst>
              </a:custGeom>
              <a:solidFill>
                <a:srgbClr val="3B3535"/>
              </a:solidFill>
            </p:spPr>
          </p:sp>
          <p:sp>
            <p:nvSpPr>
              <p:cNvPr name="Freeform 9" id="9"/>
              <p:cNvSpPr/>
              <p:nvPr/>
            </p:nvSpPr>
            <p:spPr>
              <a:xfrm flipH="false" flipV="false" rot="0">
                <a:off x="185019" y="232083"/>
                <a:ext cx="30287" cy="41676"/>
              </a:xfrm>
              <a:custGeom>
                <a:avLst/>
                <a:gdLst/>
                <a:ahLst/>
                <a:cxnLst/>
                <a:rect r="r" b="b" t="t" l="l"/>
                <a:pathLst>
                  <a:path h="41676" w="30287">
                    <a:moveTo>
                      <a:pt x="25288" y="40459"/>
                    </a:moveTo>
                    <a:lnTo>
                      <a:pt x="503" y="4645"/>
                    </a:lnTo>
                    <a:cubicBezTo>
                      <a:pt x="-347" y="3375"/>
                      <a:pt x="-104" y="1597"/>
                      <a:pt x="1111" y="581"/>
                    </a:cubicBezTo>
                    <a:cubicBezTo>
                      <a:pt x="2326" y="-435"/>
                      <a:pt x="4027" y="-54"/>
                      <a:pt x="4999" y="1216"/>
                    </a:cubicBezTo>
                    <a:lnTo>
                      <a:pt x="29784" y="37030"/>
                    </a:lnTo>
                    <a:cubicBezTo>
                      <a:pt x="30634" y="38300"/>
                      <a:pt x="30391" y="40078"/>
                      <a:pt x="29176" y="41094"/>
                    </a:cubicBezTo>
                    <a:cubicBezTo>
                      <a:pt x="27961" y="42110"/>
                      <a:pt x="26260" y="41729"/>
                      <a:pt x="25288" y="40459"/>
                    </a:cubicBezTo>
                    <a:close/>
                  </a:path>
                </a:pathLst>
              </a:custGeom>
              <a:solidFill>
                <a:srgbClr val="3B3535"/>
              </a:solidFill>
            </p:spPr>
          </p:sp>
          <p:sp>
            <p:nvSpPr>
              <p:cNvPr name="Freeform 10" id="10"/>
              <p:cNvSpPr/>
              <p:nvPr/>
            </p:nvSpPr>
            <p:spPr>
              <a:xfrm flipH="false" flipV="false" rot="0">
                <a:off x="168149" y="146298"/>
                <a:ext cx="92237" cy="73798"/>
              </a:xfrm>
              <a:custGeom>
                <a:avLst/>
                <a:gdLst/>
                <a:ahLst/>
                <a:cxnLst/>
                <a:rect r="r" b="b" t="t" l="l"/>
                <a:pathLst>
                  <a:path h="73798" w="92237">
                    <a:moveTo>
                      <a:pt x="1458" y="60077"/>
                    </a:moveTo>
                    <a:cubicBezTo>
                      <a:pt x="486" y="56267"/>
                      <a:pt x="0" y="52330"/>
                      <a:pt x="0" y="48393"/>
                    </a:cubicBezTo>
                    <a:lnTo>
                      <a:pt x="2794" y="48393"/>
                    </a:lnTo>
                    <a:lnTo>
                      <a:pt x="0" y="48393"/>
                    </a:lnTo>
                    <a:cubicBezTo>
                      <a:pt x="0" y="44456"/>
                      <a:pt x="486" y="40519"/>
                      <a:pt x="1336" y="36709"/>
                    </a:cubicBezTo>
                    <a:lnTo>
                      <a:pt x="4009" y="37344"/>
                    </a:lnTo>
                    <a:lnTo>
                      <a:pt x="1336" y="36709"/>
                    </a:lnTo>
                    <a:cubicBezTo>
                      <a:pt x="2187" y="32899"/>
                      <a:pt x="3523" y="29216"/>
                      <a:pt x="5345" y="25660"/>
                    </a:cubicBezTo>
                    <a:lnTo>
                      <a:pt x="7775" y="27057"/>
                    </a:lnTo>
                    <a:lnTo>
                      <a:pt x="5345" y="25660"/>
                    </a:lnTo>
                    <a:cubicBezTo>
                      <a:pt x="7168" y="22231"/>
                      <a:pt x="9233" y="18929"/>
                      <a:pt x="11785" y="16008"/>
                    </a:cubicBezTo>
                    <a:cubicBezTo>
                      <a:pt x="14336" y="13087"/>
                      <a:pt x="17130" y="10547"/>
                      <a:pt x="20289" y="8261"/>
                    </a:cubicBezTo>
                    <a:cubicBezTo>
                      <a:pt x="23448" y="6102"/>
                      <a:pt x="26728" y="4324"/>
                      <a:pt x="30373" y="2927"/>
                    </a:cubicBezTo>
                    <a:lnTo>
                      <a:pt x="31345" y="5594"/>
                    </a:lnTo>
                    <a:lnTo>
                      <a:pt x="30373" y="2927"/>
                    </a:lnTo>
                    <a:cubicBezTo>
                      <a:pt x="33897" y="1530"/>
                      <a:pt x="37541" y="641"/>
                      <a:pt x="41308" y="260"/>
                    </a:cubicBezTo>
                    <a:lnTo>
                      <a:pt x="41551" y="3181"/>
                    </a:lnTo>
                    <a:lnTo>
                      <a:pt x="41308" y="260"/>
                    </a:lnTo>
                    <a:cubicBezTo>
                      <a:pt x="45074" y="-121"/>
                      <a:pt x="48840" y="-121"/>
                      <a:pt x="52607" y="514"/>
                    </a:cubicBezTo>
                    <a:lnTo>
                      <a:pt x="52242" y="3308"/>
                    </a:lnTo>
                    <a:lnTo>
                      <a:pt x="52607" y="514"/>
                    </a:lnTo>
                    <a:cubicBezTo>
                      <a:pt x="56373" y="1022"/>
                      <a:pt x="60018" y="2038"/>
                      <a:pt x="63420" y="3562"/>
                    </a:cubicBezTo>
                    <a:lnTo>
                      <a:pt x="62326" y="6229"/>
                    </a:lnTo>
                    <a:lnTo>
                      <a:pt x="63420" y="3562"/>
                    </a:lnTo>
                    <a:cubicBezTo>
                      <a:pt x="66943" y="5086"/>
                      <a:pt x="70224" y="6991"/>
                      <a:pt x="73261" y="9277"/>
                    </a:cubicBezTo>
                    <a:lnTo>
                      <a:pt x="71681" y="11563"/>
                    </a:lnTo>
                    <a:lnTo>
                      <a:pt x="73261" y="9277"/>
                    </a:lnTo>
                    <a:cubicBezTo>
                      <a:pt x="76298" y="11563"/>
                      <a:pt x="79093" y="14357"/>
                      <a:pt x="81523" y="17278"/>
                    </a:cubicBezTo>
                    <a:lnTo>
                      <a:pt x="79457" y="19183"/>
                    </a:lnTo>
                    <a:lnTo>
                      <a:pt x="81523" y="17278"/>
                    </a:lnTo>
                    <a:cubicBezTo>
                      <a:pt x="83952" y="20326"/>
                      <a:pt x="86018" y="23628"/>
                      <a:pt x="87597" y="27184"/>
                    </a:cubicBezTo>
                    <a:lnTo>
                      <a:pt x="85167" y="28454"/>
                    </a:lnTo>
                    <a:lnTo>
                      <a:pt x="87597" y="27184"/>
                    </a:lnTo>
                    <a:cubicBezTo>
                      <a:pt x="89298" y="30740"/>
                      <a:pt x="90392" y="34423"/>
                      <a:pt x="91242" y="38360"/>
                    </a:cubicBezTo>
                    <a:lnTo>
                      <a:pt x="88569" y="38995"/>
                    </a:lnTo>
                    <a:lnTo>
                      <a:pt x="91242" y="38360"/>
                    </a:lnTo>
                    <a:cubicBezTo>
                      <a:pt x="91971" y="42170"/>
                      <a:pt x="92336" y="46107"/>
                      <a:pt x="92214" y="50044"/>
                    </a:cubicBezTo>
                    <a:cubicBezTo>
                      <a:pt x="92093" y="53981"/>
                      <a:pt x="91485" y="57918"/>
                      <a:pt x="90392" y="61601"/>
                    </a:cubicBezTo>
                    <a:lnTo>
                      <a:pt x="87719" y="60839"/>
                    </a:lnTo>
                    <a:lnTo>
                      <a:pt x="90392" y="61601"/>
                    </a:lnTo>
                    <a:cubicBezTo>
                      <a:pt x="89298" y="65411"/>
                      <a:pt x="87840" y="68967"/>
                      <a:pt x="85896" y="72396"/>
                    </a:cubicBezTo>
                    <a:cubicBezTo>
                      <a:pt x="85167" y="73793"/>
                      <a:pt x="83466" y="74174"/>
                      <a:pt x="82130" y="73412"/>
                    </a:cubicBezTo>
                    <a:cubicBezTo>
                      <a:pt x="80794" y="72650"/>
                      <a:pt x="80429" y="70872"/>
                      <a:pt x="81158" y="69475"/>
                    </a:cubicBezTo>
                    <a:cubicBezTo>
                      <a:pt x="82859" y="66427"/>
                      <a:pt x="84195" y="63252"/>
                      <a:pt x="85046" y="59950"/>
                    </a:cubicBezTo>
                    <a:cubicBezTo>
                      <a:pt x="85896" y="56648"/>
                      <a:pt x="86504" y="53219"/>
                      <a:pt x="86625" y="49790"/>
                    </a:cubicBezTo>
                    <a:lnTo>
                      <a:pt x="89420" y="49917"/>
                    </a:lnTo>
                    <a:lnTo>
                      <a:pt x="86625" y="49790"/>
                    </a:lnTo>
                    <a:cubicBezTo>
                      <a:pt x="86747" y="46361"/>
                      <a:pt x="86504" y="42932"/>
                      <a:pt x="85775" y="39503"/>
                    </a:cubicBezTo>
                    <a:cubicBezTo>
                      <a:pt x="85046" y="36074"/>
                      <a:pt x="84074" y="32772"/>
                      <a:pt x="82616" y="29724"/>
                    </a:cubicBezTo>
                    <a:cubicBezTo>
                      <a:pt x="81158" y="26676"/>
                      <a:pt x="79336" y="23628"/>
                      <a:pt x="77270" y="20961"/>
                    </a:cubicBezTo>
                    <a:cubicBezTo>
                      <a:pt x="75083" y="18294"/>
                      <a:pt x="72775" y="15881"/>
                      <a:pt x="70102" y="13849"/>
                    </a:cubicBezTo>
                    <a:cubicBezTo>
                      <a:pt x="67429" y="11817"/>
                      <a:pt x="64513" y="10166"/>
                      <a:pt x="61476" y="8769"/>
                    </a:cubicBezTo>
                    <a:cubicBezTo>
                      <a:pt x="58439" y="7499"/>
                      <a:pt x="55158" y="6610"/>
                      <a:pt x="51878" y="6102"/>
                    </a:cubicBezTo>
                    <a:cubicBezTo>
                      <a:pt x="48597" y="5594"/>
                      <a:pt x="45317" y="5594"/>
                      <a:pt x="41915" y="5848"/>
                    </a:cubicBezTo>
                    <a:cubicBezTo>
                      <a:pt x="38635" y="6229"/>
                      <a:pt x="35355" y="6991"/>
                      <a:pt x="32317" y="8134"/>
                    </a:cubicBezTo>
                    <a:cubicBezTo>
                      <a:pt x="29158" y="9277"/>
                      <a:pt x="26242" y="10928"/>
                      <a:pt x="23448" y="12833"/>
                    </a:cubicBezTo>
                    <a:lnTo>
                      <a:pt x="21869" y="10420"/>
                    </a:lnTo>
                    <a:lnTo>
                      <a:pt x="23448" y="12833"/>
                    </a:lnTo>
                    <a:cubicBezTo>
                      <a:pt x="20654" y="14738"/>
                      <a:pt x="18224" y="17024"/>
                      <a:pt x="16037" y="19691"/>
                    </a:cubicBezTo>
                    <a:lnTo>
                      <a:pt x="13972" y="17786"/>
                    </a:lnTo>
                    <a:lnTo>
                      <a:pt x="16037" y="19691"/>
                    </a:lnTo>
                    <a:cubicBezTo>
                      <a:pt x="13850" y="22231"/>
                      <a:pt x="11906" y="25152"/>
                      <a:pt x="10327" y="28200"/>
                    </a:cubicBezTo>
                    <a:cubicBezTo>
                      <a:pt x="8747" y="31248"/>
                      <a:pt x="7654" y="34550"/>
                      <a:pt x="6803" y="37852"/>
                    </a:cubicBezTo>
                    <a:cubicBezTo>
                      <a:pt x="5953" y="41281"/>
                      <a:pt x="5588" y="44710"/>
                      <a:pt x="5588" y="48139"/>
                    </a:cubicBezTo>
                    <a:cubicBezTo>
                      <a:pt x="5588" y="51568"/>
                      <a:pt x="6074" y="54997"/>
                      <a:pt x="6803" y="58426"/>
                    </a:cubicBezTo>
                    <a:cubicBezTo>
                      <a:pt x="7168" y="59950"/>
                      <a:pt x="6317" y="61474"/>
                      <a:pt x="4859" y="61982"/>
                    </a:cubicBezTo>
                    <a:cubicBezTo>
                      <a:pt x="3401" y="62490"/>
                      <a:pt x="1944" y="61474"/>
                      <a:pt x="1458" y="59950"/>
                    </a:cubicBezTo>
                    <a:close/>
                  </a:path>
                </a:pathLst>
              </a:custGeom>
              <a:solidFill>
                <a:srgbClr val="3B3535"/>
              </a:solidFill>
            </p:spPr>
          </p:sp>
          <p:sp>
            <p:nvSpPr>
              <p:cNvPr name="Freeform 11" id="11"/>
              <p:cNvSpPr/>
              <p:nvPr/>
            </p:nvSpPr>
            <p:spPr>
              <a:xfrm flipH="false" flipV="false" rot="0">
                <a:off x="211512" y="214399"/>
                <a:ext cx="42665" cy="61802"/>
              </a:xfrm>
              <a:custGeom>
                <a:avLst/>
                <a:gdLst/>
                <a:ahLst/>
                <a:cxnLst/>
                <a:rect r="r" b="b" t="t" l="l"/>
                <a:pathLst>
                  <a:path h="61802" w="42665">
                    <a:moveTo>
                      <a:pt x="42169" y="4549"/>
                    </a:moveTo>
                    <a:lnTo>
                      <a:pt x="5113" y="60556"/>
                    </a:lnTo>
                    <a:cubicBezTo>
                      <a:pt x="4263" y="61826"/>
                      <a:pt x="2562" y="62207"/>
                      <a:pt x="1225" y="61318"/>
                    </a:cubicBezTo>
                    <a:cubicBezTo>
                      <a:pt x="-111" y="60429"/>
                      <a:pt x="-354" y="58651"/>
                      <a:pt x="496" y="57254"/>
                    </a:cubicBezTo>
                    <a:lnTo>
                      <a:pt x="37552" y="1247"/>
                    </a:lnTo>
                    <a:cubicBezTo>
                      <a:pt x="38403" y="-23"/>
                      <a:pt x="40103" y="-404"/>
                      <a:pt x="41440" y="485"/>
                    </a:cubicBezTo>
                    <a:cubicBezTo>
                      <a:pt x="42776" y="1374"/>
                      <a:pt x="43019" y="3152"/>
                      <a:pt x="42169" y="4549"/>
                    </a:cubicBezTo>
                    <a:close/>
                  </a:path>
                </a:pathLst>
              </a:custGeom>
              <a:solidFill>
                <a:srgbClr val="3B3535"/>
              </a:solidFill>
            </p:spPr>
          </p:sp>
        </p:grpSp>
        <p:sp>
          <p:nvSpPr>
            <p:cNvPr name="TextBox 12" id="12"/>
            <p:cNvSpPr txBox="true"/>
            <p:nvPr/>
          </p:nvSpPr>
          <p:spPr>
            <a:xfrm rot="0">
              <a:off x="956810" y="430255"/>
              <a:ext cx="3191771" cy="33714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125"/>
                </a:lnSpc>
              </a:pPr>
              <a:r>
                <a:rPr lang="en-US" sz="1639">
                  <a:solidFill>
                    <a:srgbClr val="3B3535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OÙ EN SOMMES-NOUS ?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6349245" y="3142284"/>
            <a:ext cx="8408385" cy="12114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650"/>
              </a:lnSpc>
            </a:pPr>
            <a:r>
              <a:rPr lang="en-US" b="true" sz="7440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SECTION 2 SUR 8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474317" y="4080576"/>
            <a:ext cx="157170" cy="1490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3479"/>
              </a:lnSpc>
            </a:pPr>
            <a:r>
              <a:rPr lang="en-US" b="true" sz="5391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349245" y="4678906"/>
            <a:ext cx="10910055" cy="17366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31"/>
              </a:lnSpc>
            </a:pPr>
            <a:r>
              <a:rPr lang="en-US" b="true" sz="5391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PRISE EN MAIN DE CHATGPT ET BASE DU PROMPTING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6129509" y="6835802"/>
            <a:ext cx="47625" cy="5580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22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349245" y="6969635"/>
            <a:ext cx="10290919" cy="8603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Objectif de cette section : ap</a:t>
            </a:r>
            <a:r>
              <a:rPr lang="en-US" sz="2499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p</a:t>
            </a:r>
            <a:r>
              <a:rPr lang="en-US" sz="2499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re</a:t>
            </a:r>
            <a:r>
              <a:rPr lang="en-US" sz="2499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ndr</a:t>
            </a:r>
            <a:r>
              <a:rPr lang="en-US" sz="2499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e </a:t>
            </a:r>
            <a:r>
              <a:rPr lang="en-US" sz="2499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à</a:t>
            </a:r>
            <a:r>
              <a:rPr lang="en-US" sz="2499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b="true" sz="2499">
                <a:solidFill>
                  <a:srgbClr val="3B3535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dialoguer efficacement </a:t>
            </a:r>
            <a:r>
              <a:rPr lang="en-US" sz="2499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avec l'outil, et ancrer des réflexes immédiatement réutilisables en contexte RH.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0" y="898"/>
            <a:ext cx="5818831" cy="10286102"/>
            <a:chOff x="0" y="0"/>
            <a:chExt cx="4856439" cy="8584857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4856439" cy="8584819"/>
            </a:xfrm>
            <a:custGeom>
              <a:avLst/>
              <a:gdLst/>
              <a:ahLst/>
              <a:cxnLst/>
              <a:rect r="r" b="b" t="t" l="l"/>
              <a:pathLst>
                <a:path h="8584819" w="4856439">
                  <a:moveTo>
                    <a:pt x="0" y="0"/>
                  </a:moveTo>
                  <a:lnTo>
                    <a:pt x="4856439" y="0"/>
                  </a:lnTo>
                  <a:lnTo>
                    <a:pt x="4856439" y="8584819"/>
                  </a:lnTo>
                  <a:lnTo>
                    <a:pt x="0" y="8584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9009" t="0" r="-8839" b="0"/>
              </a:stretch>
            </a:blipFill>
          </p:spPr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195928" y="0"/>
            <a:ext cx="6155785" cy="10287000"/>
            <a:chOff x="0" y="0"/>
            <a:chExt cx="5715000" cy="9550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715000" cy="9550400"/>
            </a:xfrm>
            <a:custGeom>
              <a:avLst/>
              <a:gdLst/>
              <a:ahLst/>
              <a:cxnLst/>
              <a:rect r="r" b="b" t="t" l="l"/>
              <a:pathLst>
                <a:path h="9550400" w="5715000">
                  <a:moveTo>
                    <a:pt x="0" y="0"/>
                  </a:moveTo>
                  <a:lnTo>
                    <a:pt x="5715000" y="0"/>
                  </a:lnTo>
                  <a:lnTo>
                    <a:pt x="5715000" y="9550400"/>
                  </a:lnTo>
                  <a:lnTo>
                    <a:pt x="0" y="9550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46" t="0" r="-46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028700" y="1886792"/>
            <a:ext cx="8800487" cy="1974406"/>
          </a:xfrm>
          <a:custGeom>
            <a:avLst/>
            <a:gdLst/>
            <a:ahLst/>
            <a:cxnLst/>
            <a:rect r="r" b="b" t="t" l="l"/>
            <a:pathLst>
              <a:path h="1974406" w="8800487">
                <a:moveTo>
                  <a:pt x="0" y="0"/>
                </a:moveTo>
                <a:lnTo>
                  <a:pt x="8800487" y="0"/>
                </a:lnTo>
                <a:lnTo>
                  <a:pt x="8800487" y="1974406"/>
                </a:lnTo>
                <a:lnTo>
                  <a:pt x="0" y="19744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28700" y="3911361"/>
            <a:ext cx="8800487" cy="1988086"/>
          </a:xfrm>
          <a:custGeom>
            <a:avLst/>
            <a:gdLst/>
            <a:ahLst/>
            <a:cxnLst/>
            <a:rect r="r" b="b" t="t" l="l"/>
            <a:pathLst>
              <a:path h="1988086" w="8800487">
                <a:moveTo>
                  <a:pt x="0" y="0"/>
                </a:moveTo>
                <a:lnTo>
                  <a:pt x="8800487" y="0"/>
                </a:lnTo>
                <a:lnTo>
                  <a:pt x="8800487" y="1988086"/>
                </a:lnTo>
                <a:lnTo>
                  <a:pt x="0" y="198808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28700" y="5949610"/>
            <a:ext cx="8800487" cy="1974406"/>
          </a:xfrm>
          <a:custGeom>
            <a:avLst/>
            <a:gdLst/>
            <a:ahLst/>
            <a:cxnLst/>
            <a:rect r="r" b="b" t="t" l="l"/>
            <a:pathLst>
              <a:path h="1974406" w="8800487">
                <a:moveTo>
                  <a:pt x="0" y="0"/>
                </a:moveTo>
                <a:lnTo>
                  <a:pt x="8800487" y="0"/>
                </a:lnTo>
                <a:lnTo>
                  <a:pt x="8800487" y="1974406"/>
                </a:lnTo>
                <a:lnTo>
                  <a:pt x="0" y="19744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028700" y="7974179"/>
            <a:ext cx="8800487" cy="1974406"/>
          </a:xfrm>
          <a:custGeom>
            <a:avLst/>
            <a:gdLst/>
            <a:ahLst/>
            <a:cxnLst/>
            <a:rect r="r" b="b" t="t" l="l"/>
            <a:pathLst>
              <a:path h="1974406" w="8800487">
                <a:moveTo>
                  <a:pt x="0" y="0"/>
                </a:moveTo>
                <a:lnTo>
                  <a:pt x="8800487" y="0"/>
                </a:lnTo>
                <a:lnTo>
                  <a:pt x="8800487" y="1974406"/>
                </a:lnTo>
                <a:lnTo>
                  <a:pt x="0" y="19744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117767" y="962106"/>
            <a:ext cx="8486180" cy="6470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47"/>
              </a:lnSpc>
            </a:pPr>
            <a:r>
              <a:rPr lang="en-US" sz="4847">
                <a:solidFill>
                  <a:srgbClr val="102C40"/>
                </a:solidFill>
                <a:latin typeface="Josefin Sans"/>
                <a:ea typeface="Josefin Sans"/>
                <a:cs typeface="Josefin Sans"/>
                <a:sym typeface="Josefin Sans"/>
              </a:rPr>
              <a:t>OBJECTIFS PÉDAGOGIQUES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314507" y="1936319"/>
            <a:ext cx="1782264" cy="658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58"/>
              </a:lnSpc>
            </a:pPr>
            <a:r>
              <a:rPr lang="en-US" b="true" sz="2423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Comprendre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547168" y="2803636"/>
            <a:ext cx="119901" cy="2701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87"/>
              </a:lnSpc>
            </a:pPr>
            <a:r>
              <a:rPr lang="en-US" b="true" sz="2762" spc="2210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1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207506" y="2868201"/>
            <a:ext cx="47714" cy="1985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91"/>
              </a:lnSpc>
            </a:pPr>
            <a:r>
              <a:rPr lang="en-US" sz="1841" spc="1473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507839" y="4628180"/>
            <a:ext cx="200419" cy="470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67"/>
              </a:lnSpc>
            </a:pPr>
            <a:r>
              <a:rPr lang="en-US" b="true" sz="2762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2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510835" y="8690998"/>
            <a:ext cx="193976" cy="470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67"/>
              </a:lnSpc>
            </a:pPr>
            <a:r>
              <a:rPr lang="en-US" b="true" sz="2762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4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513831" y="6652750"/>
            <a:ext cx="187902" cy="470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67"/>
              </a:lnSpc>
            </a:pPr>
            <a:r>
              <a:rPr lang="en-US" b="true" sz="2762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3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2314507" y="6151537"/>
            <a:ext cx="1128000" cy="5063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49"/>
              </a:lnSpc>
            </a:pPr>
            <a:r>
              <a:rPr lang="en-US" b="true" sz="2423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Rédiger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2672267" y="6626219"/>
            <a:ext cx="47714" cy="5033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17"/>
              </a:lnSpc>
            </a:pPr>
            <a:r>
              <a:rPr lang="en-US" sz="1841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314507" y="4103763"/>
            <a:ext cx="1335518" cy="5158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46"/>
              </a:lnSpc>
            </a:pPr>
            <a:r>
              <a:rPr lang="en-US" b="true" sz="2423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Identifier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2639299" y="4592125"/>
            <a:ext cx="47714" cy="5128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35"/>
              </a:lnSpc>
            </a:pPr>
            <a:r>
              <a:rPr lang="en-US" sz="1841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2314507" y="8176106"/>
            <a:ext cx="1415584" cy="5063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49"/>
              </a:lnSpc>
            </a:pPr>
            <a:r>
              <a:rPr lang="en-US" b="true" sz="2423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Concevoir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2672267" y="8650788"/>
            <a:ext cx="47714" cy="5033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17"/>
              </a:lnSpc>
            </a:pPr>
            <a:r>
              <a:rPr lang="en-US" sz="1841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2314507" y="4735000"/>
            <a:ext cx="6271740" cy="3567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08"/>
              </a:lnSpc>
            </a:pPr>
            <a:r>
              <a:rPr lang="en-US" sz="1841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Les cas d'usage RH à forte valeur ajoutée, ainsi que les limites et 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2314507" y="5104347"/>
            <a:ext cx="2354122" cy="3700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08"/>
              </a:lnSpc>
            </a:pPr>
            <a:r>
              <a:rPr lang="en-US" sz="1841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précautions à connaître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2314507" y="6759569"/>
            <a:ext cx="6378344" cy="3567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08"/>
              </a:lnSpc>
            </a:pPr>
            <a:r>
              <a:rPr lang="en-US" sz="1841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Des prompts efficaces pour obtenir des réponses utiles, fiables et 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2314507" y="7128916"/>
            <a:ext cx="2477430" cy="3700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08"/>
              </a:lnSpc>
            </a:pPr>
            <a:r>
              <a:rPr lang="en-US" sz="1841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directement exploitables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2314507" y="2687226"/>
            <a:ext cx="7013159" cy="352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15"/>
              </a:lnSpc>
            </a:pPr>
            <a:r>
              <a:rPr lang="en-US" sz="1841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Ce qu'est l'IA générative et ce que ChatGPT peut apporter concrètement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2314507" y="3070253"/>
            <a:ext cx="1532722" cy="3795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15"/>
              </a:lnSpc>
            </a:pPr>
            <a:r>
              <a:rPr lang="en-US" sz="1841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aux équipes RH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2314507" y="8774613"/>
            <a:ext cx="7125107" cy="352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15"/>
              </a:lnSpc>
            </a:pPr>
            <a:r>
              <a:rPr lang="en-US" sz="1841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Des usages RH concrets dans le respect de la confidentialité, de l'éthique 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2314507" y="9157640"/>
            <a:ext cx="2376543" cy="3795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15"/>
              </a:lnSpc>
            </a:pPr>
            <a:r>
              <a:rPr lang="en-US" sz="1841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et des bonnes pratiques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50871" y="6484036"/>
            <a:ext cx="701826" cy="746168"/>
            <a:chOff x="0" y="0"/>
            <a:chExt cx="439306" cy="46706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323330" y="301083"/>
              <a:ext cx="52620" cy="47413"/>
            </a:xfrm>
            <a:custGeom>
              <a:avLst/>
              <a:gdLst/>
              <a:ahLst/>
              <a:cxnLst/>
              <a:rect r="r" b="b" t="t" l="l"/>
              <a:pathLst>
                <a:path h="47413" w="52620">
                  <a:moveTo>
                    <a:pt x="52459" y="7781"/>
                  </a:moveTo>
                  <a:cubicBezTo>
                    <a:pt x="51951" y="13369"/>
                    <a:pt x="50808" y="18195"/>
                    <a:pt x="48649" y="22513"/>
                  </a:cubicBezTo>
                  <a:cubicBezTo>
                    <a:pt x="48522" y="22894"/>
                    <a:pt x="48268" y="23148"/>
                    <a:pt x="48014" y="23529"/>
                  </a:cubicBezTo>
                  <a:cubicBezTo>
                    <a:pt x="46363" y="25942"/>
                    <a:pt x="43823" y="28355"/>
                    <a:pt x="39632" y="31022"/>
                  </a:cubicBezTo>
                  <a:cubicBezTo>
                    <a:pt x="39505" y="31149"/>
                    <a:pt x="39251" y="31276"/>
                    <a:pt x="39124" y="31276"/>
                  </a:cubicBezTo>
                  <a:cubicBezTo>
                    <a:pt x="29218" y="36864"/>
                    <a:pt x="19566" y="41944"/>
                    <a:pt x="10422" y="46643"/>
                  </a:cubicBezTo>
                  <a:cubicBezTo>
                    <a:pt x="6866" y="48421"/>
                    <a:pt x="2548" y="47024"/>
                    <a:pt x="770" y="43468"/>
                  </a:cubicBezTo>
                  <a:cubicBezTo>
                    <a:pt x="-1008" y="39912"/>
                    <a:pt x="389" y="35594"/>
                    <a:pt x="3945" y="33816"/>
                  </a:cubicBezTo>
                  <a:cubicBezTo>
                    <a:pt x="12962" y="29117"/>
                    <a:pt x="22487" y="24164"/>
                    <a:pt x="32266" y="18703"/>
                  </a:cubicBezTo>
                  <a:lnTo>
                    <a:pt x="35822" y="25053"/>
                  </a:lnTo>
                  <a:lnTo>
                    <a:pt x="31758" y="19084"/>
                  </a:lnTo>
                  <a:cubicBezTo>
                    <a:pt x="35060" y="16798"/>
                    <a:pt x="36076" y="15655"/>
                    <a:pt x="36330" y="15274"/>
                  </a:cubicBezTo>
                  <a:lnTo>
                    <a:pt x="42299" y="19465"/>
                  </a:lnTo>
                  <a:lnTo>
                    <a:pt x="35822" y="16290"/>
                  </a:lnTo>
                  <a:cubicBezTo>
                    <a:pt x="36965" y="13877"/>
                    <a:pt x="37854" y="10702"/>
                    <a:pt x="38235" y="6511"/>
                  </a:cubicBezTo>
                  <a:cubicBezTo>
                    <a:pt x="38616" y="2574"/>
                    <a:pt x="42172" y="-347"/>
                    <a:pt x="46109" y="34"/>
                  </a:cubicBezTo>
                  <a:cubicBezTo>
                    <a:pt x="50046" y="415"/>
                    <a:pt x="52967" y="3971"/>
                    <a:pt x="52586" y="7908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212322" y="378705"/>
              <a:ext cx="37366" cy="24920"/>
            </a:xfrm>
            <a:custGeom>
              <a:avLst/>
              <a:gdLst/>
              <a:ahLst/>
              <a:cxnLst/>
              <a:rect r="r" b="b" t="t" l="l"/>
              <a:pathLst>
                <a:path h="24920" w="37366">
                  <a:moveTo>
                    <a:pt x="33420" y="13724"/>
                  </a:moveTo>
                  <a:cubicBezTo>
                    <a:pt x="25292" y="17788"/>
                    <a:pt x="17545" y="21344"/>
                    <a:pt x="9926" y="24392"/>
                  </a:cubicBezTo>
                  <a:cubicBezTo>
                    <a:pt x="6243" y="25916"/>
                    <a:pt x="2052" y="24011"/>
                    <a:pt x="528" y="20328"/>
                  </a:cubicBezTo>
                  <a:cubicBezTo>
                    <a:pt x="-996" y="16645"/>
                    <a:pt x="909" y="12454"/>
                    <a:pt x="4592" y="10930"/>
                  </a:cubicBezTo>
                  <a:cubicBezTo>
                    <a:pt x="11704" y="8136"/>
                    <a:pt x="19196" y="4707"/>
                    <a:pt x="26943" y="770"/>
                  </a:cubicBezTo>
                  <a:cubicBezTo>
                    <a:pt x="30499" y="-1008"/>
                    <a:pt x="34817" y="389"/>
                    <a:pt x="36595" y="3945"/>
                  </a:cubicBezTo>
                  <a:cubicBezTo>
                    <a:pt x="38373" y="7501"/>
                    <a:pt x="36976" y="11819"/>
                    <a:pt x="33420" y="13597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68544" y="368189"/>
              <a:ext cx="58154" cy="35421"/>
            </a:xfrm>
            <a:custGeom>
              <a:avLst/>
              <a:gdLst/>
              <a:ahLst/>
              <a:cxnLst/>
              <a:rect r="r" b="b" t="t" l="l"/>
              <a:pathLst>
                <a:path h="35421" w="58154">
                  <a:moveTo>
                    <a:pt x="47989" y="34781"/>
                  </a:moveTo>
                  <a:cubicBezTo>
                    <a:pt x="39353" y="30971"/>
                    <a:pt x="24748" y="23859"/>
                    <a:pt x="4047" y="13699"/>
                  </a:cubicBezTo>
                  <a:cubicBezTo>
                    <a:pt x="491" y="11921"/>
                    <a:pt x="-1033" y="7603"/>
                    <a:pt x="745" y="4047"/>
                  </a:cubicBezTo>
                  <a:cubicBezTo>
                    <a:pt x="2523" y="491"/>
                    <a:pt x="6841" y="-1033"/>
                    <a:pt x="10397" y="745"/>
                  </a:cubicBezTo>
                  <a:cubicBezTo>
                    <a:pt x="31098" y="11032"/>
                    <a:pt x="45576" y="17890"/>
                    <a:pt x="53831" y="21573"/>
                  </a:cubicBezTo>
                  <a:cubicBezTo>
                    <a:pt x="57513" y="23224"/>
                    <a:pt x="59164" y="27415"/>
                    <a:pt x="57513" y="31098"/>
                  </a:cubicBezTo>
                  <a:cubicBezTo>
                    <a:pt x="55863" y="34781"/>
                    <a:pt x="51672" y="36432"/>
                    <a:pt x="47989" y="34781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63465" y="302202"/>
              <a:ext cx="38767" cy="39171"/>
            </a:xfrm>
            <a:custGeom>
              <a:avLst/>
              <a:gdLst/>
              <a:ahLst/>
              <a:cxnLst/>
              <a:rect r="r" b="b" t="t" l="l"/>
              <a:pathLst>
                <a:path h="39171" w="38767">
                  <a:moveTo>
                    <a:pt x="28228" y="38539"/>
                  </a:moveTo>
                  <a:cubicBezTo>
                    <a:pt x="14258" y="30665"/>
                    <a:pt x="10067" y="27998"/>
                    <a:pt x="7019" y="25204"/>
                  </a:cubicBezTo>
                  <a:cubicBezTo>
                    <a:pt x="6638" y="24950"/>
                    <a:pt x="6384" y="24569"/>
                    <a:pt x="6130" y="24188"/>
                  </a:cubicBezTo>
                  <a:cubicBezTo>
                    <a:pt x="3717" y="21013"/>
                    <a:pt x="1812" y="17076"/>
                    <a:pt x="669" y="12885"/>
                  </a:cubicBezTo>
                  <a:cubicBezTo>
                    <a:pt x="542" y="12504"/>
                    <a:pt x="542" y="12123"/>
                    <a:pt x="415" y="11742"/>
                  </a:cubicBezTo>
                  <a:lnTo>
                    <a:pt x="34" y="8059"/>
                  </a:lnTo>
                  <a:cubicBezTo>
                    <a:pt x="-347" y="4122"/>
                    <a:pt x="2447" y="566"/>
                    <a:pt x="6384" y="58"/>
                  </a:cubicBezTo>
                  <a:cubicBezTo>
                    <a:pt x="10321" y="-450"/>
                    <a:pt x="13877" y="2471"/>
                    <a:pt x="14385" y="6408"/>
                  </a:cubicBezTo>
                  <a:lnTo>
                    <a:pt x="14766" y="10091"/>
                  </a:lnTo>
                  <a:lnTo>
                    <a:pt x="7527" y="10853"/>
                  </a:lnTo>
                  <a:lnTo>
                    <a:pt x="14512" y="8948"/>
                  </a:lnTo>
                  <a:cubicBezTo>
                    <a:pt x="15274" y="11615"/>
                    <a:pt x="16290" y="13774"/>
                    <a:pt x="17433" y="15298"/>
                  </a:cubicBezTo>
                  <a:lnTo>
                    <a:pt x="11718" y="19616"/>
                  </a:lnTo>
                  <a:lnTo>
                    <a:pt x="16544" y="14282"/>
                  </a:lnTo>
                  <a:cubicBezTo>
                    <a:pt x="18068" y="15679"/>
                    <a:pt x="20735" y="17584"/>
                    <a:pt x="35086" y="25712"/>
                  </a:cubicBezTo>
                  <a:cubicBezTo>
                    <a:pt x="38515" y="27617"/>
                    <a:pt x="39785" y="32062"/>
                    <a:pt x="37880" y="35491"/>
                  </a:cubicBezTo>
                  <a:cubicBezTo>
                    <a:pt x="35975" y="38920"/>
                    <a:pt x="31530" y="40190"/>
                    <a:pt x="28101" y="38285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324117" y="115460"/>
              <a:ext cx="51543" cy="34693"/>
            </a:xfrm>
            <a:custGeom>
              <a:avLst/>
              <a:gdLst/>
              <a:ahLst/>
              <a:cxnLst/>
              <a:rect r="r" b="b" t="t" l="l"/>
              <a:pathLst>
                <a:path h="34693" w="51543">
                  <a:moveTo>
                    <a:pt x="39734" y="33003"/>
                  </a:moveTo>
                  <a:cubicBezTo>
                    <a:pt x="35797" y="29828"/>
                    <a:pt x="24240" y="23478"/>
                    <a:pt x="4047" y="13699"/>
                  </a:cubicBezTo>
                  <a:cubicBezTo>
                    <a:pt x="491" y="11921"/>
                    <a:pt x="-1033" y="7603"/>
                    <a:pt x="745" y="4047"/>
                  </a:cubicBezTo>
                  <a:cubicBezTo>
                    <a:pt x="2523" y="491"/>
                    <a:pt x="6841" y="-1033"/>
                    <a:pt x="10397" y="745"/>
                  </a:cubicBezTo>
                  <a:cubicBezTo>
                    <a:pt x="30209" y="10270"/>
                    <a:pt x="43290" y="17382"/>
                    <a:pt x="48878" y="21827"/>
                  </a:cubicBezTo>
                  <a:cubicBezTo>
                    <a:pt x="51926" y="24367"/>
                    <a:pt x="52434" y="28812"/>
                    <a:pt x="50021" y="31987"/>
                  </a:cubicBezTo>
                  <a:cubicBezTo>
                    <a:pt x="47608" y="35162"/>
                    <a:pt x="43036" y="35543"/>
                    <a:pt x="39861" y="33130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185685" y="63679"/>
              <a:ext cx="105759" cy="43619"/>
            </a:xfrm>
            <a:custGeom>
              <a:avLst/>
              <a:gdLst/>
              <a:ahLst/>
              <a:cxnLst/>
              <a:rect r="r" b="b" t="t" l="l"/>
              <a:pathLst>
                <a:path h="43619" w="105759">
                  <a:moveTo>
                    <a:pt x="95363" y="42747"/>
                  </a:moveTo>
                  <a:cubicBezTo>
                    <a:pt x="40372" y="16077"/>
                    <a:pt x="36817" y="14680"/>
                    <a:pt x="34785" y="14045"/>
                  </a:cubicBezTo>
                  <a:lnTo>
                    <a:pt x="36944" y="7187"/>
                  </a:lnTo>
                  <a:lnTo>
                    <a:pt x="36309" y="14426"/>
                  </a:lnTo>
                  <a:cubicBezTo>
                    <a:pt x="35166" y="14299"/>
                    <a:pt x="33642" y="13918"/>
                    <a:pt x="10147" y="24205"/>
                  </a:cubicBezTo>
                  <a:cubicBezTo>
                    <a:pt x="6464" y="25856"/>
                    <a:pt x="2273" y="24078"/>
                    <a:pt x="622" y="20522"/>
                  </a:cubicBezTo>
                  <a:cubicBezTo>
                    <a:pt x="-1029" y="16966"/>
                    <a:pt x="749" y="12648"/>
                    <a:pt x="4305" y="10997"/>
                  </a:cubicBezTo>
                  <a:cubicBezTo>
                    <a:pt x="26149" y="1472"/>
                    <a:pt x="31737" y="-433"/>
                    <a:pt x="37452" y="75"/>
                  </a:cubicBezTo>
                  <a:cubicBezTo>
                    <a:pt x="37960" y="75"/>
                    <a:pt x="38468" y="202"/>
                    <a:pt x="38976" y="329"/>
                  </a:cubicBezTo>
                  <a:cubicBezTo>
                    <a:pt x="42404" y="1345"/>
                    <a:pt x="47611" y="3631"/>
                    <a:pt x="101713" y="29920"/>
                  </a:cubicBezTo>
                  <a:cubicBezTo>
                    <a:pt x="105269" y="31698"/>
                    <a:pt x="106793" y="36016"/>
                    <a:pt x="105015" y="39572"/>
                  </a:cubicBezTo>
                  <a:cubicBezTo>
                    <a:pt x="103237" y="43128"/>
                    <a:pt x="98919" y="44652"/>
                    <a:pt x="95363" y="42874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63397" y="127118"/>
              <a:ext cx="26908" cy="22971"/>
            </a:xfrm>
            <a:custGeom>
              <a:avLst/>
              <a:gdLst/>
              <a:ahLst/>
              <a:cxnLst/>
              <a:rect r="r" b="b" t="t" l="l"/>
              <a:pathLst>
                <a:path h="22971" w="26908">
                  <a:moveTo>
                    <a:pt x="23089" y="13598"/>
                  </a:moveTo>
                  <a:cubicBezTo>
                    <a:pt x="20295" y="14995"/>
                    <a:pt x="16485" y="17535"/>
                    <a:pt x="11786" y="21345"/>
                  </a:cubicBezTo>
                  <a:cubicBezTo>
                    <a:pt x="8738" y="23885"/>
                    <a:pt x="4166" y="23377"/>
                    <a:pt x="1626" y="20329"/>
                  </a:cubicBezTo>
                  <a:cubicBezTo>
                    <a:pt x="-914" y="17281"/>
                    <a:pt x="-406" y="12709"/>
                    <a:pt x="2642" y="10169"/>
                  </a:cubicBezTo>
                  <a:cubicBezTo>
                    <a:pt x="7722" y="6105"/>
                    <a:pt x="12294" y="2803"/>
                    <a:pt x="16485" y="771"/>
                  </a:cubicBezTo>
                  <a:cubicBezTo>
                    <a:pt x="20041" y="-1007"/>
                    <a:pt x="24359" y="390"/>
                    <a:pt x="26137" y="3946"/>
                  </a:cubicBezTo>
                  <a:cubicBezTo>
                    <a:pt x="27915" y="7502"/>
                    <a:pt x="26518" y="11820"/>
                    <a:pt x="22962" y="13598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12342" y="211963"/>
              <a:ext cx="14478" cy="191643"/>
            </a:xfrm>
            <a:custGeom>
              <a:avLst/>
              <a:gdLst/>
              <a:ahLst/>
              <a:cxnLst/>
              <a:rect r="r" b="b" t="t" l="l"/>
              <a:pathLst>
                <a:path h="191643" w="14478">
                  <a:moveTo>
                    <a:pt x="0" y="184403"/>
                  </a:moveTo>
                  <a:lnTo>
                    <a:pt x="0" y="7239"/>
                  </a:lnTo>
                  <a:cubicBezTo>
                    <a:pt x="0" y="3302"/>
                    <a:pt x="3175" y="0"/>
                    <a:pt x="7239" y="0"/>
                  </a:cubicBezTo>
                  <a:cubicBezTo>
                    <a:pt x="11303" y="0"/>
                    <a:pt x="14477" y="3175"/>
                    <a:pt x="14477" y="7239"/>
                  </a:cubicBezTo>
                  <a:lnTo>
                    <a:pt x="14477" y="184403"/>
                  </a:lnTo>
                  <a:cubicBezTo>
                    <a:pt x="14477" y="188340"/>
                    <a:pt x="11303" y="191642"/>
                    <a:pt x="7239" y="191642"/>
                  </a:cubicBezTo>
                  <a:cubicBezTo>
                    <a:pt x="3175" y="191642"/>
                    <a:pt x="0" y="188467"/>
                    <a:pt x="0" y="184403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12333" y="135754"/>
              <a:ext cx="163338" cy="90695"/>
            </a:xfrm>
            <a:custGeom>
              <a:avLst/>
              <a:gdLst/>
              <a:ahLst/>
              <a:cxnLst/>
              <a:rect r="r" b="b" t="t" l="l"/>
              <a:pathLst>
                <a:path h="90695" w="163338">
                  <a:moveTo>
                    <a:pt x="159392" y="13598"/>
                  </a:moveTo>
                  <a:lnTo>
                    <a:pt x="10423" y="89925"/>
                  </a:lnTo>
                  <a:cubicBezTo>
                    <a:pt x="6867" y="91703"/>
                    <a:pt x="2549" y="90306"/>
                    <a:pt x="771" y="86750"/>
                  </a:cubicBezTo>
                  <a:cubicBezTo>
                    <a:pt x="-1007" y="83194"/>
                    <a:pt x="390" y="78876"/>
                    <a:pt x="3946" y="77098"/>
                  </a:cubicBezTo>
                  <a:lnTo>
                    <a:pt x="152915" y="771"/>
                  </a:lnTo>
                  <a:cubicBezTo>
                    <a:pt x="156471" y="-1007"/>
                    <a:pt x="160789" y="390"/>
                    <a:pt x="162567" y="3946"/>
                  </a:cubicBezTo>
                  <a:cubicBezTo>
                    <a:pt x="164345" y="7502"/>
                    <a:pt x="162948" y="11820"/>
                    <a:pt x="159392" y="13598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63491" y="135500"/>
              <a:ext cx="163211" cy="90822"/>
            </a:xfrm>
            <a:custGeom>
              <a:avLst/>
              <a:gdLst/>
              <a:ahLst/>
              <a:cxnLst/>
              <a:rect r="r" b="b" t="t" l="l"/>
              <a:pathLst>
                <a:path h="90822" w="163211">
                  <a:moveTo>
                    <a:pt x="152661" y="90179"/>
                  </a:moveTo>
                  <a:lnTo>
                    <a:pt x="3945" y="13725"/>
                  </a:lnTo>
                  <a:cubicBezTo>
                    <a:pt x="389" y="11947"/>
                    <a:pt x="-1008" y="7502"/>
                    <a:pt x="770" y="3946"/>
                  </a:cubicBezTo>
                  <a:cubicBezTo>
                    <a:pt x="2548" y="390"/>
                    <a:pt x="6993" y="-1007"/>
                    <a:pt x="10549" y="771"/>
                  </a:cubicBezTo>
                  <a:lnTo>
                    <a:pt x="159265" y="77098"/>
                  </a:lnTo>
                  <a:cubicBezTo>
                    <a:pt x="162821" y="78876"/>
                    <a:pt x="164218" y="83321"/>
                    <a:pt x="162440" y="86877"/>
                  </a:cubicBezTo>
                  <a:cubicBezTo>
                    <a:pt x="160662" y="90433"/>
                    <a:pt x="156217" y="91830"/>
                    <a:pt x="152661" y="90052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361184" y="135636"/>
              <a:ext cx="14605" cy="179832"/>
            </a:xfrm>
            <a:custGeom>
              <a:avLst/>
              <a:gdLst/>
              <a:ahLst/>
              <a:cxnLst/>
              <a:rect r="r" b="b" t="t" l="l"/>
              <a:pathLst>
                <a:path h="179832" w="14605">
                  <a:moveTo>
                    <a:pt x="14478" y="7239"/>
                  </a:moveTo>
                  <a:lnTo>
                    <a:pt x="14605" y="172593"/>
                  </a:lnTo>
                  <a:cubicBezTo>
                    <a:pt x="14605" y="176530"/>
                    <a:pt x="11430" y="179832"/>
                    <a:pt x="7366" y="179832"/>
                  </a:cubicBezTo>
                  <a:cubicBezTo>
                    <a:pt x="3302" y="179832"/>
                    <a:pt x="127" y="176657"/>
                    <a:pt x="127" y="172593"/>
                  </a:cubicBezTo>
                  <a:lnTo>
                    <a:pt x="0" y="7239"/>
                  </a:lnTo>
                  <a:cubicBezTo>
                    <a:pt x="0" y="3302"/>
                    <a:pt x="3175" y="0"/>
                    <a:pt x="7239" y="0"/>
                  </a:cubicBezTo>
                  <a:cubicBezTo>
                    <a:pt x="11303" y="0"/>
                    <a:pt x="14478" y="3175"/>
                    <a:pt x="14478" y="7239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235320" y="334255"/>
              <a:ext cx="102505" cy="58945"/>
            </a:xfrm>
            <a:custGeom>
              <a:avLst/>
              <a:gdLst/>
              <a:ahLst/>
              <a:cxnLst/>
              <a:rect r="r" b="b" t="t" l="l"/>
              <a:pathLst>
                <a:path h="58945" w="102505">
                  <a:moveTo>
                    <a:pt x="98432" y="13598"/>
                  </a:moveTo>
                  <a:lnTo>
                    <a:pt x="10422" y="58174"/>
                  </a:lnTo>
                  <a:cubicBezTo>
                    <a:pt x="6866" y="59952"/>
                    <a:pt x="2548" y="58555"/>
                    <a:pt x="770" y="54999"/>
                  </a:cubicBezTo>
                  <a:cubicBezTo>
                    <a:pt x="-1008" y="51443"/>
                    <a:pt x="389" y="47125"/>
                    <a:pt x="3945" y="45347"/>
                  </a:cubicBezTo>
                  <a:lnTo>
                    <a:pt x="92082" y="771"/>
                  </a:lnTo>
                  <a:cubicBezTo>
                    <a:pt x="95638" y="-1007"/>
                    <a:pt x="99956" y="390"/>
                    <a:pt x="101734" y="3946"/>
                  </a:cubicBezTo>
                  <a:cubicBezTo>
                    <a:pt x="103512" y="7502"/>
                    <a:pt x="102115" y="11820"/>
                    <a:pt x="98559" y="13598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88001" y="327270"/>
              <a:ext cx="95012" cy="55262"/>
            </a:xfrm>
            <a:custGeom>
              <a:avLst/>
              <a:gdLst/>
              <a:ahLst/>
              <a:cxnLst/>
              <a:rect r="r" b="b" t="t" l="l"/>
              <a:pathLst>
                <a:path h="55262" w="95012">
                  <a:moveTo>
                    <a:pt x="84590" y="54491"/>
                  </a:moveTo>
                  <a:lnTo>
                    <a:pt x="3946" y="13598"/>
                  </a:lnTo>
                  <a:cubicBezTo>
                    <a:pt x="390" y="11820"/>
                    <a:pt x="-1007" y="7502"/>
                    <a:pt x="771" y="3946"/>
                  </a:cubicBezTo>
                  <a:cubicBezTo>
                    <a:pt x="2549" y="390"/>
                    <a:pt x="6867" y="-1007"/>
                    <a:pt x="10423" y="771"/>
                  </a:cubicBezTo>
                  <a:lnTo>
                    <a:pt x="91067" y="41664"/>
                  </a:lnTo>
                  <a:cubicBezTo>
                    <a:pt x="94623" y="43442"/>
                    <a:pt x="96020" y="47760"/>
                    <a:pt x="94242" y="51316"/>
                  </a:cubicBezTo>
                  <a:cubicBezTo>
                    <a:pt x="92464" y="54872"/>
                    <a:pt x="88146" y="56269"/>
                    <a:pt x="84590" y="54491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63499" y="135636"/>
              <a:ext cx="14478" cy="181229"/>
            </a:xfrm>
            <a:custGeom>
              <a:avLst/>
              <a:gdLst/>
              <a:ahLst/>
              <a:cxnLst/>
              <a:rect r="r" b="b" t="t" l="l"/>
              <a:pathLst>
                <a:path h="181229" w="14478">
                  <a:moveTo>
                    <a:pt x="0" y="173990"/>
                  </a:moveTo>
                  <a:lnTo>
                    <a:pt x="0" y="7239"/>
                  </a:lnTo>
                  <a:cubicBezTo>
                    <a:pt x="0" y="3302"/>
                    <a:pt x="3175" y="0"/>
                    <a:pt x="7239" y="0"/>
                  </a:cubicBezTo>
                  <a:cubicBezTo>
                    <a:pt x="11303" y="0"/>
                    <a:pt x="14478" y="3175"/>
                    <a:pt x="14478" y="7239"/>
                  </a:cubicBezTo>
                  <a:lnTo>
                    <a:pt x="14478" y="173990"/>
                  </a:lnTo>
                  <a:cubicBezTo>
                    <a:pt x="14478" y="177927"/>
                    <a:pt x="11303" y="181229"/>
                    <a:pt x="7239" y="181229"/>
                  </a:cubicBezTo>
                  <a:cubicBezTo>
                    <a:pt x="3175" y="181229"/>
                    <a:pt x="0" y="177927"/>
                    <a:pt x="0" y="173990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276953" y="92679"/>
              <a:ext cx="61655" cy="37145"/>
            </a:xfrm>
            <a:custGeom>
              <a:avLst/>
              <a:gdLst/>
              <a:ahLst/>
              <a:cxnLst/>
              <a:rect r="r" b="b" t="t" l="l"/>
              <a:pathLst>
                <a:path h="37145" w="61655">
                  <a:moveTo>
                    <a:pt x="51338" y="36480"/>
                  </a:moveTo>
                  <a:lnTo>
                    <a:pt x="4095" y="13747"/>
                  </a:lnTo>
                  <a:cubicBezTo>
                    <a:pt x="539" y="11969"/>
                    <a:pt x="-985" y="7651"/>
                    <a:pt x="666" y="4095"/>
                  </a:cubicBezTo>
                  <a:cubicBezTo>
                    <a:pt x="2317" y="539"/>
                    <a:pt x="6762" y="-985"/>
                    <a:pt x="10318" y="666"/>
                  </a:cubicBezTo>
                  <a:lnTo>
                    <a:pt x="57561" y="23399"/>
                  </a:lnTo>
                  <a:cubicBezTo>
                    <a:pt x="61117" y="25177"/>
                    <a:pt x="62641" y="29495"/>
                    <a:pt x="60990" y="33051"/>
                  </a:cubicBezTo>
                  <a:cubicBezTo>
                    <a:pt x="59339" y="36607"/>
                    <a:pt x="54894" y="38131"/>
                    <a:pt x="51338" y="36480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75962" y="73931"/>
              <a:ext cx="124044" cy="67530"/>
            </a:xfrm>
            <a:custGeom>
              <a:avLst/>
              <a:gdLst/>
              <a:ahLst/>
              <a:cxnLst/>
              <a:rect r="r" b="b" t="t" l="l"/>
              <a:pathLst>
                <a:path h="67530" w="124044">
                  <a:moveTo>
                    <a:pt x="120124" y="13699"/>
                  </a:moveTo>
                  <a:lnTo>
                    <a:pt x="10397" y="66785"/>
                  </a:lnTo>
                  <a:cubicBezTo>
                    <a:pt x="6841" y="68563"/>
                    <a:pt x="2523" y="67039"/>
                    <a:pt x="745" y="63483"/>
                  </a:cubicBezTo>
                  <a:cubicBezTo>
                    <a:pt x="-1033" y="59927"/>
                    <a:pt x="491" y="55609"/>
                    <a:pt x="4047" y="53831"/>
                  </a:cubicBezTo>
                  <a:lnTo>
                    <a:pt x="113647" y="745"/>
                  </a:lnTo>
                  <a:cubicBezTo>
                    <a:pt x="117203" y="-1033"/>
                    <a:pt x="121521" y="491"/>
                    <a:pt x="123299" y="4047"/>
                  </a:cubicBezTo>
                  <a:cubicBezTo>
                    <a:pt x="125077" y="7603"/>
                    <a:pt x="123553" y="11921"/>
                    <a:pt x="119997" y="13699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</p:grpSp>
      <p:grpSp>
        <p:nvGrpSpPr>
          <p:cNvPr name="Group 19" id="19"/>
          <p:cNvGrpSpPr/>
          <p:nvPr/>
        </p:nvGrpSpPr>
        <p:grpSpPr>
          <a:xfrm rot="0">
            <a:off x="1028700" y="4140887"/>
            <a:ext cx="746153" cy="684844"/>
            <a:chOff x="0" y="0"/>
            <a:chExt cx="467055" cy="428688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345436" y="250065"/>
              <a:ext cx="58038" cy="68357"/>
            </a:xfrm>
            <a:custGeom>
              <a:avLst/>
              <a:gdLst/>
              <a:ahLst/>
              <a:cxnLst/>
              <a:rect r="r" b="b" t="t" l="l"/>
              <a:pathLst>
                <a:path h="68357" w="58038">
                  <a:moveTo>
                    <a:pt x="7366" y="53849"/>
                  </a:moveTo>
                  <a:cubicBezTo>
                    <a:pt x="12827" y="53976"/>
                    <a:pt x="16129" y="53722"/>
                    <a:pt x="19812" y="52960"/>
                  </a:cubicBezTo>
                  <a:lnTo>
                    <a:pt x="21209" y="60072"/>
                  </a:lnTo>
                  <a:lnTo>
                    <a:pt x="18923" y="53214"/>
                  </a:lnTo>
                  <a:cubicBezTo>
                    <a:pt x="23241" y="51817"/>
                    <a:pt x="26924" y="50039"/>
                    <a:pt x="30988" y="47499"/>
                  </a:cubicBezTo>
                  <a:lnTo>
                    <a:pt x="34925" y="53595"/>
                  </a:lnTo>
                  <a:lnTo>
                    <a:pt x="30226" y="48134"/>
                  </a:lnTo>
                  <a:cubicBezTo>
                    <a:pt x="34163" y="44705"/>
                    <a:pt x="36449" y="42037"/>
                    <a:pt x="38735" y="38862"/>
                  </a:cubicBezTo>
                  <a:lnTo>
                    <a:pt x="44577" y="43053"/>
                  </a:lnTo>
                  <a:lnTo>
                    <a:pt x="38227" y="39624"/>
                  </a:lnTo>
                  <a:cubicBezTo>
                    <a:pt x="40259" y="35814"/>
                    <a:pt x="41656" y="32385"/>
                    <a:pt x="42799" y="28448"/>
                  </a:cubicBezTo>
                  <a:lnTo>
                    <a:pt x="49784" y="30353"/>
                  </a:lnTo>
                  <a:lnTo>
                    <a:pt x="42672" y="29210"/>
                  </a:lnTo>
                  <a:cubicBezTo>
                    <a:pt x="43180" y="26035"/>
                    <a:pt x="43561" y="22479"/>
                    <a:pt x="43561" y="7239"/>
                  </a:cubicBezTo>
                  <a:cubicBezTo>
                    <a:pt x="43561" y="3302"/>
                    <a:pt x="46863" y="0"/>
                    <a:pt x="50800" y="0"/>
                  </a:cubicBezTo>
                  <a:cubicBezTo>
                    <a:pt x="54736" y="0"/>
                    <a:pt x="58038" y="3302"/>
                    <a:pt x="58038" y="7239"/>
                  </a:cubicBezTo>
                  <a:cubicBezTo>
                    <a:pt x="58038" y="22479"/>
                    <a:pt x="57657" y="27051"/>
                    <a:pt x="56895" y="31496"/>
                  </a:cubicBezTo>
                  <a:cubicBezTo>
                    <a:pt x="56895" y="31750"/>
                    <a:pt x="56768" y="32004"/>
                    <a:pt x="56768" y="32258"/>
                  </a:cubicBezTo>
                  <a:cubicBezTo>
                    <a:pt x="55371" y="37211"/>
                    <a:pt x="53593" y="41783"/>
                    <a:pt x="51054" y="46483"/>
                  </a:cubicBezTo>
                  <a:cubicBezTo>
                    <a:pt x="50927" y="46737"/>
                    <a:pt x="50800" y="46991"/>
                    <a:pt x="50545" y="47245"/>
                  </a:cubicBezTo>
                  <a:cubicBezTo>
                    <a:pt x="47625" y="51436"/>
                    <a:pt x="44450" y="54865"/>
                    <a:pt x="39751" y="58929"/>
                  </a:cubicBezTo>
                  <a:cubicBezTo>
                    <a:pt x="39497" y="59183"/>
                    <a:pt x="39243" y="59310"/>
                    <a:pt x="38989" y="59564"/>
                  </a:cubicBezTo>
                  <a:cubicBezTo>
                    <a:pt x="33909" y="62866"/>
                    <a:pt x="29083" y="65152"/>
                    <a:pt x="23622" y="66930"/>
                  </a:cubicBezTo>
                  <a:cubicBezTo>
                    <a:pt x="23368" y="67057"/>
                    <a:pt x="23114" y="67057"/>
                    <a:pt x="22733" y="67184"/>
                  </a:cubicBezTo>
                  <a:cubicBezTo>
                    <a:pt x="17780" y="68200"/>
                    <a:pt x="13335" y="68454"/>
                    <a:pt x="7112" y="68327"/>
                  </a:cubicBezTo>
                  <a:cubicBezTo>
                    <a:pt x="3175" y="68200"/>
                    <a:pt x="0" y="64898"/>
                    <a:pt x="0" y="60961"/>
                  </a:cubicBezTo>
                  <a:cubicBezTo>
                    <a:pt x="0" y="57024"/>
                    <a:pt x="3429" y="53849"/>
                    <a:pt x="7366" y="53849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63499" y="184660"/>
              <a:ext cx="65658" cy="73280"/>
            </a:xfrm>
            <a:custGeom>
              <a:avLst/>
              <a:gdLst/>
              <a:ahLst/>
              <a:cxnLst/>
              <a:rect r="r" b="b" t="t" l="l"/>
              <a:pathLst>
                <a:path h="73280" w="65658">
                  <a:moveTo>
                    <a:pt x="58928" y="73279"/>
                  </a:moveTo>
                  <a:cubicBezTo>
                    <a:pt x="51181" y="73279"/>
                    <a:pt x="46609" y="72898"/>
                    <a:pt x="40640" y="71755"/>
                  </a:cubicBezTo>
                  <a:cubicBezTo>
                    <a:pt x="40386" y="71755"/>
                    <a:pt x="40005" y="71628"/>
                    <a:pt x="39751" y="71501"/>
                  </a:cubicBezTo>
                  <a:cubicBezTo>
                    <a:pt x="33909" y="69596"/>
                    <a:pt x="27813" y="66802"/>
                    <a:pt x="22098" y="63119"/>
                  </a:cubicBezTo>
                  <a:cubicBezTo>
                    <a:pt x="21844" y="62992"/>
                    <a:pt x="21590" y="62865"/>
                    <a:pt x="21463" y="62611"/>
                  </a:cubicBezTo>
                  <a:cubicBezTo>
                    <a:pt x="16764" y="58801"/>
                    <a:pt x="13081" y="54991"/>
                    <a:pt x="9779" y="50800"/>
                  </a:cubicBezTo>
                  <a:cubicBezTo>
                    <a:pt x="9652" y="50546"/>
                    <a:pt x="9398" y="50419"/>
                    <a:pt x="9271" y="50165"/>
                  </a:cubicBezTo>
                  <a:cubicBezTo>
                    <a:pt x="6223" y="45339"/>
                    <a:pt x="3810" y="40005"/>
                    <a:pt x="2032" y="34925"/>
                  </a:cubicBezTo>
                  <a:cubicBezTo>
                    <a:pt x="1905" y="34671"/>
                    <a:pt x="1905" y="34417"/>
                    <a:pt x="1778" y="34163"/>
                  </a:cubicBezTo>
                  <a:cubicBezTo>
                    <a:pt x="635" y="28448"/>
                    <a:pt x="127" y="24130"/>
                    <a:pt x="0" y="7239"/>
                  </a:cubicBezTo>
                  <a:cubicBezTo>
                    <a:pt x="0" y="3302"/>
                    <a:pt x="3175" y="0"/>
                    <a:pt x="7112" y="0"/>
                  </a:cubicBezTo>
                  <a:cubicBezTo>
                    <a:pt x="11049" y="0"/>
                    <a:pt x="14351" y="3175"/>
                    <a:pt x="14351" y="7112"/>
                  </a:cubicBezTo>
                  <a:cubicBezTo>
                    <a:pt x="14478" y="23876"/>
                    <a:pt x="14859" y="26924"/>
                    <a:pt x="15748" y="31242"/>
                  </a:cubicBezTo>
                  <a:lnTo>
                    <a:pt x="8636" y="32766"/>
                  </a:lnTo>
                  <a:lnTo>
                    <a:pt x="15494" y="30480"/>
                  </a:lnTo>
                  <a:cubicBezTo>
                    <a:pt x="16764" y="34417"/>
                    <a:pt x="18796" y="38735"/>
                    <a:pt x="21209" y="42545"/>
                  </a:cubicBezTo>
                  <a:lnTo>
                    <a:pt x="15113" y="46355"/>
                  </a:lnTo>
                  <a:lnTo>
                    <a:pt x="20701" y="41910"/>
                  </a:lnTo>
                  <a:cubicBezTo>
                    <a:pt x="23368" y="45212"/>
                    <a:pt x="26416" y="48260"/>
                    <a:pt x="30226" y="51435"/>
                  </a:cubicBezTo>
                  <a:lnTo>
                    <a:pt x="25654" y="57023"/>
                  </a:lnTo>
                  <a:lnTo>
                    <a:pt x="29464" y="50927"/>
                  </a:lnTo>
                  <a:cubicBezTo>
                    <a:pt x="34163" y="53975"/>
                    <a:pt x="39243" y="56261"/>
                    <a:pt x="43815" y="57785"/>
                  </a:cubicBezTo>
                  <a:lnTo>
                    <a:pt x="41529" y="64643"/>
                  </a:lnTo>
                  <a:lnTo>
                    <a:pt x="42926" y="57531"/>
                  </a:lnTo>
                  <a:cubicBezTo>
                    <a:pt x="47879" y="58547"/>
                    <a:pt x="51435" y="58801"/>
                    <a:pt x="58420" y="58801"/>
                  </a:cubicBezTo>
                  <a:cubicBezTo>
                    <a:pt x="62357" y="58801"/>
                    <a:pt x="65659" y="61976"/>
                    <a:pt x="65659" y="65913"/>
                  </a:cubicBezTo>
                  <a:cubicBezTo>
                    <a:pt x="65659" y="69850"/>
                    <a:pt x="62484" y="73152"/>
                    <a:pt x="58547" y="73152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339467" y="160783"/>
              <a:ext cx="64265" cy="58678"/>
            </a:xfrm>
            <a:custGeom>
              <a:avLst/>
              <a:gdLst/>
              <a:ahLst/>
              <a:cxnLst/>
              <a:rect r="r" b="b" t="t" l="l"/>
              <a:pathLst>
                <a:path h="58678" w="64265">
                  <a:moveTo>
                    <a:pt x="49657" y="51436"/>
                  </a:moveTo>
                  <a:cubicBezTo>
                    <a:pt x="49530" y="45975"/>
                    <a:pt x="49149" y="41911"/>
                    <a:pt x="48387" y="38228"/>
                  </a:cubicBezTo>
                  <a:lnTo>
                    <a:pt x="55498" y="36831"/>
                  </a:lnTo>
                  <a:lnTo>
                    <a:pt x="48641" y="39117"/>
                  </a:lnTo>
                  <a:cubicBezTo>
                    <a:pt x="47117" y="34545"/>
                    <a:pt x="45466" y="31243"/>
                    <a:pt x="43434" y="27814"/>
                  </a:cubicBezTo>
                  <a:lnTo>
                    <a:pt x="49530" y="24004"/>
                  </a:lnTo>
                  <a:lnTo>
                    <a:pt x="43815" y="28449"/>
                  </a:lnTo>
                  <a:cubicBezTo>
                    <a:pt x="41656" y="25655"/>
                    <a:pt x="38100" y="22099"/>
                    <a:pt x="35433" y="20067"/>
                  </a:cubicBezTo>
                  <a:lnTo>
                    <a:pt x="39878" y="14351"/>
                  </a:lnTo>
                  <a:lnTo>
                    <a:pt x="36068" y="20448"/>
                  </a:lnTo>
                  <a:cubicBezTo>
                    <a:pt x="32385" y="18162"/>
                    <a:pt x="28829" y="16510"/>
                    <a:pt x="25781" y="15494"/>
                  </a:cubicBezTo>
                  <a:lnTo>
                    <a:pt x="28067" y="8636"/>
                  </a:lnTo>
                  <a:lnTo>
                    <a:pt x="26797" y="15748"/>
                  </a:lnTo>
                  <a:cubicBezTo>
                    <a:pt x="23241" y="15113"/>
                    <a:pt x="16764" y="14605"/>
                    <a:pt x="7112" y="14478"/>
                  </a:cubicBezTo>
                  <a:cubicBezTo>
                    <a:pt x="3175" y="14351"/>
                    <a:pt x="0" y="11176"/>
                    <a:pt x="0" y="7112"/>
                  </a:cubicBezTo>
                  <a:cubicBezTo>
                    <a:pt x="0" y="3048"/>
                    <a:pt x="3302" y="0"/>
                    <a:pt x="7366" y="0"/>
                  </a:cubicBezTo>
                  <a:cubicBezTo>
                    <a:pt x="17145" y="127"/>
                    <a:pt x="24638" y="635"/>
                    <a:pt x="29464" y="1524"/>
                  </a:cubicBezTo>
                  <a:cubicBezTo>
                    <a:pt x="29845" y="1524"/>
                    <a:pt x="30099" y="1651"/>
                    <a:pt x="30480" y="1778"/>
                  </a:cubicBezTo>
                  <a:cubicBezTo>
                    <a:pt x="34544" y="3175"/>
                    <a:pt x="39116" y="5334"/>
                    <a:pt x="43815" y="8128"/>
                  </a:cubicBezTo>
                  <a:cubicBezTo>
                    <a:pt x="44069" y="8255"/>
                    <a:pt x="44196" y="8382"/>
                    <a:pt x="44450" y="8636"/>
                  </a:cubicBezTo>
                  <a:cubicBezTo>
                    <a:pt x="48006" y="11430"/>
                    <a:pt x="52324" y="15748"/>
                    <a:pt x="55245" y="19559"/>
                  </a:cubicBezTo>
                  <a:cubicBezTo>
                    <a:pt x="55371" y="19813"/>
                    <a:pt x="55498" y="19940"/>
                    <a:pt x="55625" y="20194"/>
                  </a:cubicBezTo>
                  <a:cubicBezTo>
                    <a:pt x="58419" y="24639"/>
                    <a:pt x="60451" y="29084"/>
                    <a:pt x="62356" y="34545"/>
                  </a:cubicBezTo>
                  <a:cubicBezTo>
                    <a:pt x="62483" y="34799"/>
                    <a:pt x="62483" y="35053"/>
                    <a:pt x="62610" y="35434"/>
                  </a:cubicBezTo>
                  <a:cubicBezTo>
                    <a:pt x="63626" y="40133"/>
                    <a:pt x="64134" y="45086"/>
                    <a:pt x="64261" y="51309"/>
                  </a:cubicBezTo>
                  <a:cubicBezTo>
                    <a:pt x="64388" y="55246"/>
                    <a:pt x="61213" y="58548"/>
                    <a:pt x="57149" y="58675"/>
                  </a:cubicBezTo>
                  <a:cubicBezTo>
                    <a:pt x="53086" y="58802"/>
                    <a:pt x="49911" y="55627"/>
                    <a:pt x="49784" y="51563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208147" y="160653"/>
              <a:ext cx="53220" cy="64524"/>
            </a:xfrm>
            <a:custGeom>
              <a:avLst/>
              <a:gdLst/>
              <a:ahLst/>
              <a:cxnLst/>
              <a:rect r="r" b="b" t="t" l="l"/>
              <a:pathLst>
                <a:path h="64524" w="53220">
                  <a:moveTo>
                    <a:pt x="46104" y="14481"/>
                  </a:moveTo>
                  <a:cubicBezTo>
                    <a:pt x="42929" y="14608"/>
                    <a:pt x="39246" y="15116"/>
                    <a:pt x="34801" y="16386"/>
                  </a:cubicBezTo>
                  <a:lnTo>
                    <a:pt x="32769" y="9401"/>
                  </a:lnTo>
                  <a:lnTo>
                    <a:pt x="35690" y="16005"/>
                  </a:lnTo>
                  <a:cubicBezTo>
                    <a:pt x="32515" y="17403"/>
                    <a:pt x="29086" y="19308"/>
                    <a:pt x="26165" y="21340"/>
                  </a:cubicBezTo>
                  <a:lnTo>
                    <a:pt x="21974" y="15497"/>
                  </a:lnTo>
                  <a:lnTo>
                    <a:pt x="26800" y="20832"/>
                  </a:lnTo>
                  <a:cubicBezTo>
                    <a:pt x="23498" y="23753"/>
                    <a:pt x="20958" y="26674"/>
                    <a:pt x="18926" y="29595"/>
                  </a:cubicBezTo>
                  <a:lnTo>
                    <a:pt x="13084" y="25404"/>
                  </a:lnTo>
                  <a:lnTo>
                    <a:pt x="19307" y="28960"/>
                  </a:lnTo>
                  <a:cubicBezTo>
                    <a:pt x="17783" y="31627"/>
                    <a:pt x="16005" y="35818"/>
                    <a:pt x="15116" y="38739"/>
                  </a:cubicBezTo>
                  <a:lnTo>
                    <a:pt x="8259" y="36707"/>
                  </a:lnTo>
                  <a:lnTo>
                    <a:pt x="15370" y="38104"/>
                  </a:lnTo>
                  <a:cubicBezTo>
                    <a:pt x="14862" y="40517"/>
                    <a:pt x="14481" y="43565"/>
                    <a:pt x="14354" y="57408"/>
                  </a:cubicBezTo>
                  <a:cubicBezTo>
                    <a:pt x="14354" y="61345"/>
                    <a:pt x="11053" y="64647"/>
                    <a:pt x="7116" y="64520"/>
                  </a:cubicBezTo>
                  <a:cubicBezTo>
                    <a:pt x="3179" y="64393"/>
                    <a:pt x="-123" y="61218"/>
                    <a:pt x="4" y="57281"/>
                  </a:cubicBezTo>
                  <a:cubicBezTo>
                    <a:pt x="131" y="43565"/>
                    <a:pt x="512" y="39247"/>
                    <a:pt x="1274" y="35310"/>
                  </a:cubicBezTo>
                  <a:cubicBezTo>
                    <a:pt x="1274" y="35056"/>
                    <a:pt x="1401" y="34929"/>
                    <a:pt x="1401" y="34675"/>
                  </a:cubicBezTo>
                  <a:cubicBezTo>
                    <a:pt x="2544" y="30611"/>
                    <a:pt x="4830" y="25531"/>
                    <a:pt x="6862" y="21848"/>
                  </a:cubicBezTo>
                  <a:cubicBezTo>
                    <a:pt x="6989" y="21594"/>
                    <a:pt x="7116" y="21467"/>
                    <a:pt x="7243" y="21213"/>
                  </a:cubicBezTo>
                  <a:cubicBezTo>
                    <a:pt x="9910" y="17530"/>
                    <a:pt x="13211" y="13846"/>
                    <a:pt x="17275" y="10163"/>
                  </a:cubicBezTo>
                  <a:cubicBezTo>
                    <a:pt x="17529" y="10036"/>
                    <a:pt x="17656" y="9782"/>
                    <a:pt x="17910" y="9655"/>
                  </a:cubicBezTo>
                  <a:cubicBezTo>
                    <a:pt x="21593" y="6988"/>
                    <a:pt x="25911" y="4575"/>
                    <a:pt x="30102" y="2797"/>
                  </a:cubicBezTo>
                  <a:cubicBezTo>
                    <a:pt x="30356" y="2670"/>
                    <a:pt x="30737" y="2543"/>
                    <a:pt x="30991" y="2543"/>
                  </a:cubicBezTo>
                  <a:cubicBezTo>
                    <a:pt x="36579" y="892"/>
                    <a:pt x="41405" y="257"/>
                    <a:pt x="45723" y="3"/>
                  </a:cubicBezTo>
                  <a:cubicBezTo>
                    <a:pt x="49660" y="-124"/>
                    <a:pt x="53089" y="2924"/>
                    <a:pt x="53216" y="6988"/>
                  </a:cubicBezTo>
                  <a:cubicBezTo>
                    <a:pt x="53343" y="11052"/>
                    <a:pt x="50295" y="14354"/>
                    <a:pt x="46231" y="14481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63611" y="63755"/>
              <a:ext cx="74309" cy="59451"/>
            </a:xfrm>
            <a:custGeom>
              <a:avLst/>
              <a:gdLst/>
              <a:ahLst/>
              <a:cxnLst/>
              <a:rect r="r" b="b" t="t" l="l"/>
              <a:pathLst>
                <a:path h="59451" w="74309">
                  <a:moveTo>
                    <a:pt x="142" y="51943"/>
                  </a:moveTo>
                  <a:cubicBezTo>
                    <a:pt x="523" y="46482"/>
                    <a:pt x="1412" y="41275"/>
                    <a:pt x="3063" y="35687"/>
                  </a:cubicBezTo>
                  <a:cubicBezTo>
                    <a:pt x="3190" y="35433"/>
                    <a:pt x="3190" y="35179"/>
                    <a:pt x="3317" y="34925"/>
                  </a:cubicBezTo>
                  <a:cubicBezTo>
                    <a:pt x="5603" y="29718"/>
                    <a:pt x="8778" y="24257"/>
                    <a:pt x="11953" y="20066"/>
                  </a:cubicBezTo>
                  <a:cubicBezTo>
                    <a:pt x="12080" y="19812"/>
                    <a:pt x="12207" y="19685"/>
                    <a:pt x="12461" y="19558"/>
                  </a:cubicBezTo>
                  <a:cubicBezTo>
                    <a:pt x="16144" y="15494"/>
                    <a:pt x="20970" y="11430"/>
                    <a:pt x="25669" y="8001"/>
                  </a:cubicBezTo>
                  <a:cubicBezTo>
                    <a:pt x="25923" y="7874"/>
                    <a:pt x="26177" y="7747"/>
                    <a:pt x="26304" y="7620"/>
                  </a:cubicBezTo>
                  <a:cubicBezTo>
                    <a:pt x="31130" y="4953"/>
                    <a:pt x="36210" y="2921"/>
                    <a:pt x="41163" y="1397"/>
                  </a:cubicBezTo>
                  <a:cubicBezTo>
                    <a:pt x="41417" y="1270"/>
                    <a:pt x="41671" y="1270"/>
                    <a:pt x="41925" y="1270"/>
                  </a:cubicBezTo>
                  <a:cubicBezTo>
                    <a:pt x="46751" y="381"/>
                    <a:pt x="51831" y="0"/>
                    <a:pt x="67071" y="0"/>
                  </a:cubicBezTo>
                  <a:cubicBezTo>
                    <a:pt x="71007" y="0"/>
                    <a:pt x="74309" y="3175"/>
                    <a:pt x="74309" y="7239"/>
                  </a:cubicBezTo>
                  <a:cubicBezTo>
                    <a:pt x="74309" y="11303"/>
                    <a:pt x="71134" y="14478"/>
                    <a:pt x="67071" y="14478"/>
                  </a:cubicBezTo>
                  <a:cubicBezTo>
                    <a:pt x="51831" y="14478"/>
                    <a:pt x="48021" y="14859"/>
                    <a:pt x="44719" y="15494"/>
                  </a:cubicBezTo>
                  <a:lnTo>
                    <a:pt x="43322" y="8382"/>
                  </a:lnTo>
                  <a:lnTo>
                    <a:pt x="45354" y="15240"/>
                  </a:lnTo>
                  <a:cubicBezTo>
                    <a:pt x="41290" y="16510"/>
                    <a:pt x="37226" y="18161"/>
                    <a:pt x="33162" y="20320"/>
                  </a:cubicBezTo>
                  <a:lnTo>
                    <a:pt x="29733" y="13970"/>
                  </a:lnTo>
                  <a:lnTo>
                    <a:pt x="33797" y="19939"/>
                  </a:lnTo>
                  <a:cubicBezTo>
                    <a:pt x="29860" y="22733"/>
                    <a:pt x="25923" y="26162"/>
                    <a:pt x="22875" y="29337"/>
                  </a:cubicBezTo>
                  <a:lnTo>
                    <a:pt x="17668" y="24257"/>
                  </a:lnTo>
                  <a:lnTo>
                    <a:pt x="23510" y="28575"/>
                  </a:lnTo>
                  <a:cubicBezTo>
                    <a:pt x="21097" y="31877"/>
                    <a:pt x="18430" y="36322"/>
                    <a:pt x="16525" y="40513"/>
                  </a:cubicBezTo>
                  <a:lnTo>
                    <a:pt x="9921" y="37592"/>
                  </a:lnTo>
                  <a:lnTo>
                    <a:pt x="16779" y="39624"/>
                  </a:lnTo>
                  <a:cubicBezTo>
                    <a:pt x="15382" y="44323"/>
                    <a:pt x="14747" y="48260"/>
                    <a:pt x="14366" y="52705"/>
                  </a:cubicBezTo>
                  <a:cubicBezTo>
                    <a:pt x="14112" y="56642"/>
                    <a:pt x="10683" y="59690"/>
                    <a:pt x="6746" y="59436"/>
                  </a:cubicBezTo>
                  <a:cubicBezTo>
                    <a:pt x="2809" y="59182"/>
                    <a:pt x="-239" y="55753"/>
                    <a:pt x="15" y="51816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25" id="25"/>
            <p:cNvSpPr/>
            <p:nvPr/>
          </p:nvSpPr>
          <p:spPr>
            <a:xfrm flipH="false" flipV="false" rot="0">
              <a:off x="244088" y="63497"/>
              <a:ext cx="61852" cy="78109"/>
            </a:xfrm>
            <a:custGeom>
              <a:avLst/>
              <a:gdLst/>
              <a:ahLst/>
              <a:cxnLst/>
              <a:rect r="r" b="b" t="t" l="l"/>
              <a:pathLst>
                <a:path h="78109" w="61852">
                  <a:moveTo>
                    <a:pt x="7750" y="4"/>
                  </a:moveTo>
                  <a:cubicBezTo>
                    <a:pt x="13465" y="258"/>
                    <a:pt x="19688" y="1147"/>
                    <a:pt x="25022" y="2671"/>
                  </a:cubicBezTo>
                  <a:cubicBezTo>
                    <a:pt x="25276" y="2798"/>
                    <a:pt x="25530" y="2798"/>
                    <a:pt x="25784" y="2925"/>
                  </a:cubicBezTo>
                  <a:cubicBezTo>
                    <a:pt x="31880" y="5465"/>
                    <a:pt x="37214" y="8513"/>
                    <a:pt x="42421" y="12323"/>
                  </a:cubicBezTo>
                  <a:cubicBezTo>
                    <a:pt x="42675" y="12450"/>
                    <a:pt x="42929" y="12704"/>
                    <a:pt x="43056" y="12958"/>
                  </a:cubicBezTo>
                  <a:cubicBezTo>
                    <a:pt x="47501" y="17149"/>
                    <a:pt x="51184" y="21594"/>
                    <a:pt x="54105" y="26039"/>
                  </a:cubicBezTo>
                  <a:cubicBezTo>
                    <a:pt x="54232" y="26293"/>
                    <a:pt x="54359" y="26547"/>
                    <a:pt x="54486" y="26801"/>
                  </a:cubicBezTo>
                  <a:cubicBezTo>
                    <a:pt x="57280" y="32135"/>
                    <a:pt x="59058" y="36834"/>
                    <a:pt x="60582" y="42549"/>
                  </a:cubicBezTo>
                  <a:cubicBezTo>
                    <a:pt x="60709" y="42930"/>
                    <a:pt x="60709" y="43184"/>
                    <a:pt x="60836" y="43565"/>
                  </a:cubicBezTo>
                  <a:cubicBezTo>
                    <a:pt x="61471" y="49026"/>
                    <a:pt x="61852" y="58297"/>
                    <a:pt x="61852" y="70870"/>
                  </a:cubicBezTo>
                  <a:cubicBezTo>
                    <a:pt x="61852" y="74807"/>
                    <a:pt x="58677" y="78109"/>
                    <a:pt x="54613" y="78109"/>
                  </a:cubicBezTo>
                  <a:cubicBezTo>
                    <a:pt x="50549" y="78109"/>
                    <a:pt x="47374" y="74934"/>
                    <a:pt x="47374" y="70870"/>
                  </a:cubicBezTo>
                  <a:cubicBezTo>
                    <a:pt x="47374" y="58297"/>
                    <a:pt x="46993" y="49915"/>
                    <a:pt x="46358" y="45343"/>
                  </a:cubicBezTo>
                  <a:lnTo>
                    <a:pt x="53470" y="44454"/>
                  </a:lnTo>
                  <a:lnTo>
                    <a:pt x="46485" y="46359"/>
                  </a:lnTo>
                  <a:cubicBezTo>
                    <a:pt x="45215" y="41533"/>
                    <a:pt x="43691" y="37850"/>
                    <a:pt x="41405" y="33278"/>
                  </a:cubicBezTo>
                  <a:lnTo>
                    <a:pt x="47882" y="29976"/>
                  </a:lnTo>
                  <a:lnTo>
                    <a:pt x="41913" y="34040"/>
                  </a:lnTo>
                  <a:cubicBezTo>
                    <a:pt x="39627" y="30484"/>
                    <a:pt x="36452" y="26801"/>
                    <a:pt x="32896" y="23372"/>
                  </a:cubicBezTo>
                  <a:lnTo>
                    <a:pt x="37849" y="18165"/>
                  </a:lnTo>
                  <a:lnTo>
                    <a:pt x="33531" y="24007"/>
                  </a:lnTo>
                  <a:cubicBezTo>
                    <a:pt x="29213" y="20832"/>
                    <a:pt x="24895" y="18292"/>
                    <a:pt x="20069" y="16387"/>
                  </a:cubicBezTo>
                  <a:lnTo>
                    <a:pt x="22863" y="9656"/>
                  </a:lnTo>
                  <a:lnTo>
                    <a:pt x="20831" y="16641"/>
                  </a:lnTo>
                  <a:cubicBezTo>
                    <a:pt x="16640" y="15498"/>
                    <a:pt x="11560" y="14736"/>
                    <a:pt x="6988" y="14482"/>
                  </a:cubicBezTo>
                  <a:cubicBezTo>
                    <a:pt x="3051" y="14355"/>
                    <a:pt x="-124" y="11053"/>
                    <a:pt x="3" y="6989"/>
                  </a:cubicBezTo>
                  <a:cubicBezTo>
                    <a:pt x="130" y="2925"/>
                    <a:pt x="3432" y="-123"/>
                    <a:pt x="7496" y="4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227073" y="188343"/>
              <a:ext cx="79120" cy="69343"/>
            </a:xfrm>
            <a:custGeom>
              <a:avLst/>
              <a:gdLst/>
              <a:ahLst/>
              <a:cxnLst/>
              <a:rect r="r" b="b" t="t" l="l"/>
              <a:pathLst>
                <a:path h="69343" w="79120">
                  <a:moveTo>
                    <a:pt x="79121" y="7747"/>
                  </a:moveTo>
                  <a:cubicBezTo>
                    <a:pt x="78994" y="16764"/>
                    <a:pt x="78486" y="23622"/>
                    <a:pt x="77216" y="30226"/>
                  </a:cubicBezTo>
                  <a:cubicBezTo>
                    <a:pt x="77216" y="30480"/>
                    <a:pt x="77089" y="30861"/>
                    <a:pt x="76962" y="31115"/>
                  </a:cubicBezTo>
                  <a:cubicBezTo>
                    <a:pt x="75057" y="36957"/>
                    <a:pt x="72517" y="42545"/>
                    <a:pt x="69342" y="47498"/>
                  </a:cubicBezTo>
                  <a:cubicBezTo>
                    <a:pt x="69215" y="47752"/>
                    <a:pt x="69088" y="48006"/>
                    <a:pt x="68834" y="48133"/>
                  </a:cubicBezTo>
                  <a:cubicBezTo>
                    <a:pt x="65405" y="52324"/>
                    <a:pt x="60325" y="57277"/>
                    <a:pt x="55372" y="60833"/>
                  </a:cubicBezTo>
                  <a:cubicBezTo>
                    <a:pt x="55118" y="60960"/>
                    <a:pt x="54864" y="61214"/>
                    <a:pt x="54610" y="61341"/>
                  </a:cubicBezTo>
                  <a:cubicBezTo>
                    <a:pt x="49530" y="64262"/>
                    <a:pt x="44577" y="66294"/>
                    <a:pt x="38227" y="68072"/>
                  </a:cubicBezTo>
                  <a:cubicBezTo>
                    <a:pt x="37973" y="68199"/>
                    <a:pt x="37719" y="68199"/>
                    <a:pt x="37465" y="68199"/>
                  </a:cubicBezTo>
                  <a:cubicBezTo>
                    <a:pt x="33020" y="68961"/>
                    <a:pt x="27432" y="69342"/>
                    <a:pt x="7239" y="69342"/>
                  </a:cubicBezTo>
                  <a:cubicBezTo>
                    <a:pt x="3302" y="69342"/>
                    <a:pt x="0" y="66167"/>
                    <a:pt x="0" y="62103"/>
                  </a:cubicBezTo>
                  <a:cubicBezTo>
                    <a:pt x="0" y="58039"/>
                    <a:pt x="3175" y="54864"/>
                    <a:pt x="7239" y="54864"/>
                  </a:cubicBezTo>
                  <a:cubicBezTo>
                    <a:pt x="27686" y="54737"/>
                    <a:pt x="32131" y="54356"/>
                    <a:pt x="35179" y="53848"/>
                  </a:cubicBezTo>
                  <a:lnTo>
                    <a:pt x="36322" y="60960"/>
                  </a:lnTo>
                  <a:lnTo>
                    <a:pt x="34290" y="53975"/>
                  </a:lnTo>
                  <a:cubicBezTo>
                    <a:pt x="39497" y="52451"/>
                    <a:pt x="43434" y="50800"/>
                    <a:pt x="47498" y="48514"/>
                  </a:cubicBezTo>
                  <a:lnTo>
                    <a:pt x="51054" y="54737"/>
                  </a:lnTo>
                  <a:lnTo>
                    <a:pt x="46736" y="48895"/>
                  </a:lnTo>
                  <a:cubicBezTo>
                    <a:pt x="50673" y="45974"/>
                    <a:pt x="54991" y="41910"/>
                    <a:pt x="57531" y="38608"/>
                  </a:cubicBezTo>
                  <a:lnTo>
                    <a:pt x="63119" y="43180"/>
                  </a:lnTo>
                  <a:lnTo>
                    <a:pt x="57023" y="39370"/>
                  </a:lnTo>
                  <a:cubicBezTo>
                    <a:pt x="59436" y="35560"/>
                    <a:pt x="61595" y="30988"/>
                    <a:pt x="63119" y="26289"/>
                  </a:cubicBezTo>
                  <a:lnTo>
                    <a:pt x="69977" y="28448"/>
                  </a:lnTo>
                  <a:lnTo>
                    <a:pt x="62865" y="27051"/>
                  </a:lnTo>
                  <a:cubicBezTo>
                    <a:pt x="63881" y="21717"/>
                    <a:pt x="64389" y="15621"/>
                    <a:pt x="64516" y="7112"/>
                  </a:cubicBezTo>
                  <a:cubicBezTo>
                    <a:pt x="64516" y="3175"/>
                    <a:pt x="67818" y="0"/>
                    <a:pt x="71882" y="0"/>
                  </a:cubicBezTo>
                  <a:cubicBezTo>
                    <a:pt x="75946" y="0"/>
                    <a:pt x="78994" y="3302"/>
                    <a:pt x="78994" y="7366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207643" y="247906"/>
              <a:ext cx="46539" cy="69915"/>
            </a:xfrm>
            <a:custGeom>
              <a:avLst/>
              <a:gdLst/>
              <a:ahLst/>
              <a:cxnLst/>
              <a:rect r="r" b="b" t="t" l="l"/>
              <a:pathLst>
                <a:path h="69915" w="46539">
                  <a:moveTo>
                    <a:pt x="37972" y="69597"/>
                  </a:moveTo>
                  <a:cubicBezTo>
                    <a:pt x="33400" y="68454"/>
                    <a:pt x="29590" y="67057"/>
                    <a:pt x="25145" y="65025"/>
                  </a:cubicBezTo>
                  <a:cubicBezTo>
                    <a:pt x="24891" y="64898"/>
                    <a:pt x="24637" y="64771"/>
                    <a:pt x="24383" y="64644"/>
                  </a:cubicBezTo>
                  <a:cubicBezTo>
                    <a:pt x="19684" y="61723"/>
                    <a:pt x="15747" y="58548"/>
                    <a:pt x="12573" y="55500"/>
                  </a:cubicBezTo>
                  <a:cubicBezTo>
                    <a:pt x="12446" y="55373"/>
                    <a:pt x="12319" y="55119"/>
                    <a:pt x="12065" y="54992"/>
                  </a:cubicBezTo>
                  <a:cubicBezTo>
                    <a:pt x="9271" y="51690"/>
                    <a:pt x="6477" y="47371"/>
                    <a:pt x="4572" y="43815"/>
                  </a:cubicBezTo>
                  <a:cubicBezTo>
                    <a:pt x="4445" y="43561"/>
                    <a:pt x="4318" y="43307"/>
                    <a:pt x="4318" y="43180"/>
                  </a:cubicBezTo>
                  <a:cubicBezTo>
                    <a:pt x="2540" y="38608"/>
                    <a:pt x="762" y="31242"/>
                    <a:pt x="127" y="24257"/>
                  </a:cubicBezTo>
                  <a:cubicBezTo>
                    <a:pt x="127" y="24003"/>
                    <a:pt x="127" y="23876"/>
                    <a:pt x="127" y="23622"/>
                  </a:cubicBezTo>
                  <a:lnTo>
                    <a:pt x="0" y="7239"/>
                  </a:lnTo>
                  <a:cubicBezTo>
                    <a:pt x="0" y="3302"/>
                    <a:pt x="3175" y="0"/>
                    <a:pt x="7239" y="0"/>
                  </a:cubicBezTo>
                  <a:cubicBezTo>
                    <a:pt x="11303" y="0"/>
                    <a:pt x="14477" y="3175"/>
                    <a:pt x="14477" y="7239"/>
                  </a:cubicBezTo>
                  <a:lnTo>
                    <a:pt x="14604" y="23622"/>
                  </a:lnTo>
                  <a:lnTo>
                    <a:pt x="7366" y="23622"/>
                  </a:lnTo>
                  <a:lnTo>
                    <a:pt x="14604" y="22987"/>
                  </a:lnTo>
                  <a:cubicBezTo>
                    <a:pt x="15112" y="28829"/>
                    <a:pt x="16636" y="34798"/>
                    <a:pt x="17779" y="37846"/>
                  </a:cubicBezTo>
                  <a:lnTo>
                    <a:pt x="11048" y="40513"/>
                  </a:lnTo>
                  <a:lnTo>
                    <a:pt x="17398" y="37211"/>
                  </a:lnTo>
                  <a:cubicBezTo>
                    <a:pt x="18795" y="39878"/>
                    <a:pt x="21081" y="43307"/>
                    <a:pt x="23113" y="45847"/>
                  </a:cubicBezTo>
                  <a:lnTo>
                    <a:pt x="17525" y="50420"/>
                  </a:lnTo>
                  <a:lnTo>
                    <a:pt x="22605" y="45339"/>
                  </a:lnTo>
                  <a:cubicBezTo>
                    <a:pt x="24891" y="47626"/>
                    <a:pt x="27939" y="50166"/>
                    <a:pt x="31749" y="52452"/>
                  </a:cubicBezTo>
                  <a:lnTo>
                    <a:pt x="27939" y="58548"/>
                  </a:lnTo>
                  <a:lnTo>
                    <a:pt x="30987" y="52071"/>
                  </a:lnTo>
                  <a:cubicBezTo>
                    <a:pt x="34543" y="53722"/>
                    <a:pt x="37591" y="54865"/>
                    <a:pt x="41020" y="55627"/>
                  </a:cubicBezTo>
                  <a:cubicBezTo>
                    <a:pt x="44830" y="56516"/>
                    <a:pt x="47243" y="60453"/>
                    <a:pt x="46354" y="64390"/>
                  </a:cubicBezTo>
                  <a:cubicBezTo>
                    <a:pt x="45465" y="68327"/>
                    <a:pt x="41528" y="70613"/>
                    <a:pt x="37591" y="69724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28" id="28"/>
            <p:cNvSpPr/>
            <p:nvPr/>
          </p:nvSpPr>
          <p:spPr>
            <a:xfrm flipH="false" flipV="false" rot="0">
              <a:off x="345306" y="303910"/>
              <a:ext cx="14612" cy="61222"/>
            </a:xfrm>
            <a:custGeom>
              <a:avLst/>
              <a:gdLst/>
              <a:ahLst/>
              <a:cxnLst/>
              <a:rect r="r" b="b" t="t" l="l"/>
              <a:pathLst>
                <a:path h="61222" w="14612">
                  <a:moveTo>
                    <a:pt x="14608" y="7243"/>
                  </a:moveTo>
                  <a:lnTo>
                    <a:pt x="14354" y="54106"/>
                  </a:lnTo>
                  <a:cubicBezTo>
                    <a:pt x="14354" y="58043"/>
                    <a:pt x="11052" y="61345"/>
                    <a:pt x="7115" y="61218"/>
                  </a:cubicBezTo>
                  <a:cubicBezTo>
                    <a:pt x="3178" y="61091"/>
                    <a:pt x="-124" y="57916"/>
                    <a:pt x="3" y="53979"/>
                  </a:cubicBezTo>
                  <a:lnTo>
                    <a:pt x="257" y="7116"/>
                  </a:lnTo>
                  <a:cubicBezTo>
                    <a:pt x="257" y="3179"/>
                    <a:pt x="3559" y="-123"/>
                    <a:pt x="7496" y="4"/>
                  </a:cubicBezTo>
                  <a:cubicBezTo>
                    <a:pt x="11433" y="131"/>
                    <a:pt x="14735" y="3306"/>
                    <a:pt x="14608" y="7243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297557" y="304166"/>
              <a:ext cx="61977" cy="60963"/>
            </a:xfrm>
            <a:custGeom>
              <a:avLst/>
              <a:gdLst/>
              <a:ahLst/>
              <a:cxnLst/>
              <a:rect r="r" b="b" t="t" l="l"/>
              <a:pathLst>
                <a:path h="60963" w="61977">
                  <a:moveTo>
                    <a:pt x="49784" y="58930"/>
                  </a:moveTo>
                  <a:lnTo>
                    <a:pt x="2160" y="12321"/>
                  </a:lnTo>
                  <a:cubicBezTo>
                    <a:pt x="-634" y="9527"/>
                    <a:pt x="-761" y="4955"/>
                    <a:pt x="2033" y="2161"/>
                  </a:cubicBezTo>
                  <a:cubicBezTo>
                    <a:pt x="4827" y="-633"/>
                    <a:pt x="9399" y="-760"/>
                    <a:pt x="12192" y="2034"/>
                  </a:cubicBezTo>
                  <a:lnTo>
                    <a:pt x="59817" y="48643"/>
                  </a:lnTo>
                  <a:cubicBezTo>
                    <a:pt x="62611" y="51437"/>
                    <a:pt x="62738" y="56009"/>
                    <a:pt x="59944" y="58803"/>
                  </a:cubicBezTo>
                  <a:cubicBezTo>
                    <a:pt x="57150" y="61597"/>
                    <a:pt x="52578" y="61724"/>
                    <a:pt x="49784" y="58930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30" id="30"/>
            <p:cNvSpPr/>
            <p:nvPr/>
          </p:nvSpPr>
          <p:spPr>
            <a:xfrm flipH="false" flipV="false" rot="0">
              <a:off x="240154" y="303279"/>
              <a:ext cx="71881" cy="15240"/>
            </a:xfrm>
            <a:custGeom>
              <a:avLst/>
              <a:gdLst/>
              <a:ahLst/>
              <a:cxnLst/>
              <a:rect r="r" b="b" t="t" l="l"/>
              <a:pathLst>
                <a:path h="15240" w="71881">
                  <a:moveTo>
                    <a:pt x="64516" y="15240"/>
                  </a:moveTo>
                  <a:lnTo>
                    <a:pt x="7112" y="14478"/>
                  </a:lnTo>
                  <a:cubicBezTo>
                    <a:pt x="3175" y="14478"/>
                    <a:pt x="0" y="11176"/>
                    <a:pt x="0" y="7112"/>
                  </a:cubicBezTo>
                  <a:cubicBezTo>
                    <a:pt x="0" y="3048"/>
                    <a:pt x="3302" y="0"/>
                    <a:pt x="7366" y="0"/>
                  </a:cubicBezTo>
                  <a:lnTo>
                    <a:pt x="64770" y="762"/>
                  </a:lnTo>
                  <a:cubicBezTo>
                    <a:pt x="68706" y="762"/>
                    <a:pt x="71881" y="4064"/>
                    <a:pt x="71881" y="8128"/>
                  </a:cubicBezTo>
                  <a:cubicBezTo>
                    <a:pt x="71881" y="12192"/>
                    <a:pt x="68579" y="15240"/>
                    <a:pt x="64516" y="15240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31" id="31"/>
            <p:cNvSpPr/>
            <p:nvPr/>
          </p:nvSpPr>
          <p:spPr>
            <a:xfrm flipH="false" flipV="false" rot="0">
              <a:off x="115505" y="243652"/>
              <a:ext cx="67563" cy="68073"/>
            </a:xfrm>
            <a:custGeom>
              <a:avLst/>
              <a:gdLst/>
              <a:ahLst/>
              <a:cxnLst/>
              <a:rect r="r" b="b" t="t" l="l"/>
              <a:pathLst>
                <a:path h="68073" w="67563">
                  <a:moveTo>
                    <a:pt x="65468" y="12255"/>
                  </a:moveTo>
                  <a:lnTo>
                    <a:pt x="12256" y="65977"/>
                  </a:lnTo>
                  <a:cubicBezTo>
                    <a:pt x="9462" y="68771"/>
                    <a:pt x="4890" y="68771"/>
                    <a:pt x="2096" y="65977"/>
                  </a:cubicBezTo>
                  <a:cubicBezTo>
                    <a:pt x="-698" y="63183"/>
                    <a:pt x="-698" y="58611"/>
                    <a:pt x="2096" y="55817"/>
                  </a:cubicBezTo>
                  <a:lnTo>
                    <a:pt x="55308" y="2095"/>
                  </a:lnTo>
                  <a:cubicBezTo>
                    <a:pt x="58102" y="-699"/>
                    <a:pt x="62674" y="-699"/>
                    <a:pt x="65468" y="2095"/>
                  </a:cubicBezTo>
                  <a:cubicBezTo>
                    <a:pt x="68262" y="4889"/>
                    <a:pt x="68262" y="9461"/>
                    <a:pt x="65468" y="12255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115061" y="243461"/>
              <a:ext cx="14732" cy="68200"/>
            </a:xfrm>
            <a:custGeom>
              <a:avLst/>
              <a:gdLst/>
              <a:ahLst/>
              <a:cxnLst/>
              <a:rect r="r" b="b" t="t" l="l"/>
              <a:pathLst>
                <a:path h="68200" w="14732">
                  <a:moveTo>
                    <a:pt x="381" y="61088"/>
                  </a:moveTo>
                  <a:lnTo>
                    <a:pt x="0" y="7239"/>
                  </a:lnTo>
                  <a:cubicBezTo>
                    <a:pt x="0" y="3302"/>
                    <a:pt x="3175" y="0"/>
                    <a:pt x="7112" y="0"/>
                  </a:cubicBezTo>
                  <a:cubicBezTo>
                    <a:pt x="11049" y="0"/>
                    <a:pt x="14351" y="3175"/>
                    <a:pt x="14351" y="7112"/>
                  </a:cubicBezTo>
                  <a:lnTo>
                    <a:pt x="14732" y="60961"/>
                  </a:lnTo>
                  <a:cubicBezTo>
                    <a:pt x="14732" y="64898"/>
                    <a:pt x="11557" y="68200"/>
                    <a:pt x="7620" y="68200"/>
                  </a:cubicBezTo>
                  <a:cubicBezTo>
                    <a:pt x="3683" y="68200"/>
                    <a:pt x="381" y="65025"/>
                    <a:pt x="381" y="61088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33" id="33"/>
            <p:cNvSpPr/>
            <p:nvPr/>
          </p:nvSpPr>
          <p:spPr>
            <a:xfrm flipH="false" flipV="false" rot="0">
              <a:off x="389124" y="204853"/>
              <a:ext cx="14478" cy="59563"/>
            </a:xfrm>
            <a:custGeom>
              <a:avLst/>
              <a:gdLst/>
              <a:ahLst/>
              <a:cxnLst/>
              <a:rect r="r" b="b" t="t" l="l"/>
              <a:pathLst>
                <a:path h="59563" w="14478">
                  <a:moveTo>
                    <a:pt x="0" y="52324"/>
                  </a:moveTo>
                  <a:lnTo>
                    <a:pt x="0" y="7239"/>
                  </a:lnTo>
                  <a:cubicBezTo>
                    <a:pt x="0" y="3302"/>
                    <a:pt x="3175" y="0"/>
                    <a:pt x="7238" y="0"/>
                  </a:cubicBezTo>
                  <a:cubicBezTo>
                    <a:pt x="11302" y="0"/>
                    <a:pt x="14477" y="3175"/>
                    <a:pt x="14477" y="7239"/>
                  </a:cubicBezTo>
                  <a:lnTo>
                    <a:pt x="14477" y="52324"/>
                  </a:lnTo>
                  <a:cubicBezTo>
                    <a:pt x="14477" y="56261"/>
                    <a:pt x="11302" y="59563"/>
                    <a:pt x="7238" y="59563"/>
                  </a:cubicBezTo>
                  <a:cubicBezTo>
                    <a:pt x="3175" y="59563"/>
                    <a:pt x="0" y="56388"/>
                    <a:pt x="0" y="52324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34" id="34"/>
            <p:cNvSpPr/>
            <p:nvPr/>
          </p:nvSpPr>
          <p:spPr>
            <a:xfrm flipH="false" flipV="false" rot="0">
              <a:off x="246758" y="160656"/>
              <a:ext cx="107187" cy="14478"/>
            </a:xfrm>
            <a:custGeom>
              <a:avLst/>
              <a:gdLst/>
              <a:ahLst/>
              <a:cxnLst/>
              <a:rect r="r" b="b" t="t" l="l"/>
              <a:pathLst>
                <a:path h="14478" w="107187">
                  <a:moveTo>
                    <a:pt x="99948" y="14478"/>
                  </a:moveTo>
                  <a:lnTo>
                    <a:pt x="7239" y="14478"/>
                  </a:lnTo>
                  <a:cubicBezTo>
                    <a:pt x="3302" y="14478"/>
                    <a:pt x="0" y="11303"/>
                    <a:pt x="0" y="7239"/>
                  </a:cubicBezTo>
                  <a:cubicBezTo>
                    <a:pt x="0" y="3175"/>
                    <a:pt x="3175" y="0"/>
                    <a:pt x="7239" y="0"/>
                  </a:cubicBezTo>
                  <a:lnTo>
                    <a:pt x="99948" y="0"/>
                  </a:lnTo>
                  <a:cubicBezTo>
                    <a:pt x="103885" y="0"/>
                    <a:pt x="107187" y="3175"/>
                    <a:pt x="107187" y="7239"/>
                  </a:cubicBezTo>
                  <a:cubicBezTo>
                    <a:pt x="107187" y="11303"/>
                    <a:pt x="104012" y="14478"/>
                    <a:pt x="99948" y="14478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35" id="35"/>
            <p:cNvSpPr/>
            <p:nvPr/>
          </p:nvSpPr>
          <p:spPr>
            <a:xfrm flipH="false" flipV="false" rot="0">
              <a:off x="208024" y="210822"/>
              <a:ext cx="14478" cy="47117"/>
            </a:xfrm>
            <a:custGeom>
              <a:avLst/>
              <a:gdLst/>
              <a:ahLst/>
              <a:cxnLst/>
              <a:rect r="r" b="b" t="t" l="l"/>
              <a:pathLst>
                <a:path h="47117" w="14478">
                  <a:moveTo>
                    <a:pt x="14477" y="7239"/>
                  </a:moveTo>
                  <a:lnTo>
                    <a:pt x="14477" y="39878"/>
                  </a:lnTo>
                  <a:cubicBezTo>
                    <a:pt x="14477" y="43815"/>
                    <a:pt x="11176" y="47117"/>
                    <a:pt x="7239" y="47117"/>
                  </a:cubicBezTo>
                  <a:cubicBezTo>
                    <a:pt x="3302" y="47117"/>
                    <a:pt x="0" y="43815"/>
                    <a:pt x="0" y="39878"/>
                  </a:cubicBezTo>
                  <a:lnTo>
                    <a:pt x="0" y="7239"/>
                  </a:lnTo>
                  <a:cubicBezTo>
                    <a:pt x="0" y="3302"/>
                    <a:pt x="3302" y="0"/>
                    <a:pt x="7239" y="0"/>
                  </a:cubicBezTo>
                  <a:cubicBezTo>
                    <a:pt x="11176" y="0"/>
                    <a:pt x="14477" y="3302"/>
                    <a:pt x="14477" y="7239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36" id="36"/>
            <p:cNvSpPr/>
            <p:nvPr/>
          </p:nvSpPr>
          <p:spPr>
            <a:xfrm flipH="false" flipV="false" rot="0">
              <a:off x="63499" y="108840"/>
              <a:ext cx="14732" cy="90171"/>
            </a:xfrm>
            <a:custGeom>
              <a:avLst/>
              <a:gdLst/>
              <a:ahLst/>
              <a:cxnLst/>
              <a:rect r="r" b="b" t="t" l="l"/>
              <a:pathLst>
                <a:path h="90171" w="14732">
                  <a:moveTo>
                    <a:pt x="0" y="82932"/>
                  </a:moveTo>
                  <a:lnTo>
                    <a:pt x="254" y="7239"/>
                  </a:lnTo>
                  <a:cubicBezTo>
                    <a:pt x="254" y="3302"/>
                    <a:pt x="3556" y="0"/>
                    <a:pt x="7493" y="0"/>
                  </a:cubicBezTo>
                  <a:cubicBezTo>
                    <a:pt x="11430" y="0"/>
                    <a:pt x="14732" y="3302"/>
                    <a:pt x="14732" y="7239"/>
                  </a:cubicBezTo>
                  <a:lnTo>
                    <a:pt x="14478" y="82932"/>
                  </a:lnTo>
                  <a:cubicBezTo>
                    <a:pt x="14478" y="86869"/>
                    <a:pt x="11176" y="90171"/>
                    <a:pt x="7239" y="90171"/>
                  </a:cubicBezTo>
                  <a:cubicBezTo>
                    <a:pt x="3302" y="90171"/>
                    <a:pt x="0" y="86996"/>
                    <a:pt x="0" y="82932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37" id="37"/>
            <p:cNvSpPr/>
            <p:nvPr/>
          </p:nvSpPr>
          <p:spPr>
            <a:xfrm flipH="false" flipV="false" rot="0">
              <a:off x="123443" y="63501"/>
              <a:ext cx="135380" cy="14478"/>
            </a:xfrm>
            <a:custGeom>
              <a:avLst/>
              <a:gdLst/>
              <a:ahLst/>
              <a:cxnLst/>
              <a:rect r="r" b="b" t="t" l="l"/>
              <a:pathLst>
                <a:path h="14478" w="135380">
                  <a:moveTo>
                    <a:pt x="7239" y="0"/>
                  </a:moveTo>
                  <a:lnTo>
                    <a:pt x="128141" y="0"/>
                  </a:lnTo>
                  <a:cubicBezTo>
                    <a:pt x="132078" y="0"/>
                    <a:pt x="135380" y="3175"/>
                    <a:pt x="135380" y="7239"/>
                  </a:cubicBezTo>
                  <a:cubicBezTo>
                    <a:pt x="135380" y="11303"/>
                    <a:pt x="132205" y="14478"/>
                    <a:pt x="128141" y="14478"/>
                  </a:cubicBezTo>
                  <a:lnTo>
                    <a:pt x="7239" y="14478"/>
                  </a:lnTo>
                  <a:cubicBezTo>
                    <a:pt x="3302" y="14478"/>
                    <a:pt x="0" y="11303"/>
                    <a:pt x="0" y="7239"/>
                  </a:cubicBezTo>
                  <a:cubicBezTo>
                    <a:pt x="0" y="3175"/>
                    <a:pt x="3302" y="0"/>
                    <a:pt x="7239" y="0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38" id="38"/>
            <p:cNvSpPr/>
            <p:nvPr/>
          </p:nvSpPr>
          <p:spPr>
            <a:xfrm flipH="false" flipV="false" rot="0">
              <a:off x="291589" y="127128"/>
              <a:ext cx="14605" cy="76074"/>
            </a:xfrm>
            <a:custGeom>
              <a:avLst/>
              <a:gdLst/>
              <a:ahLst/>
              <a:cxnLst/>
              <a:rect r="r" b="b" t="t" l="l"/>
              <a:pathLst>
                <a:path h="76074" w="14605">
                  <a:moveTo>
                    <a:pt x="14478" y="7239"/>
                  </a:moveTo>
                  <a:lnTo>
                    <a:pt x="14605" y="68835"/>
                  </a:lnTo>
                  <a:cubicBezTo>
                    <a:pt x="14605" y="72772"/>
                    <a:pt x="11430" y="76074"/>
                    <a:pt x="7366" y="76074"/>
                  </a:cubicBezTo>
                  <a:cubicBezTo>
                    <a:pt x="3302" y="76074"/>
                    <a:pt x="127" y="72899"/>
                    <a:pt x="127" y="68835"/>
                  </a:cubicBezTo>
                  <a:lnTo>
                    <a:pt x="0" y="7239"/>
                  </a:lnTo>
                  <a:cubicBezTo>
                    <a:pt x="0" y="3302"/>
                    <a:pt x="3175" y="0"/>
                    <a:pt x="7239" y="0"/>
                  </a:cubicBezTo>
                  <a:cubicBezTo>
                    <a:pt x="11303" y="0"/>
                    <a:pt x="14478" y="3175"/>
                    <a:pt x="14478" y="7239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39" id="39"/>
            <p:cNvSpPr/>
            <p:nvPr/>
          </p:nvSpPr>
          <p:spPr>
            <a:xfrm flipH="false" flipV="false" rot="0">
              <a:off x="168654" y="243461"/>
              <a:ext cx="73024" cy="14605"/>
            </a:xfrm>
            <a:custGeom>
              <a:avLst/>
              <a:gdLst/>
              <a:ahLst/>
              <a:cxnLst/>
              <a:rect r="r" b="b" t="t" l="l"/>
              <a:pathLst>
                <a:path h="14605" w="73024">
                  <a:moveTo>
                    <a:pt x="65785" y="14478"/>
                  </a:moveTo>
                  <a:lnTo>
                    <a:pt x="7239" y="14605"/>
                  </a:lnTo>
                  <a:cubicBezTo>
                    <a:pt x="3302" y="14605"/>
                    <a:pt x="0" y="11430"/>
                    <a:pt x="0" y="7366"/>
                  </a:cubicBezTo>
                  <a:cubicBezTo>
                    <a:pt x="0" y="3302"/>
                    <a:pt x="3175" y="127"/>
                    <a:pt x="7239" y="127"/>
                  </a:cubicBezTo>
                  <a:lnTo>
                    <a:pt x="65785" y="0"/>
                  </a:lnTo>
                  <a:cubicBezTo>
                    <a:pt x="69722" y="0"/>
                    <a:pt x="73024" y="3175"/>
                    <a:pt x="73024" y="7239"/>
                  </a:cubicBezTo>
                  <a:cubicBezTo>
                    <a:pt x="73024" y="11303"/>
                    <a:pt x="69849" y="14478"/>
                    <a:pt x="65785" y="14478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</p:grpSp>
      <p:grpSp>
        <p:nvGrpSpPr>
          <p:cNvPr name="Group 40" id="40"/>
          <p:cNvGrpSpPr/>
          <p:nvPr/>
        </p:nvGrpSpPr>
        <p:grpSpPr>
          <a:xfrm rot="0">
            <a:off x="9413121" y="4195287"/>
            <a:ext cx="746153" cy="576045"/>
            <a:chOff x="0" y="0"/>
            <a:chExt cx="467055" cy="360578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170242" y="63563"/>
              <a:ext cx="233297" cy="233550"/>
            </a:xfrm>
            <a:custGeom>
              <a:avLst/>
              <a:gdLst/>
              <a:ahLst/>
              <a:cxnLst/>
              <a:rect r="r" b="b" t="t" l="l"/>
              <a:pathLst>
                <a:path h="233550" w="233297">
                  <a:moveTo>
                    <a:pt x="231202" y="12255"/>
                  </a:moveTo>
                  <a:lnTo>
                    <a:pt x="12256" y="231454"/>
                  </a:lnTo>
                  <a:cubicBezTo>
                    <a:pt x="9462" y="234248"/>
                    <a:pt x="4890" y="234248"/>
                    <a:pt x="2096" y="231454"/>
                  </a:cubicBezTo>
                  <a:cubicBezTo>
                    <a:pt x="-698" y="228660"/>
                    <a:pt x="-698" y="224089"/>
                    <a:pt x="2096" y="221295"/>
                  </a:cubicBezTo>
                  <a:lnTo>
                    <a:pt x="221042" y="2095"/>
                  </a:lnTo>
                  <a:cubicBezTo>
                    <a:pt x="223836" y="-699"/>
                    <a:pt x="228408" y="-699"/>
                    <a:pt x="231202" y="2095"/>
                  </a:cubicBezTo>
                  <a:cubicBezTo>
                    <a:pt x="233996" y="4889"/>
                    <a:pt x="233996" y="9461"/>
                    <a:pt x="231202" y="12255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42" id="42"/>
            <p:cNvSpPr/>
            <p:nvPr/>
          </p:nvSpPr>
          <p:spPr>
            <a:xfrm flipH="false" flipV="false" rot="0">
              <a:off x="63563" y="175829"/>
              <a:ext cx="121030" cy="121157"/>
            </a:xfrm>
            <a:custGeom>
              <a:avLst/>
              <a:gdLst/>
              <a:ahLst/>
              <a:cxnLst/>
              <a:rect r="r" b="b" t="t" l="l"/>
              <a:pathLst>
                <a:path h="121157" w="121030">
                  <a:moveTo>
                    <a:pt x="12255" y="2096"/>
                  </a:moveTo>
                  <a:lnTo>
                    <a:pt x="118935" y="108902"/>
                  </a:lnTo>
                  <a:cubicBezTo>
                    <a:pt x="121729" y="111696"/>
                    <a:pt x="121729" y="116267"/>
                    <a:pt x="118935" y="119061"/>
                  </a:cubicBezTo>
                  <a:cubicBezTo>
                    <a:pt x="116141" y="121855"/>
                    <a:pt x="111569" y="121855"/>
                    <a:pt x="108775" y="119061"/>
                  </a:cubicBezTo>
                  <a:lnTo>
                    <a:pt x="2095" y="12256"/>
                  </a:lnTo>
                  <a:cubicBezTo>
                    <a:pt x="-698" y="9462"/>
                    <a:pt x="-698" y="4890"/>
                    <a:pt x="2095" y="2096"/>
                  </a:cubicBezTo>
                  <a:cubicBezTo>
                    <a:pt x="4889" y="-698"/>
                    <a:pt x="9461" y="-698"/>
                    <a:pt x="12255" y="2096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</p:grpSp>
      <p:sp>
        <p:nvSpPr>
          <p:cNvPr name="Freeform 43" id="43"/>
          <p:cNvSpPr/>
          <p:nvPr/>
        </p:nvSpPr>
        <p:spPr>
          <a:xfrm flipH="false" flipV="false" rot="0">
            <a:off x="9413121" y="6512171"/>
            <a:ext cx="746153" cy="689881"/>
          </a:xfrm>
          <a:custGeom>
            <a:avLst/>
            <a:gdLst/>
            <a:ahLst/>
            <a:cxnLst/>
            <a:rect r="r" b="b" t="t" l="l"/>
            <a:pathLst>
              <a:path h="689881" w="746153">
                <a:moveTo>
                  <a:pt x="0" y="0"/>
                </a:moveTo>
                <a:lnTo>
                  <a:pt x="746153" y="0"/>
                </a:lnTo>
                <a:lnTo>
                  <a:pt x="746153" y="689882"/>
                </a:lnTo>
                <a:lnTo>
                  <a:pt x="0" y="6898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4" id="44"/>
          <p:cNvSpPr txBox="true"/>
          <p:nvPr/>
        </p:nvSpPr>
        <p:spPr>
          <a:xfrm rot="0">
            <a:off x="1028700" y="1162537"/>
            <a:ext cx="17363411" cy="19466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866"/>
              </a:lnSpc>
            </a:pPr>
            <a:r>
              <a:rPr lang="en-US" b="true" sz="5391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PRISE EN MAIN DE CHATGPT ET BASES DU PROMPTING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2289239" y="3283244"/>
            <a:ext cx="53076" cy="584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22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1139295" y="5632662"/>
            <a:ext cx="5919675" cy="364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68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Comprendre la logique conversationnelle de ChatGPT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1139295" y="8006473"/>
            <a:ext cx="6107800" cy="364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68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Adopter une méthode réutilisable par toute l'équipe RH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1139295" y="3502319"/>
            <a:ext cx="12511405" cy="3359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68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Apprendre</a:t>
            </a:r>
            <a:r>
              <a:rPr lang="en-US" sz="2048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à</a:t>
            </a:r>
            <a:r>
              <a:rPr lang="en-US" sz="2048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dialoguer</a:t>
            </a:r>
            <a:r>
              <a:rPr lang="en-US" sz="2048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efficacement</a:t>
            </a:r>
            <a:r>
              <a:rPr lang="en-US" sz="2048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avec</a:t>
            </a:r>
            <a:r>
              <a:rPr lang="en-US" sz="2048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l'outil,</a:t>
            </a:r>
            <a:r>
              <a:rPr lang="en-US" sz="2048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et</a:t>
            </a:r>
            <a:r>
              <a:rPr lang="en-US" sz="2048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ancrer</a:t>
            </a:r>
            <a:r>
              <a:rPr lang="en-US" sz="2048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des</a:t>
            </a:r>
            <a:r>
              <a:rPr lang="en-US" sz="2048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réflexes</a:t>
            </a:r>
            <a:r>
              <a:rPr lang="en-US" sz="2048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immédiatement</a:t>
            </a:r>
            <a:r>
              <a:rPr lang="en-US" sz="2048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réutilisables</a:t>
            </a:r>
            <a:r>
              <a:rPr lang="en-US" sz="2048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en</a:t>
            </a:r>
            <a:r>
              <a:rPr lang="en-US" sz="2048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contexte</a:t>
            </a:r>
            <a:r>
              <a:rPr lang="en-US" sz="2048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RH.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9521343" y="8006473"/>
            <a:ext cx="4856832" cy="364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68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Itérer, contrôler et reformuler avec efficacité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9521343" y="5632662"/>
            <a:ext cx="6078051" cy="364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68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Découvrir ce que l'outil réalise bien dans votre contexte</a:t>
            </a:r>
          </a:p>
        </p:txBody>
      </p:sp>
      <p:sp>
        <p:nvSpPr>
          <p:cNvPr name="TextBox 51" id="51"/>
          <p:cNvSpPr txBox="true"/>
          <p:nvPr/>
        </p:nvSpPr>
        <p:spPr>
          <a:xfrm rot="0">
            <a:off x="1139295" y="7380351"/>
            <a:ext cx="3223346" cy="4508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Méthode de prompt</a:t>
            </a:r>
          </a:p>
        </p:txBody>
      </p:sp>
      <p:sp>
        <p:nvSpPr>
          <p:cNvPr name="TextBox 52" id="52"/>
          <p:cNvSpPr txBox="true"/>
          <p:nvPr/>
        </p:nvSpPr>
        <p:spPr>
          <a:xfrm rot="0">
            <a:off x="1139295" y="5021757"/>
            <a:ext cx="3353601" cy="4508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Interagir simplement</a:t>
            </a:r>
          </a:p>
        </p:txBody>
      </p:sp>
      <p:sp>
        <p:nvSpPr>
          <p:cNvPr name="TextBox 53" id="53"/>
          <p:cNvSpPr txBox="true"/>
          <p:nvPr/>
        </p:nvSpPr>
        <p:spPr>
          <a:xfrm rot="0">
            <a:off x="9521343" y="7380351"/>
            <a:ext cx="2104779" cy="4508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Bons réflexes</a:t>
            </a:r>
          </a:p>
        </p:txBody>
      </p:sp>
      <p:sp>
        <p:nvSpPr>
          <p:cNvPr name="TextBox 54" id="54"/>
          <p:cNvSpPr txBox="true"/>
          <p:nvPr/>
        </p:nvSpPr>
        <p:spPr>
          <a:xfrm rot="0">
            <a:off x="9521343" y="5021757"/>
            <a:ext cx="3294591" cy="4508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Tâches RH adaptées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25513" y="3058177"/>
            <a:ext cx="8282971" cy="3215798"/>
            <a:chOff x="0" y="0"/>
            <a:chExt cx="5184775" cy="201295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68326" y="68453"/>
              <a:ext cx="5047996" cy="1876044"/>
            </a:xfrm>
            <a:custGeom>
              <a:avLst/>
              <a:gdLst/>
              <a:ahLst/>
              <a:cxnLst/>
              <a:rect r="r" b="b" t="t" l="l"/>
              <a:pathLst>
                <a:path h="1876044" w="5047996">
                  <a:moveTo>
                    <a:pt x="0" y="1823974"/>
                  </a:moveTo>
                  <a:lnTo>
                    <a:pt x="0" y="52070"/>
                  </a:lnTo>
                  <a:cubicBezTo>
                    <a:pt x="0" y="48641"/>
                    <a:pt x="381" y="45212"/>
                    <a:pt x="1016" y="41910"/>
                  </a:cubicBezTo>
                  <a:cubicBezTo>
                    <a:pt x="1651" y="38608"/>
                    <a:pt x="2667" y="35306"/>
                    <a:pt x="3937" y="32131"/>
                  </a:cubicBezTo>
                  <a:cubicBezTo>
                    <a:pt x="5207" y="28956"/>
                    <a:pt x="6858" y="25908"/>
                    <a:pt x="8763" y="23114"/>
                  </a:cubicBezTo>
                  <a:cubicBezTo>
                    <a:pt x="10668" y="20320"/>
                    <a:pt x="12827" y="17653"/>
                    <a:pt x="15240" y="15240"/>
                  </a:cubicBezTo>
                  <a:cubicBezTo>
                    <a:pt x="17653" y="12827"/>
                    <a:pt x="20320" y="10668"/>
                    <a:pt x="23114" y="8763"/>
                  </a:cubicBezTo>
                  <a:cubicBezTo>
                    <a:pt x="25908" y="6858"/>
                    <a:pt x="28956" y="5207"/>
                    <a:pt x="32131" y="3937"/>
                  </a:cubicBezTo>
                  <a:cubicBezTo>
                    <a:pt x="35306" y="2667"/>
                    <a:pt x="38608" y="1651"/>
                    <a:pt x="41910" y="1016"/>
                  </a:cubicBezTo>
                  <a:cubicBezTo>
                    <a:pt x="45212" y="381"/>
                    <a:pt x="48641" y="0"/>
                    <a:pt x="52070" y="0"/>
                  </a:cubicBezTo>
                  <a:lnTo>
                    <a:pt x="4995926" y="0"/>
                  </a:lnTo>
                  <a:cubicBezTo>
                    <a:pt x="4999355" y="0"/>
                    <a:pt x="5002784" y="381"/>
                    <a:pt x="5006086" y="1016"/>
                  </a:cubicBezTo>
                  <a:cubicBezTo>
                    <a:pt x="5009388" y="1651"/>
                    <a:pt x="5012690" y="2667"/>
                    <a:pt x="5015865" y="3937"/>
                  </a:cubicBezTo>
                  <a:cubicBezTo>
                    <a:pt x="5019040" y="5207"/>
                    <a:pt x="5022088" y="6858"/>
                    <a:pt x="5024882" y="8763"/>
                  </a:cubicBezTo>
                  <a:cubicBezTo>
                    <a:pt x="5027676" y="10668"/>
                    <a:pt x="5030343" y="12827"/>
                    <a:pt x="5032756" y="15240"/>
                  </a:cubicBezTo>
                  <a:cubicBezTo>
                    <a:pt x="5035169" y="17653"/>
                    <a:pt x="5037328" y="20320"/>
                    <a:pt x="5039233" y="23114"/>
                  </a:cubicBezTo>
                  <a:cubicBezTo>
                    <a:pt x="5041138" y="25908"/>
                    <a:pt x="5042789" y="28956"/>
                    <a:pt x="5044059" y="32131"/>
                  </a:cubicBezTo>
                  <a:cubicBezTo>
                    <a:pt x="5045329" y="35306"/>
                    <a:pt x="5046345" y="38608"/>
                    <a:pt x="5046980" y="41910"/>
                  </a:cubicBezTo>
                  <a:cubicBezTo>
                    <a:pt x="5047615" y="45212"/>
                    <a:pt x="5047996" y="48641"/>
                    <a:pt x="5047996" y="52070"/>
                  </a:cubicBezTo>
                  <a:lnTo>
                    <a:pt x="5047996" y="1823974"/>
                  </a:lnTo>
                  <a:cubicBezTo>
                    <a:pt x="5047996" y="1827403"/>
                    <a:pt x="5047615" y="1830832"/>
                    <a:pt x="5046980" y="1834134"/>
                  </a:cubicBezTo>
                  <a:cubicBezTo>
                    <a:pt x="5046345" y="1837436"/>
                    <a:pt x="5045329" y="1840738"/>
                    <a:pt x="5044059" y="1843913"/>
                  </a:cubicBezTo>
                  <a:cubicBezTo>
                    <a:pt x="5042789" y="1847088"/>
                    <a:pt x="5041138" y="1850136"/>
                    <a:pt x="5039233" y="1852930"/>
                  </a:cubicBezTo>
                  <a:cubicBezTo>
                    <a:pt x="5037328" y="1855724"/>
                    <a:pt x="5035169" y="1858391"/>
                    <a:pt x="5032756" y="1860804"/>
                  </a:cubicBezTo>
                  <a:cubicBezTo>
                    <a:pt x="5030343" y="1863217"/>
                    <a:pt x="5027676" y="1865376"/>
                    <a:pt x="5024882" y="1867281"/>
                  </a:cubicBezTo>
                  <a:cubicBezTo>
                    <a:pt x="5022088" y="1869186"/>
                    <a:pt x="5019040" y="1870837"/>
                    <a:pt x="5015865" y="1872107"/>
                  </a:cubicBezTo>
                  <a:cubicBezTo>
                    <a:pt x="5012690" y="1873377"/>
                    <a:pt x="5009388" y="1874393"/>
                    <a:pt x="5006086" y="1875028"/>
                  </a:cubicBezTo>
                  <a:cubicBezTo>
                    <a:pt x="5002784" y="1875663"/>
                    <a:pt x="4999355" y="1876044"/>
                    <a:pt x="4995926" y="1876044"/>
                  </a:cubicBezTo>
                  <a:lnTo>
                    <a:pt x="52197" y="1876044"/>
                  </a:lnTo>
                  <a:cubicBezTo>
                    <a:pt x="48768" y="1876044"/>
                    <a:pt x="45339" y="1875663"/>
                    <a:pt x="42037" y="1875028"/>
                  </a:cubicBezTo>
                  <a:cubicBezTo>
                    <a:pt x="38735" y="1874393"/>
                    <a:pt x="35433" y="1873377"/>
                    <a:pt x="32258" y="1872107"/>
                  </a:cubicBezTo>
                  <a:cubicBezTo>
                    <a:pt x="29083" y="1870837"/>
                    <a:pt x="26035" y="1869186"/>
                    <a:pt x="23241" y="1867281"/>
                  </a:cubicBezTo>
                  <a:cubicBezTo>
                    <a:pt x="20447" y="1865376"/>
                    <a:pt x="17780" y="1863217"/>
                    <a:pt x="15367" y="1860804"/>
                  </a:cubicBezTo>
                  <a:cubicBezTo>
                    <a:pt x="12954" y="1858391"/>
                    <a:pt x="10795" y="1855724"/>
                    <a:pt x="8890" y="1852930"/>
                  </a:cubicBezTo>
                  <a:cubicBezTo>
                    <a:pt x="6985" y="1850136"/>
                    <a:pt x="5334" y="1847088"/>
                    <a:pt x="4064" y="1843913"/>
                  </a:cubicBezTo>
                  <a:cubicBezTo>
                    <a:pt x="2794" y="1840738"/>
                    <a:pt x="1778" y="1837436"/>
                    <a:pt x="1143" y="1834134"/>
                  </a:cubicBezTo>
                  <a:cubicBezTo>
                    <a:pt x="508" y="1830832"/>
                    <a:pt x="127" y="1827403"/>
                    <a:pt x="127" y="1823974"/>
                  </a:cubicBezTo>
                  <a:close/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63373" y="63373"/>
              <a:ext cx="5058029" cy="1886204"/>
            </a:xfrm>
            <a:custGeom>
              <a:avLst/>
              <a:gdLst/>
              <a:ahLst/>
              <a:cxnLst/>
              <a:rect r="r" b="b" t="t" l="l"/>
              <a:pathLst>
                <a:path h="1886204" w="5058029">
                  <a:moveTo>
                    <a:pt x="127" y="1829054"/>
                  </a:moveTo>
                  <a:lnTo>
                    <a:pt x="127" y="57150"/>
                  </a:lnTo>
                  <a:lnTo>
                    <a:pt x="4953" y="57150"/>
                  </a:lnTo>
                  <a:lnTo>
                    <a:pt x="127" y="57150"/>
                  </a:lnTo>
                  <a:cubicBezTo>
                    <a:pt x="127" y="53467"/>
                    <a:pt x="508" y="49657"/>
                    <a:pt x="1270" y="45974"/>
                  </a:cubicBezTo>
                  <a:cubicBezTo>
                    <a:pt x="2032" y="42291"/>
                    <a:pt x="3048" y="38735"/>
                    <a:pt x="4572" y="35306"/>
                  </a:cubicBezTo>
                  <a:lnTo>
                    <a:pt x="9017" y="37084"/>
                  </a:lnTo>
                  <a:lnTo>
                    <a:pt x="4572" y="35306"/>
                  </a:lnTo>
                  <a:cubicBezTo>
                    <a:pt x="5969" y="31877"/>
                    <a:pt x="7747" y="28575"/>
                    <a:pt x="9779" y="25400"/>
                  </a:cubicBezTo>
                  <a:cubicBezTo>
                    <a:pt x="11811" y="22225"/>
                    <a:pt x="14224" y="19431"/>
                    <a:pt x="16891" y="16764"/>
                  </a:cubicBezTo>
                  <a:cubicBezTo>
                    <a:pt x="19558" y="14097"/>
                    <a:pt x="22479" y="11811"/>
                    <a:pt x="25527" y="9652"/>
                  </a:cubicBezTo>
                  <a:lnTo>
                    <a:pt x="28194" y="13589"/>
                  </a:lnTo>
                  <a:lnTo>
                    <a:pt x="25527" y="9652"/>
                  </a:lnTo>
                  <a:cubicBezTo>
                    <a:pt x="28702" y="7620"/>
                    <a:pt x="31877" y="5842"/>
                    <a:pt x="35433" y="4445"/>
                  </a:cubicBezTo>
                  <a:lnTo>
                    <a:pt x="37211" y="8890"/>
                  </a:lnTo>
                  <a:lnTo>
                    <a:pt x="35433" y="4445"/>
                  </a:lnTo>
                  <a:cubicBezTo>
                    <a:pt x="38862" y="3048"/>
                    <a:pt x="42418" y="1905"/>
                    <a:pt x="46101" y="1143"/>
                  </a:cubicBezTo>
                  <a:cubicBezTo>
                    <a:pt x="49784" y="381"/>
                    <a:pt x="53467" y="0"/>
                    <a:pt x="57277" y="0"/>
                  </a:cubicBezTo>
                  <a:lnTo>
                    <a:pt x="57277" y="4826"/>
                  </a:lnTo>
                  <a:lnTo>
                    <a:pt x="57277" y="127"/>
                  </a:lnTo>
                  <a:lnTo>
                    <a:pt x="5000879" y="127"/>
                  </a:lnTo>
                  <a:lnTo>
                    <a:pt x="5000879" y="4953"/>
                  </a:lnTo>
                  <a:lnTo>
                    <a:pt x="5000879" y="127"/>
                  </a:lnTo>
                  <a:cubicBezTo>
                    <a:pt x="5004562" y="127"/>
                    <a:pt x="5008372" y="508"/>
                    <a:pt x="5012055" y="1270"/>
                  </a:cubicBezTo>
                  <a:cubicBezTo>
                    <a:pt x="5015738" y="2032"/>
                    <a:pt x="5019294" y="3048"/>
                    <a:pt x="5022723" y="4572"/>
                  </a:cubicBezTo>
                  <a:lnTo>
                    <a:pt x="5020945" y="9017"/>
                  </a:lnTo>
                  <a:lnTo>
                    <a:pt x="5022723" y="4572"/>
                  </a:lnTo>
                  <a:cubicBezTo>
                    <a:pt x="5026152" y="5969"/>
                    <a:pt x="5029454" y="7747"/>
                    <a:pt x="5032629" y="9779"/>
                  </a:cubicBezTo>
                  <a:lnTo>
                    <a:pt x="5029962" y="13716"/>
                  </a:lnTo>
                  <a:lnTo>
                    <a:pt x="5032629" y="9779"/>
                  </a:lnTo>
                  <a:cubicBezTo>
                    <a:pt x="5035804" y="11811"/>
                    <a:pt x="5038598" y="14224"/>
                    <a:pt x="5041265" y="16891"/>
                  </a:cubicBezTo>
                  <a:lnTo>
                    <a:pt x="5037836" y="20320"/>
                  </a:lnTo>
                  <a:lnTo>
                    <a:pt x="5041265" y="16891"/>
                  </a:lnTo>
                  <a:cubicBezTo>
                    <a:pt x="5043932" y="19558"/>
                    <a:pt x="5046218" y="22479"/>
                    <a:pt x="5048377" y="25527"/>
                  </a:cubicBezTo>
                  <a:lnTo>
                    <a:pt x="5044440" y="28194"/>
                  </a:lnTo>
                  <a:lnTo>
                    <a:pt x="5048377" y="25527"/>
                  </a:lnTo>
                  <a:cubicBezTo>
                    <a:pt x="5050409" y="28702"/>
                    <a:pt x="5052187" y="31877"/>
                    <a:pt x="5053584" y="35433"/>
                  </a:cubicBezTo>
                  <a:lnTo>
                    <a:pt x="5049139" y="37211"/>
                  </a:lnTo>
                  <a:lnTo>
                    <a:pt x="5053584" y="35433"/>
                  </a:lnTo>
                  <a:cubicBezTo>
                    <a:pt x="5054981" y="38862"/>
                    <a:pt x="5056124" y="42418"/>
                    <a:pt x="5056886" y="46101"/>
                  </a:cubicBezTo>
                  <a:lnTo>
                    <a:pt x="5052187" y="46990"/>
                  </a:lnTo>
                  <a:lnTo>
                    <a:pt x="5056886" y="46101"/>
                  </a:lnTo>
                  <a:cubicBezTo>
                    <a:pt x="5057648" y="49784"/>
                    <a:pt x="5058029" y="53467"/>
                    <a:pt x="5058029" y="57277"/>
                  </a:cubicBezTo>
                  <a:lnTo>
                    <a:pt x="5058029" y="1829054"/>
                  </a:lnTo>
                  <a:cubicBezTo>
                    <a:pt x="5058029" y="1832737"/>
                    <a:pt x="5057648" y="1836547"/>
                    <a:pt x="5056886" y="1840230"/>
                  </a:cubicBezTo>
                  <a:lnTo>
                    <a:pt x="5052187" y="1839341"/>
                  </a:lnTo>
                  <a:lnTo>
                    <a:pt x="5056886" y="1840230"/>
                  </a:lnTo>
                  <a:cubicBezTo>
                    <a:pt x="5056124" y="1843913"/>
                    <a:pt x="5055108" y="1847469"/>
                    <a:pt x="5053584" y="1850898"/>
                  </a:cubicBezTo>
                  <a:lnTo>
                    <a:pt x="5049139" y="1849120"/>
                  </a:lnTo>
                  <a:lnTo>
                    <a:pt x="5053584" y="1850898"/>
                  </a:lnTo>
                  <a:cubicBezTo>
                    <a:pt x="5052187" y="1854327"/>
                    <a:pt x="5050409" y="1857629"/>
                    <a:pt x="5048377" y="1860804"/>
                  </a:cubicBezTo>
                  <a:lnTo>
                    <a:pt x="5044440" y="1858137"/>
                  </a:lnTo>
                  <a:lnTo>
                    <a:pt x="5048377" y="1860804"/>
                  </a:lnTo>
                  <a:cubicBezTo>
                    <a:pt x="5046345" y="1863979"/>
                    <a:pt x="5043932" y="1866773"/>
                    <a:pt x="5041265" y="1869440"/>
                  </a:cubicBezTo>
                  <a:lnTo>
                    <a:pt x="5037836" y="1866011"/>
                  </a:lnTo>
                  <a:lnTo>
                    <a:pt x="5041265" y="1869440"/>
                  </a:lnTo>
                  <a:cubicBezTo>
                    <a:pt x="5038598" y="1872107"/>
                    <a:pt x="5035677" y="1874393"/>
                    <a:pt x="5032629" y="1876552"/>
                  </a:cubicBezTo>
                  <a:lnTo>
                    <a:pt x="5029962" y="1872615"/>
                  </a:lnTo>
                  <a:lnTo>
                    <a:pt x="5032629" y="1876552"/>
                  </a:lnTo>
                  <a:cubicBezTo>
                    <a:pt x="5029454" y="1878584"/>
                    <a:pt x="5026279" y="1880362"/>
                    <a:pt x="5022723" y="1881759"/>
                  </a:cubicBezTo>
                  <a:lnTo>
                    <a:pt x="5020945" y="1877314"/>
                  </a:lnTo>
                  <a:lnTo>
                    <a:pt x="5022723" y="1881759"/>
                  </a:lnTo>
                  <a:cubicBezTo>
                    <a:pt x="5019294" y="1883156"/>
                    <a:pt x="5015738" y="1884299"/>
                    <a:pt x="5012055" y="1885061"/>
                  </a:cubicBezTo>
                  <a:cubicBezTo>
                    <a:pt x="5008372" y="1885823"/>
                    <a:pt x="5004689" y="1886204"/>
                    <a:pt x="5000879" y="1886204"/>
                  </a:cubicBezTo>
                  <a:lnTo>
                    <a:pt x="57150" y="1886204"/>
                  </a:lnTo>
                  <a:cubicBezTo>
                    <a:pt x="53467" y="1886204"/>
                    <a:pt x="49657" y="1885823"/>
                    <a:pt x="45974" y="1885061"/>
                  </a:cubicBezTo>
                  <a:lnTo>
                    <a:pt x="46863" y="1880362"/>
                  </a:lnTo>
                  <a:lnTo>
                    <a:pt x="45974" y="1885061"/>
                  </a:lnTo>
                  <a:cubicBezTo>
                    <a:pt x="42291" y="1884299"/>
                    <a:pt x="38735" y="1883283"/>
                    <a:pt x="35306" y="1881759"/>
                  </a:cubicBezTo>
                  <a:lnTo>
                    <a:pt x="37084" y="1877314"/>
                  </a:lnTo>
                  <a:lnTo>
                    <a:pt x="35306" y="1881759"/>
                  </a:lnTo>
                  <a:cubicBezTo>
                    <a:pt x="31877" y="1880362"/>
                    <a:pt x="28575" y="1878584"/>
                    <a:pt x="25400" y="1876552"/>
                  </a:cubicBezTo>
                  <a:lnTo>
                    <a:pt x="28067" y="1872615"/>
                  </a:lnTo>
                  <a:lnTo>
                    <a:pt x="25400" y="1876552"/>
                  </a:lnTo>
                  <a:cubicBezTo>
                    <a:pt x="22225" y="1874520"/>
                    <a:pt x="19431" y="1872107"/>
                    <a:pt x="16764" y="1869440"/>
                  </a:cubicBezTo>
                  <a:cubicBezTo>
                    <a:pt x="14097" y="1866773"/>
                    <a:pt x="11811" y="1863852"/>
                    <a:pt x="9652" y="1860804"/>
                  </a:cubicBezTo>
                  <a:cubicBezTo>
                    <a:pt x="7620" y="1857629"/>
                    <a:pt x="5842" y="1854454"/>
                    <a:pt x="4445" y="1850898"/>
                  </a:cubicBezTo>
                  <a:lnTo>
                    <a:pt x="8890" y="1849120"/>
                  </a:lnTo>
                  <a:lnTo>
                    <a:pt x="4445" y="1850898"/>
                  </a:lnTo>
                  <a:cubicBezTo>
                    <a:pt x="3048" y="1847469"/>
                    <a:pt x="1905" y="1843913"/>
                    <a:pt x="1143" y="1840230"/>
                  </a:cubicBezTo>
                  <a:lnTo>
                    <a:pt x="5842" y="1839341"/>
                  </a:lnTo>
                  <a:lnTo>
                    <a:pt x="1143" y="1840230"/>
                  </a:lnTo>
                  <a:cubicBezTo>
                    <a:pt x="381" y="1836547"/>
                    <a:pt x="0" y="1832864"/>
                    <a:pt x="0" y="1829054"/>
                  </a:cubicBezTo>
                  <a:lnTo>
                    <a:pt x="4826" y="1829054"/>
                  </a:lnTo>
                  <a:lnTo>
                    <a:pt x="127" y="1829054"/>
                  </a:lnTo>
                  <a:moveTo>
                    <a:pt x="9652" y="1829054"/>
                  </a:moveTo>
                  <a:cubicBezTo>
                    <a:pt x="9652" y="1832229"/>
                    <a:pt x="9906" y="1835277"/>
                    <a:pt x="10541" y="1838325"/>
                  </a:cubicBezTo>
                  <a:cubicBezTo>
                    <a:pt x="11176" y="1841373"/>
                    <a:pt x="12065" y="1844294"/>
                    <a:pt x="13208" y="1847215"/>
                  </a:cubicBezTo>
                  <a:cubicBezTo>
                    <a:pt x="14351" y="1850136"/>
                    <a:pt x="15875" y="1852803"/>
                    <a:pt x="17653" y="1855470"/>
                  </a:cubicBezTo>
                  <a:lnTo>
                    <a:pt x="13716" y="1858137"/>
                  </a:lnTo>
                  <a:lnTo>
                    <a:pt x="17653" y="1855470"/>
                  </a:lnTo>
                  <a:cubicBezTo>
                    <a:pt x="19431" y="1858010"/>
                    <a:pt x="21336" y="1860423"/>
                    <a:pt x="23495" y="1862709"/>
                  </a:cubicBezTo>
                  <a:lnTo>
                    <a:pt x="20066" y="1866138"/>
                  </a:lnTo>
                  <a:lnTo>
                    <a:pt x="23495" y="1862709"/>
                  </a:lnTo>
                  <a:cubicBezTo>
                    <a:pt x="25654" y="1864868"/>
                    <a:pt x="28067" y="1866900"/>
                    <a:pt x="30734" y="1868551"/>
                  </a:cubicBezTo>
                  <a:cubicBezTo>
                    <a:pt x="33274" y="1870329"/>
                    <a:pt x="36068" y="1871726"/>
                    <a:pt x="38989" y="1872996"/>
                  </a:cubicBezTo>
                  <a:cubicBezTo>
                    <a:pt x="41910" y="1874139"/>
                    <a:pt x="44831" y="1875028"/>
                    <a:pt x="47879" y="1875663"/>
                  </a:cubicBezTo>
                  <a:cubicBezTo>
                    <a:pt x="50927" y="1876298"/>
                    <a:pt x="53975" y="1876552"/>
                    <a:pt x="57150" y="1876552"/>
                  </a:cubicBezTo>
                  <a:lnTo>
                    <a:pt x="57150" y="1881251"/>
                  </a:lnTo>
                  <a:lnTo>
                    <a:pt x="57150" y="1876425"/>
                  </a:lnTo>
                  <a:lnTo>
                    <a:pt x="5000879" y="1876425"/>
                  </a:lnTo>
                  <a:lnTo>
                    <a:pt x="5000879" y="1881251"/>
                  </a:lnTo>
                  <a:lnTo>
                    <a:pt x="5000879" y="1876552"/>
                  </a:lnTo>
                  <a:cubicBezTo>
                    <a:pt x="5004054" y="1876552"/>
                    <a:pt x="5007102" y="1876298"/>
                    <a:pt x="5010150" y="1875663"/>
                  </a:cubicBezTo>
                  <a:lnTo>
                    <a:pt x="5011039" y="1880362"/>
                  </a:lnTo>
                  <a:lnTo>
                    <a:pt x="5010150" y="1875663"/>
                  </a:lnTo>
                  <a:cubicBezTo>
                    <a:pt x="5013198" y="1875028"/>
                    <a:pt x="5016119" y="1874139"/>
                    <a:pt x="5019040" y="1872996"/>
                  </a:cubicBezTo>
                  <a:cubicBezTo>
                    <a:pt x="5021961" y="1871853"/>
                    <a:pt x="5024628" y="1870329"/>
                    <a:pt x="5027295" y="1868551"/>
                  </a:cubicBezTo>
                  <a:cubicBezTo>
                    <a:pt x="5029835" y="1866773"/>
                    <a:pt x="5032248" y="1864868"/>
                    <a:pt x="5034534" y="1862709"/>
                  </a:cubicBezTo>
                  <a:cubicBezTo>
                    <a:pt x="5036693" y="1860550"/>
                    <a:pt x="5038725" y="1858137"/>
                    <a:pt x="5040376" y="1855470"/>
                  </a:cubicBezTo>
                  <a:cubicBezTo>
                    <a:pt x="5042027" y="1852803"/>
                    <a:pt x="5043551" y="1850136"/>
                    <a:pt x="5044821" y="1847215"/>
                  </a:cubicBezTo>
                  <a:cubicBezTo>
                    <a:pt x="5046091" y="1844294"/>
                    <a:pt x="5046853" y="1841373"/>
                    <a:pt x="5047488" y="1838325"/>
                  </a:cubicBezTo>
                  <a:cubicBezTo>
                    <a:pt x="5048123" y="1835277"/>
                    <a:pt x="5048377" y="1832229"/>
                    <a:pt x="5048377" y="1829054"/>
                  </a:cubicBezTo>
                  <a:lnTo>
                    <a:pt x="5053076" y="1829054"/>
                  </a:lnTo>
                  <a:lnTo>
                    <a:pt x="5048250" y="1829054"/>
                  </a:lnTo>
                  <a:lnTo>
                    <a:pt x="5048250" y="57150"/>
                  </a:lnTo>
                  <a:lnTo>
                    <a:pt x="5053076" y="57150"/>
                  </a:lnTo>
                  <a:lnTo>
                    <a:pt x="5048377" y="57150"/>
                  </a:lnTo>
                  <a:cubicBezTo>
                    <a:pt x="5048377" y="53975"/>
                    <a:pt x="5048123" y="50927"/>
                    <a:pt x="5047488" y="47879"/>
                  </a:cubicBezTo>
                  <a:cubicBezTo>
                    <a:pt x="5046853" y="44831"/>
                    <a:pt x="5045964" y="41910"/>
                    <a:pt x="5044821" y="38989"/>
                  </a:cubicBezTo>
                  <a:cubicBezTo>
                    <a:pt x="5043678" y="36068"/>
                    <a:pt x="5042154" y="33401"/>
                    <a:pt x="5040376" y="30734"/>
                  </a:cubicBezTo>
                  <a:cubicBezTo>
                    <a:pt x="5038598" y="28194"/>
                    <a:pt x="5036693" y="25781"/>
                    <a:pt x="5034534" y="23495"/>
                  </a:cubicBezTo>
                  <a:cubicBezTo>
                    <a:pt x="5032375" y="21209"/>
                    <a:pt x="5029962" y="19304"/>
                    <a:pt x="5027295" y="17653"/>
                  </a:cubicBezTo>
                  <a:cubicBezTo>
                    <a:pt x="5024755" y="15875"/>
                    <a:pt x="5021961" y="14478"/>
                    <a:pt x="5019040" y="13208"/>
                  </a:cubicBezTo>
                  <a:cubicBezTo>
                    <a:pt x="5016119" y="12065"/>
                    <a:pt x="5013198" y="11176"/>
                    <a:pt x="5010150" y="10541"/>
                  </a:cubicBezTo>
                  <a:lnTo>
                    <a:pt x="5011039" y="5842"/>
                  </a:lnTo>
                  <a:lnTo>
                    <a:pt x="5010150" y="10541"/>
                  </a:lnTo>
                  <a:cubicBezTo>
                    <a:pt x="5007102" y="9906"/>
                    <a:pt x="5004054" y="9652"/>
                    <a:pt x="5000879" y="9652"/>
                  </a:cubicBezTo>
                  <a:lnTo>
                    <a:pt x="57150" y="9652"/>
                  </a:lnTo>
                  <a:cubicBezTo>
                    <a:pt x="53975" y="9652"/>
                    <a:pt x="50927" y="9906"/>
                    <a:pt x="47879" y="10541"/>
                  </a:cubicBezTo>
                  <a:lnTo>
                    <a:pt x="46990" y="5842"/>
                  </a:lnTo>
                  <a:lnTo>
                    <a:pt x="47879" y="10541"/>
                  </a:lnTo>
                  <a:cubicBezTo>
                    <a:pt x="44831" y="11176"/>
                    <a:pt x="41910" y="12065"/>
                    <a:pt x="38989" y="13208"/>
                  </a:cubicBezTo>
                  <a:cubicBezTo>
                    <a:pt x="36068" y="14351"/>
                    <a:pt x="33401" y="15875"/>
                    <a:pt x="30734" y="17653"/>
                  </a:cubicBezTo>
                  <a:cubicBezTo>
                    <a:pt x="28194" y="19431"/>
                    <a:pt x="25781" y="21336"/>
                    <a:pt x="23495" y="23495"/>
                  </a:cubicBezTo>
                  <a:lnTo>
                    <a:pt x="20066" y="20066"/>
                  </a:lnTo>
                  <a:lnTo>
                    <a:pt x="23495" y="23495"/>
                  </a:lnTo>
                  <a:cubicBezTo>
                    <a:pt x="21336" y="25654"/>
                    <a:pt x="19304" y="28067"/>
                    <a:pt x="17653" y="30734"/>
                  </a:cubicBezTo>
                  <a:lnTo>
                    <a:pt x="13716" y="28067"/>
                  </a:lnTo>
                  <a:lnTo>
                    <a:pt x="17653" y="30734"/>
                  </a:lnTo>
                  <a:cubicBezTo>
                    <a:pt x="15875" y="33274"/>
                    <a:pt x="14478" y="36068"/>
                    <a:pt x="13208" y="38989"/>
                  </a:cubicBezTo>
                  <a:cubicBezTo>
                    <a:pt x="12065" y="41910"/>
                    <a:pt x="11176" y="44831"/>
                    <a:pt x="10541" y="47879"/>
                  </a:cubicBezTo>
                  <a:lnTo>
                    <a:pt x="5842" y="46990"/>
                  </a:lnTo>
                  <a:lnTo>
                    <a:pt x="10541" y="47879"/>
                  </a:lnTo>
                  <a:cubicBezTo>
                    <a:pt x="9906" y="50927"/>
                    <a:pt x="9652" y="53975"/>
                    <a:pt x="9652" y="57150"/>
                  </a:cubicBezTo>
                  <a:lnTo>
                    <a:pt x="9652" y="1829054"/>
                  </a:lnTo>
                  <a:close/>
                </a:path>
              </a:pathLst>
            </a:custGeom>
            <a:solidFill>
              <a:srgbClr val="B2D7E5"/>
            </a:solid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234950" y="234950"/>
              <a:ext cx="485902" cy="495427"/>
            </a:xfrm>
            <a:custGeom>
              <a:avLst/>
              <a:gdLst/>
              <a:ahLst/>
              <a:cxnLst/>
              <a:rect r="r" b="b" t="t" l="l"/>
              <a:pathLst>
                <a:path h="495427" w="485902">
                  <a:moveTo>
                    <a:pt x="0" y="252476"/>
                  </a:moveTo>
                  <a:lnTo>
                    <a:pt x="0" y="242951"/>
                  </a:lnTo>
                  <a:cubicBezTo>
                    <a:pt x="0" y="234950"/>
                    <a:pt x="381" y="227076"/>
                    <a:pt x="1143" y="219202"/>
                  </a:cubicBezTo>
                  <a:cubicBezTo>
                    <a:pt x="1905" y="211328"/>
                    <a:pt x="3048" y="203454"/>
                    <a:pt x="4699" y="195580"/>
                  </a:cubicBezTo>
                  <a:cubicBezTo>
                    <a:pt x="6350" y="187706"/>
                    <a:pt x="8128" y="180086"/>
                    <a:pt x="10541" y="172466"/>
                  </a:cubicBezTo>
                  <a:cubicBezTo>
                    <a:pt x="12954" y="164846"/>
                    <a:pt x="15494" y="157353"/>
                    <a:pt x="18542" y="149987"/>
                  </a:cubicBezTo>
                  <a:cubicBezTo>
                    <a:pt x="21590" y="142621"/>
                    <a:pt x="25019" y="135509"/>
                    <a:pt x="28702" y="128397"/>
                  </a:cubicBezTo>
                  <a:cubicBezTo>
                    <a:pt x="32385" y="121285"/>
                    <a:pt x="36576" y="114554"/>
                    <a:pt x="40894" y="107950"/>
                  </a:cubicBezTo>
                  <a:cubicBezTo>
                    <a:pt x="45212" y="101346"/>
                    <a:pt x="50038" y="94996"/>
                    <a:pt x="55118" y="88773"/>
                  </a:cubicBezTo>
                  <a:cubicBezTo>
                    <a:pt x="60198" y="82550"/>
                    <a:pt x="65532" y="76708"/>
                    <a:pt x="71120" y="71120"/>
                  </a:cubicBezTo>
                  <a:cubicBezTo>
                    <a:pt x="76708" y="65532"/>
                    <a:pt x="82677" y="60198"/>
                    <a:pt x="88773" y="55118"/>
                  </a:cubicBezTo>
                  <a:cubicBezTo>
                    <a:pt x="94869" y="50038"/>
                    <a:pt x="101346" y="45339"/>
                    <a:pt x="107950" y="40894"/>
                  </a:cubicBezTo>
                  <a:cubicBezTo>
                    <a:pt x="114554" y="36449"/>
                    <a:pt x="121412" y="32385"/>
                    <a:pt x="128397" y="28702"/>
                  </a:cubicBezTo>
                  <a:cubicBezTo>
                    <a:pt x="135382" y="25019"/>
                    <a:pt x="142621" y="21590"/>
                    <a:pt x="149987" y="18542"/>
                  </a:cubicBezTo>
                  <a:cubicBezTo>
                    <a:pt x="157353" y="15494"/>
                    <a:pt x="164846" y="12827"/>
                    <a:pt x="172466" y="10541"/>
                  </a:cubicBezTo>
                  <a:cubicBezTo>
                    <a:pt x="180086" y="8255"/>
                    <a:pt x="187833" y="6350"/>
                    <a:pt x="195580" y="4699"/>
                  </a:cubicBezTo>
                  <a:cubicBezTo>
                    <a:pt x="203327" y="3048"/>
                    <a:pt x="211201" y="2032"/>
                    <a:pt x="219202" y="1143"/>
                  </a:cubicBezTo>
                  <a:cubicBezTo>
                    <a:pt x="227203" y="254"/>
                    <a:pt x="235077" y="0"/>
                    <a:pt x="242951" y="0"/>
                  </a:cubicBezTo>
                  <a:cubicBezTo>
                    <a:pt x="250825" y="0"/>
                    <a:pt x="258826" y="381"/>
                    <a:pt x="266700" y="1143"/>
                  </a:cubicBezTo>
                  <a:cubicBezTo>
                    <a:pt x="274574" y="1905"/>
                    <a:pt x="282448" y="3048"/>
                    <a:pt x="290322" y="4699"/>
                  </a:cubicBezTo>
                  <a:cubicBezTo>
                    <a:pt x="298196" y="6350"/>
                    <a:pt x="305816" y="8128"/>
                    <a:pt x="313436" y="10541"/>
                  </a:cubicBezTo>
                  <a:cubicBezTo>
                    <a:pt x="321056" y="12954"/>
                    <a:pt x="328549" y="15494"/>
                    <a:pt x="335915" y="18542"/>
                  </a:cubicBezTo>
                  <a:cubicBezTo>
                    <a:pt x="343281" y="21590"/>
                    <a:pt x="350393" y="25019"/>
                    <a:pt x="357505" y="28702"/>
                  </a:cubicBezTo>
                  <a:cubicBezTo>
                    <a:pt x="364617" y="32385"/>
                    <a:pt x="371348" y="36576"/>
                    <a:pt x="377952" y="40894"/>
                  </a:cubicBezTo>
                  <a:cubicBezTo>
                    <a:pt x="384556" y="45212"/>
                    <a:pt x="390906" y="50038"/>
                    <a:pt x="397129" y="55118"/>
                  </a:cubicBezTo>
                  <a:cubicBezTo>
                    <a:pt x="403352" y="60198"/>
                    <a:pt x="409194" y="65532"/>
                    <a:pt x="414782" y="71120"/>
                  </a:cubicBezTo>
                  <a:cubicBezTo>
                    <a:pt x="420370" y="76708"/>
                    <a:pt x="425704" y="82677"/>
                    <a:pt x="430784" y="88773"/>
                  </a:cubicBezTo>
                  <a:cubicBezTo>
                    <a:pt x="435864" y="94869"/>
                    <a:pt x="440563" y="101346"/>
                    <a:pt x="445008" y="107950"/>
                  </a:cubicBezTo>
                  <a:cubicBezTo>
                    <a:pt x="449453" y="114554"/>
                    <a:pt x="453517" y="121412"/>
                    <a:pt x="457200" y="128397"/>
                  </a:cubicBezTo>
                  <a:cubicBezTo>
                    <a:pt x="460883" y="135382"/>
                    <a:pt x="464312" y="142621"/>
                    <a:pt x="467360" y="149987"/>
                  </a:cubicBezTo>
                  <a:cubicBezTo>
                    <a:pt x="470408" y="157353"/>
                    <a:pt x="473075" y="164846"/>
                    <a:pt x="475361" y="172466"/>
                  </a:cubicBezTo>
                  <a:cubicBezTo>
                    <a:pt x="477647" y="180086"/>
                    <a:pt x="479552" y="187833"/>
                    <a:pt x="481203" y="195580"/>
                  </a:cubicBezTo>
                  <a:cubicBezTo>
                    <a:pt x="482854" y="203327"/>
                    <a:pt x="483870" y="211201"/>
                    <a:pt x="484759" y="219202"/>
                  </a:cubicBezTo>
                  <a:cubicBezTo>
                    <a:pt x="485648" y="227203"/>
                    <a:pt x="485902" y="235077"/>
                    <a:pt x="485902" y="242951"/>
                  </a:cubicBezTo>
                  <a:lnTo>
                    <a:pt x="485902" y="252476"/>
                  </a:lnTo>
                  <a:cubicBezTo>
                    <a:pt x="485902" y="260477"/>
                    <a:pt x="485521" y="268351"/>
                    <a:pt x="484759" y="276225"/>
                  </a:cubicBezTo>
                  <a:cubicBezTo>
                    <a:pt x="483997" y="284099"/>
                    <a:pt x="482854" y="291973"/>
                    <a:pt x="481203" y="299847"/>
                  </a:cubicBezTo>
                  <a:cubicBezTo>
                    <a:pt x="479552" y="307721"/>
                    <a:pt x="477774" y="315341"/>
                    <a:pt x="475361" y="322961"/>
                  </a:cubicBezTo>
                  <a:cubicBezTo>
                    <a:pt x="472948" y="330581"/>
                    <a:pt x="470408" y="338074"/>
                    <a:pt x="467360" y="345440"/>
                  </a:cubicBezTo>
                  <a:cubicBezTo>
                    <a:pt x="464312" y="352806"/>
                    <a:pt x="460883" y="359918"/>
                    <a:pt x="457200" y="367030"/>
                  </a:cubicBezTo>
                  <a:cubicBezTo>
                    <a:pt x="453517" y="374142"/>
                    <a:pt x="449326" y="380873"/>
                    <a:pt x="445008" y="387477"/>
                  </a:cubicBezTo>
                  <a:cubicBezTo>
                    <a:pt x="440690" y="394081"/>
                    <a:pt x="435864" y="400431"/>
                    <a:pt x="430784" y="406654"/>
                  </a:cubicBezTo>
                  <a:cubicBezTo>
                    <a:pt x="425704" y="412877"/>
                    <a:pt x="420370" y="418719"/>
                    <a:pt x="414782" y="424307"/>
                  </a:cubicBezTo>
                  <a:cubicBezTo>
                    <a:pt x="409194" y="429895"/>
                    <a:pt x="403225" y="435229"/>
                    <a:pt x="397129" y="440309"/>
                  </a:cubicBezTo>
                  <a:cubicBezTo>
                    <a:pt x="391033" y="445389"/>
                    <a:pt x="384556" y="450088"/>
                    <a:pt x="377952" y="454533"/>
                  </a:cubicBezTo>
                  <a:cubicBezTo>
                    <a:pt x="371348" y="458978"/>
                    <a:pt x="364490" y="463042"/>
                    <a:pt x="357505" y="466725"/>
                  </a:cubicBezTo>
                  <a:cubicBezTo>
                    <a:pt x="350520" y="470408"/>
                    <a:pt x="343281" y="473837"/>
                    <a:pt x="335915" y="476885"/>
                  </a:cubicBezTo>
                  <a:cubicBezTo>
                    <a:pt x="328549" y="479933"/>
                    <a:pt x="321056" y="482600"/>
                    <a:pt x="313436" y="484886"/>
                  </a:cubicBezTo>
                  <a:cubicBezTo>
                    <a:pt x="305816" y="487172"/>
                    <a:pt x="298069" y="489077"/>
                    <a:pt x="290322" y="490728"/>
                  </a:cubicBezTo>
                  <a:cubicBezTo>
                    <a:pt x="282575" y="492379"/>
                    <a:pt x="274701" y="493395"/>
                    <a:pt x="266700" y="494284"/>
                  </a:cubicBezTo>
                  <a:cubicBezTo>
                    <a:pt x="258699" y="495173"/>
                    <a:pt x="250825" y="495427"/>
                    <a:pt x="242951" y="495427"/>
                  </a:cubicBezTo>
                  <a:cubicBezTo>
                    <a:pt x="235077" y="495427"/>
                    <a:pt x="227076" y="495046"/>
                    <a:pt x="219202" y="494284"/>
                  </a:cubicBezTo>
                  <a:cubicBezTo>
                    <a:pt x="211328" y="493522"/>
                    <a:pt x="203454" y="492379"/>
                    <a:pt x="195580" y="490728"/>
                  </a:cubicBezTo>
                  <a:cubicBezTo>
                    <a:pt x="187706" y="489077"/>
                    <a:pt x="180086" y="487299"/>
                    <a:pt x="172466" y="484886"/>
                  </a:cubicBezTo>
                  <a:cubicBezTo>
                    <a:pt x="164846" y="482473"/>
                    <a:pt x="157353" y="479933"/>
                    <a:pt x="149987" y="476885"/>
                  </a:cubicBezTo>
                  <a:cubicBezTo>
                    <a:pt x="142621" y="473837"/>
                    <a:pt x="135509" y="470408"/>
                    <a:pt x="128397" y="466725"/>
                  </a:cubicBezTo>
                  <a:cubicBezTo>
                    <a:pt x="121285" y="463042"/>
                    <a:pt x="114554" y="458851"/>
                    <a:pt x="107950" y="454533"/>
                  </a:cubicBezTo>
                  <a:cubicBezTo>
                    <a:pt x="101346" y="450215"/>
                    <a:pt x="94996" y="445389"/>
                    <a:pt x="88773" y="440309"/>
                  </a:cubicBezTo>
                  <a:cubicBezTo>
                    <a:pt x="82550" y="435229"/>
                    <a:pt x="76708" y="429895"/>
                    <a:pt x="71120" y="424307"/>
                  </a:cubicBezTo>
                  <a:cubicBezTo>
                    <a:pt x="65532" y="418719"/>
                    <a:pt x="60198" y="412750"/>
                    <a:pt x="55118" y="406654"/>
                  </a:cubicBezTo>
                  <a:cubicBezTo>
                    <a:pt x="50038" y="400558"/>
                    <a:pt x="45339" y="394081"/>
                    <a:pt x="40894" y="387477"/>
                  </a:cubicBezTo>
                  <a:cubicBezTo>
                    <a:pt x="36449" y="380873"/>
                    <a:pt x="32385" y="374015"/>
                    <a:pt x="28702" y="367030"/>
                  </a:cubicBezTo>
                  <a:cubicBezTo>
                    <a:pt x="25019" y="360045"/>
                    <a:pt x="21590" y="352806"/>
                    <a:pt x="18542" y="345440"/>
                  </a:cubicBezTo>
                  <a:cubicBezTo>
                    <a:pt x="15494" y="338074"/>
                    <a:pt x="12827" y="330581"/>
                    <a:pt x="10541" y="322961"/>
                  </a:cubicBezTo>
                  <a:cubicBezTo>
                    <a:pt x="8255" y="315341"/>
                    <a:pt x="6350" y="307594"/>
                    <a:pt x="4699" y="299847"/>
                  </a:cubicBezTo>
                  <a:cubicBezTo>
                    <a:pt x="3048" y="292100"/>
                    <a:pt x="2032" y="284226"/>
                    <a:pt x="1143" y="276225"/>
                  </a:cubicBezTo>
                  <a:cubicBezTo>
                    <a:pt x="254" y="268224"/>
                    <a:pt x="0" y="260350"/>
                    <a:pt x="0" y="252476"/>
                  </a:cubicBezTo>
                  <a:close/>
                </a:path>
              </a:pathLst>
            </a:custGeom>
            <a:solidFill>
              <a:srgbClr val="00AEEF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363728" y="500185"/>
              <a:ext cx="36517" cy="102135"/>
            </a:xfrm>
            <a:custGeom>
              <a:avLst/>
              <a:gdLst/>
              <a:ahLst/>
              <a:cxnLst/>
              <a:rect r="r" b="b" t="t" l="l"/>
              <a:pathLst>
                <a:path h="102135" w="36517">
                  <a:moveTo>
                    <a:pt x="0" y="96588"/>
                  </a:moveTo>
                  <a:cubicBezTo>
                    <a:pt x="1270" y="89349"/>
                    <a:pt x="2159" y="85539"/>
                    <a:pt x="12700" y="47566"/>
                  </a:cubicBezTo>
                  <a:cubicBezTo>
                    <a:pt x="18669" y="26738"/>
                    <a:pt x="24257" y="7815"/>
                    <a:pt x="25654" y="4767"/>
                  </a:cubicBezTo>
                  <a:cubicBezTo>
                    <a:pt x="25654" y="4640"/>
                    <a:pt x="25781" y="4513"/>
                    <a:pt x="25781" y="4386"/>
                  </a:cubicBezTo>
                  <a:cubicBezTo>
                    <a:pt x="25908" y="4005"/>
                    <a:pt x="26162" y="3751"/>
                    <a:pt x="26416" y="3497"/>
                  </a:cubicBezTo>
                  <a:lnTo>
                    <a:pt x="27940" y="1719"/>
                  </a:lnTo>
                  <a:cubicBezTo>
                    <a:pt x="29718" y="-313"/>
                    <a:pt x="32766" y="-567"/>
                    <a:pt x="34798" y="1084"/>
                  </a:cubicBezTo>
                  <a:cubicBezTo>
                    <a:pt x="36830" y="2735"/>
                    <a:pt x="37084" y="5910"/>
                    <a:pt x="35433" y="7942"/>
                  </a:cubicBezTo>
                  <a:lnTo>
                    <a:pt x="33909" y="9720"/>
                  </a:lnTo>
                  <a:lnTo>
                    <a:pt x="30226" y="6545"/>
                  </a:lnTo>
                  <a:lnTo>
                    <a:pt x="34544" y="8704"/>
                  </a:lnTo>
                  <a:cubicBezTo>
                    <a:pt x="34544" y="8704"/>
                    <a:pt x="34544" y="8577"/>
                    <a:pt x="34544" y="8704"/>
                  </a:cubicBezTo>
                  <a:cubicBezTo>
                    <a:pt x="33528" y="10863"/>
                    <a:pt x="28194" y="28770"/>
                    <a:pt x="22098" y="50106"/>
                  </a:cubicBezTo>
                  <a:lnTo>
                    <a:pt x="17399" y="48709"/>
                  </a:lnTo>
                  <a:lnTo>
                    <a:pt x="22098" y="49979"/>
                  </a:lnTo>
                  <a:cubicBezTo>
                    <a:pt x="11557" y="88206"/>
                    <a:pt x="10795" y="91381"/>
                    <a:pt x="9652" y="98112"/>
                  </a:cubicBezTo>
                  <a:cubicBezTo>
                    <a:pt x="9144" y="100779"/>
                    <a:pt x="6731" y="102557"/>
                    <a:pt x="4064" y="102049"/>
                  </a:cubicBezTo>
                  <a:cubicBezTo>
                    <a:pt x="1397" y="101541"/>
                    <a:pt x="-381" y="99128"/>
                    <a:pt x="127" y="96461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474821" y="385540"/>
              <a:ext cx="39942" cy="39941"/>
            </a:xfrm>
            <a:custGeom>
              <a:avLst/>
              <a:gdLst/>
              <a:ahLst/>
              <a:cxnLst/>
              <a:rect r="r" b="b" t="t" l="l"/>
              <a:pathLst>
                <a:path h="39941" w="39942">
                  <a:moveTo>
                    <a:pt x="1429" y="31655"/>
                  </a:moveTo>
                  <a:lnTo>
                    <a:pt x="31655" y="1429"/>
                  </a:lnTo>
                  <a:cubicBezTo>
                    <a:pt x="33560" y="-476"/>
                    <a:pt x="36608" y="-476"/>
                    <a:pt x="38513" y="1429"/>
                  </a:cubicBezTo>
                  <a:cubicBezTo>
                    <a:pt x="40418" y="3334"/>
                    <a:pt x="40418" y="6382"/>
                    <a:pt x="38513" y="8287"/>
                  </a:cubicBezTo>
                  <a:lnTo>
                    <a:pt x="8287" y="38513"/>
                  </a:lnTo>
                  <a:cubicBezTo>
                    <a:pt x="6382" y="40418"/>
                    <a:pt x="3334" y="40418"/>
                    <a:pt x="1429" y="38513"/>
                  </a:cubicBezTo>
                  <a:cubicBezTo>
                    <a:pt x="-476" y="36608"/>
                    <a:pt x="-476" y="33560"/>
                    <a:pt x="1429" y="31655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505300" y="372872"/>
              <a:ext cx="87536" cy="104045"/>
            </a:xfrm>
            <a:custGeom>
              <a:avLst/>
              <a:gdLst/>
              <a:ahLst/>
              <a:cxnLst/>
              <a:rect r="r" b="b" t="t" l="l"/>
              <a:pathLst>
                <a:path h="104045" w="87536">
                  <a:moveTo>
                    <a:pt x="1303" y="13843"/>
                  </a:moveTo>
                  <a:cubicBezTo>
                    <a:pt x="6256" y="9144"/>
                    <a:pt x="10447" y="5842"/>
                    <a:pt x="14765" y="3429"/>
                  </a:cubicBezTo>
                  <a:cubicBezTo>
                    <a:pt x="15019" y="3302"/>
                    <a:pt x="15146" y="3175"/>
                    <a:pt x="15400" y="3175"/>
                  </a:cubicBezTo>
                  <a:cubicBezTo>
                    <a:pt x="19718" y="1524"/>
                    <a:pt x="25179" y="381"/>
                    <a:pt x="29878" y="0"/>
                  </a:cubicBezTo>
                  <a:cubicBezTo>
                    <a:pt x="30132" y="0"/>
                    <a:pt x="30386" y="0"/>
                    <a:pt x="30513" y="0"/>
                  </a:cubicBezTo>
                  <a:cubicBezTo>
                    <a:pt x="35212" y="381"/>
                    <a:pt x="40546" y="1651"/>
                    <a:pt x="44991" y="3429"/>
                  </a:cubicBezTo>
                  <a:cubicBezTo>
                    <a:pt x="45118" y="3556"/>
                    <a:pt x="45372" y="3556"/>
                    <a:pt x="45499" y="3683"/>
                  </a:cubicBezTo>
                  <a:cubicBezTo>
                    <a:pt x="48801" y="5461"/>
                    <a:pt x="52103" y="7747"/>
                    <a:pt x="55151" y="10287"/>
                  </a:cubicBezTo>
                  <a:cubicBezTo>
                    <a:pt x="55278" y="10414"/>
                    <a:pt x="55278" y="10414"/>
                    <a:pt x="55405" y="10541"/>
                  </a:cubicBezTo>
                  <a:cubicBezTo>
                    <a:pt x="60358" y="15240"/>
                    <a:pt x="74963" y="29718"/>
                    <a:pt x="78646" y="33655"/>
                  </a:cubicBezTo>
                  <a:cubicBezTo>
                    <a:pt x="78773" y="33782"/>
                    <a:pt x="78900" y="33909"/>
                    <a:pt x="79027" y="34036"/>
                  </a:cubicBezTo>
                  <a:cubicBezTo>
                    <a:pt x="82075" y="38227"/>
                    <a:pt x="83980" y="41656"/>
                    <a:pt x="85758" y="45974"/>
                  </a:cubicBezTo>
                  <a:cubicBezTo>
                    <a:pt x="85885" y="46101"/>
                    <a:pt x="85885" y="46355"/>
                    <a:pt x="85885" y="46482"/>
                  </a:cubicBezTo>
                  <a:cubicBezTo>
                    <a:pt x="86774" y="49784"/>
                    <a:pt x="87536" y="54102"/>
                    <a:pt x="87536" y="58420"/>
                  </a:cubicBezTo>
                  <a:cubicBezTo>
                    <a:pt x="87536" y="58674"/>
                    <a:pt x="87536" y="58801"/>
                    <a:pt x="87536" y="59055"/>
                  </a:cubicBezTo>
                  <a:cubicBezTo>
                    <a:pt x="87155" y="63373"/>
                    <a:pt x="86266" y="67564"/>
                    <a:pt x="84869" y="71882"/>
                  </a:cubicBezTo>
                  <a:cubicBezTo>
                    <a:pt x="84869" y="72009"/>
                    <a:pt x="84742" y="72263"/>
                    <a:pt x="84615" y="72390"/>
                  </a:cubicBezTo>
                  <a:cubicBezTo>
                    <a:pt x="83472" y="74803"/>
                    <a:pt x="81440" y="78105"/>
                    <a:pt x="77503" y="83185"/>
                  </a:cubicBezTo>
                  <a:cubicBezTo>
                    <a:pt x="77376" y="83312"/>
                    <a:pt x="77249" y="83439"/>
                    <a:pt x="77122" y="83566"/>
                  </a:cubicBezTo>
                  <a:cubicBezTo>
                    <a:pt x="74709" y="86106"/>
                    <a:pt x="68359" y="92456"/>
                    <a:pt x="58199" y="102616"/>
                  </a:cubicBezTo>
                  <a:cubicBezTo>
                    <a:pt x="56294" y="104521"/>
                    <a:pt x="53246" y="104521"/>
                    <a:pt x="51341" y="102616"/>
                  </a:cubicBezTo>
                  <a:cubicBezTo>
                    <a:pt x="49436" y="100711"/>
                    <a:pt x="49436" y="97663"/>
                    <a:pt x="51341" y="95758"/>
                  </a:cubicBezTo>
                  <a:cubicBezTo>
                    <a:pt x="61501" y="85598"/>
                    <a:pt x="67724" y="79375"/>
                    <a:pt x="70137" y="76962"/>
                  </a:cubicBezTo>
                  <a:lnTo>
                    <a:pt x="73693" y="80264"/>
                  </a:lnTo>
                  <a:lnTo>
                    <a:pt x="69883" y="77343"/>
                  </a:lnTo>
                  <a:cubicBezTo>
                    <a:pt x="73566" y="72517"/>
                    <a:pt x="75090" y="69850"/>
                    <a:pt x="75852" y="68326"/>
                  </a:cubicBezTo>
                  <a:lnTo>
                    <a:pt x="80297" y="70358"/>
                  </a:lnTo>
                  <a:lnTo>
                    <a:pt x="75725" y="68834"/>
                  </a:lnTo>
                  <a:cubicBezTo>
                    <a:pt x="76868" y="65278"/>
                    <a:pt x="77630" y="61595"/>
                    <a:pt x="78011" y="58166"/>
                  </a:cubicBezTo>
                  <a:lnTo>
                    <a:pt x="82837" y="58547"/>
                  </a:lnTo>
                  <a:lnTo>
                    <a:pt x="78011" y="58674"/>
                  </a:lnTo>
                  <a:cubicBezTo>
                    <a:pt x="77884" y="55118"/>
                    <a:pt x="77376" y="51562"/>
                    <a:pt x="76614" y="49149"/>
                  </a:cubicBezTo>
                  <a:lnTo>
                    <a:pt x="81313" y="47879"/>
                  </a:lnTo>
                  <a:lnTo>
                    <a:pt x="76741" y="49657"/>
                  </a:lnTo>
                  <a:cubicBezTo>
                    <a:pt x="75344" y="46101"/>
                    <a:pt x="73820" y="43434"/>
                    <a:pt x="71280" y="39878"/>
                  </a:cubicBezTo>
                  <a:lnTo>
                    <a:pt x="75217" y="36957"/>
                  </a:lnTo>
                  <a:lnTo>
                    <a:pt x="71661" y="40259"/>
                  </a:lnTo>
                  <a:cubicBezTo>
                    <a:pt x="68232" y="36576"/>
                    <a:pt x="53881" y="22352"/>
                    <a:pt x="48928" y="17653"/>
                  </a:cubicBezTo>
                  <a:lnTo>
                    <a:pt x="52230" y="14097"/>
                  </a:lnTo>
                  <a:lnTo>
                    <a:pt x="49182" y="17780"/>
                  </a:lnTo>
                  <a:cubicBezTo>
                    <a:pt x="46515" y="15621"/>
                    <a:pt x="43721" y="13716"/>
                    <a:pt x="41054" y="12192"/>
                  </a:cubicBezTo>
                  <a:lnTo>
                    <a:pt x="43340" y="7874"/>
                  </a:lnTo>
                  <a:lnTo>
                    <a:pt x="41562" y="12446"/>
                  </a:lnTo>
                  <a:cubicBezTo>
                    <a:pt x="38133" y="11049"/>
                    <a:pt x="33688" y="10033"/>
                    <a:pt x="30005" y="9652"/>
                  </a:cubicBezTo>
                  <a:lnTo>
                    <a:pt x="30386" y="4826"/>
                  </a:lnTo>
                  <a:lnTo>
                    <a:pt x="30640" y="9652"/>
                  </a:lnTo>
                  <a:cubicBezTo>
                    <a:pt x="26957" y="9906"/>
                    <a:pt x="22512" y="10795"/>
                    <a:pt x="19083" y="12192"/>
                  </a:cubicBezTo>
                  <a:lnTo>
                    <a:pt x="17305" y="7620"/>
                  </a:lnTo>
                  <a:lnTo>
                    <a:pt x="19718" y="11811"/>
                  </a:lnTo>
                  <a:cubicBezTo>
                    <a:pt x="16416" y="13716"/>
                    <a:pt x="12733" y="16383"/>
                    <a:pt x="8161" y="20828"/>
                  </a:cubicBezTo>
                  <a:cubicBezTo>
                    <a:pt x="6256" y="22606"/>
                    <a:pt x="3081" y="22606"/>
                    <a:pt x="1303" y="20574"/>
                  </a:cubicBezTo>
                  <a:cubicBezTo>
                    <a:pt x="-475" y="18542"/>
                    <a:pt x="-475" y="15494"/>
                    <a:pt x="1557" y="13716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446947" y="520795"/>
              <a:ext cx="64259" cy="59355"/>
            </a:xfrm>
            <a:custGeom>
              <a:avLst/>
              <a:gdLst/>
              <a:ahLst/>
              <a:cxnLst/>
              <a:rect r="r" b="b" t="t" l="l"/>
              <a:pathLst>
                <a:path h="59355" w="64259">
                  <a:moveTo>
                    <a:pt x="62831" y="8414"/>
                  </a:moveTo>
                  <a:cubicBezTo>
                    <a:pt x="55846" y="15399"/>
                    <a:pt x="47972" y="23273"/>
                    <a:pt x="40606" y="30512"/>
                  </a:cubicBezTo>
                  <a:cubicBezTo>
                    <a:pt x="34383" y="36735"/>
                    <a:pt x="28541" y="42577"/>
                    <a:pt x="23969" y="47022"/>
                  </a:cubicBezTo>
                  <a:cubicBezTo>
                    <a:pt x="19397" y="51467"/>
                    <a:pt x="16095" y="54896"/>
                    <a:pt x="15079" y="55658"/>
                  </a:cubicBezTo>
                  <a:cubicBezTo>
                    <a:pt x="14952" y="55658"/>
                    <a:pt x="14952" y="55785"/>
                    <a:pt x="14825" y="55785"/>
                  </a:cubicBezTo>
                  <a:cubicBezTo>
                    <a:pt x="14571" y="55912"/>
                    <a:pt x="14317" y="56166"/>
                    <a:pt x="14063" y="56293"/>
                  </a:cubicBezTo>
                  <a:cubicBezTo>
                    <a:pt x="13936" y="56293"/>
                    <a:pt x="13936" y="56420"/>
                    <a:pt x="13809" y="56420"/>
                  </a:cubicBezTo>
                  <a:cubicBezTo>
                    <a:pt x="12666" y="56928"/>
                    <a:pt x="9999" y="57817"/>
                    <a:pt x="6316" y="59087"/>
                  </a:cubicBezTo>
                  <a:cubicBezTo>
                    <a:pt x="3776" y="59976"/>
                    <a:pt x="982" y="58579"/>
                    <a:pt x="220" y="56039"/>
                  </a:cubicBezTo>
                  <a:cubicBezTo>
                    <a:pt x="-542" y="53499"/>
                    <a:pt x="728" y="50705"/>
                    <a:pt x="3268" y="49943"/>
                  </a:cubicBezTo>
                  <a:cubicBezTo>
                    <a:pt x="7205" y="48673"/>
                    <a:pt x="9237" y="47911"/>
                    <a:pt x="9745" y="47657"/>
                  </a:cubicBezTo>
                  <a:lnTo>
                    <a:pt x="11904" y="51975"/>
                  </a:lnTo>
                  <a:lnTo>
                    <a:pt x="8856" y="48165"/>
                  </a:lnTo>
                  <a:cubicBezTo>
                    <a:pt x="9491" y="47657"/>
                    <a:pt x="12412" y="44736"/>
                    <a:pt x="17238" y="40037"/>
                  </a:cubicBezTo>
                  <a:cubicBezTo>
                    <a:pt x="21683" y="35592"/>
                    <a:pt x="27525" y="29750"/>
                    <a:pt x="33748" y="23527"/>
                  </a:cubicBezTo>
                  <a:cubicBezTo>
                    <a:pt x="40987" y="16288"/>
                    <a:pt x="48861" y="8414"/>
                    <a:pt x="55973" y="1429"/>
                  </a:cubicBezTo>
                  <a:cubicBezTo>
                    <a:pt x="57878" y="-476"/>
                    <a:pt x="60926" y="-476"/>
                    <a:pt x="62831" y="1429"/>
                  </a:cubicBezTo>
                  <a:cubicBezTo>
                    <a:pt x="64736" y="3334"/>
                    <a:pt x="64736" y="6382"/>
                    <a:pt x="62831" y="8287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369773" y="591515"/>
              <a:ext cx="12295" cy="10136"/>
            </a:xfrm>
            <a:custGeom>
              <a:avLst/>
              <a:gdLst/>
              <a:ahLst/>
              <a:cxnLst/>
              <a:rect r="r" b="b" t="t" l="l"/>
              <a:pathLst>
                <a:path h="10136" w="12295">
                  <a:moveTo>
                    <a:pt x="8179" y="9703"/>
                  </a:moveTo>
                  <a:lnTo>
                    <a:pt x="5639" y="10084"/>
                  </a:lnTo>
                  <a:cubicBezTo>
                    <a:pt x="2972" y="10465"/>
                    <a:pt x="432" y="8687"/>
                    <a:pt x="51" y="6020"/>
                  </a:cubicBezTo>
                  <a:cubicBezTo>
                    <a:pt x="-330" y="3353"/>
                    <a:pt x="1448" y="813"/>
                    <a:pt x="4115" y="432"/>
                  </a:cubicBezTo>
                  <a:lnTo>
                    <a:pt x="6655" y="51"/>
                  </a:lnTo>
                  <a:cubicBezTo>
                    <a:pt x="9322" y="-330"/>
                    <a:pt x="11862" y="1448"/>
                    <a:pt x="12243" y="4115"/>
                  </a:cubicBezTo>
                  <a:cubicBezTo>
                    <a:pt x="12624" y="6782"/>
                    <a:pt x="10846" y="9322"/>
                    <a:pt x="8179" y="9703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489172" y="401288"/>
              <a:ext cx="75755" cy="75629"/>
            </a:xfrm>
            <a:custGeom>
              <a:avLst/>
              <a:gdLst/>
              <a:ahLst/>
              <a:cxnLst/>
              <a:rect r="r" b="b" t="t" l="l"/>
              <a:pathLst>
                <a:path h="75629" w="75755">
                  <a:moveTo>
                    <a:pt x="67469" y="74200"/>
                  </a:moveTo>
                  <a:lnTo>
                    <a:pt x="1429" y="8287"/>
                  </a:lnTo>
                  <a:cubicBezTo>
                    <a:pt x="-476" y="6382"/>
                    <a:pt x="-476" y="3334"/>
                    <a:pt x="1429" y="1429"/>
                  </a:cubicBezTo>
                  <a:cubicBezTo>
                    <a:pt x="3334" y="-476"/>
                    <a:pt x="6382" y="-476"/>
                    <a:pt x="8287" y="1429"/>
                  </a:cubicBezTo>
                  <a:lnTo>
                    <a:pt x="74327" y="67342"/>
                  </a:lnTo>
                  <a:cubicBezTo>
                    <a:pt x="76232" y="69247"/>
                    <a:pt x="76232" y="72295"/>
                    <a:pt x="74327" y="74200"/>
                  </a:cubicBezTo>
                  <a:cubicBezTo>
                    <a:pt x="72422" y="76105"/>
                    <a:pt x="69374" y="76105"/>
                    <a:pt x="67469" y="7420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363679" y="591898"/>
              <a:ext cx="15845" cy="10638"/>
            </a:xfrm>
            <a:custGeom>
              <a:avLst/>
              <a:gdLst/>
              <a:ahLst/>
              <a:cxnLst/>
              <a:rect r="r" b="b" t="t" l="l"/>
              <a:pathLst>
                <a:path h="10638" w="15845">
                  <a:moveTo>
                    <a:pt x="11606" y="9701"/>
                  </a:moveTo>
                  <a:lnTo>
                    <a:pt x="5510" y="10590"/>
                  </a:lnTo>
                  <a:cubicBezTo>
                    <a:pt x="2843" y="10971"/>
                    <a:pt x="430" y="9066"/>
                    <a:pt x="49" y="6399"/>
                  </a:cubicBezTo>
                  <a:cubicBezTo>
                    <a:pt x="-332" y="3732"/>
                    <a:pt x="1573" y="1319"/>
                    <a:pt x="4240" y="938"/>
                  </a:cubicBezTo>
                  <a:lnTo>
                    <a:pt x="10336" y="49"/>
                  </a:lnTo>
                  <a:cubicBezTo>
                    <a:pt x="13003" y="-332"/>
                    <a:pt x="15416" y="1573"/>
                    <a:pt x="15797" y="4240"/>
                  </a:cubicBezTo>
                  <a:cubicBezTo>
                    <a:pt x="16178" y="6907"/>
                    <a:pt x="14273" y="9320"/>
                    <a:pt x="11606" y="9701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390620" y="415766"/>
              <a:ext cx="93917" cy="94170"/>
            </a:xfrm>
            <a:custGeom>
              <a:avLst/>
              <a:gdLst/>
              <a:ahLst/>
              <a:cxnLst/>
              <a:rect r="r" b="b" t="t" l="l"/>
              <a:pathLst>
                <a:path h="94170" w="93917">
                  <a:moveTo>
                    <a:pt x="1429" y="85884"/>
                  </a:moveTo>
                  <a:lnTo>
                    <a:pt x="85630" y="1429"/>
                  </a:lnTo>
                  <a:cubicBezTo>
                    <a:pt x="87535" y="-476"/>
                    <a:pt x="90583" y="-476"/>
                    <a:pt x="92488" y="1429"/>
                  </a:cubicBezTo>
                  <a:cubicBezTo>
                    <a:pt x="94393" y="3334"/>
                    <a:pt x="94393" y="6382"/>
                    <a:pt x="92488" y="8287"/>
                  </a:cubicBezTo>
                  <a:lnTo>
                    <a:pt x="8287" y="92742"/>
                  </a:lnTo>
                  <a:cubicBezTo>
                    <a:pt x="6382" y="94647"/>
                    <a:pt x="3334" y="94647"/>
                    <a:pt x="1429" y="92742"/>
                  </a:cubicBezTo>
                  <a:cubicBezTo>
                    <a:pt x="-476" y="90837"/>
                    <a:pt x="-476" y="87789"/>
                    <a:pt x="1429" y="85884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501491" y="467201"/>
              <a:ext cx="63436" cy="63309"/>
            </a:xfrm>
            <a:custGeom>
              <a:avLst/>
              <a:gdLst/>
              <a:ahLst/>
              <a:cxnLst/>
              <a:rect r="r" b="b" t="t" l="l"/>
              <a:pathLst>
                <a:path h="63309" w="63436">
                  <a:moveTo>
                    <a:pt x="62008" y="8287"/>
                  </a:moveTo>
                  <a:lnTo>
                    <a:pt x="8287" y="61881"/>
                  </a:lnTo>
                  <a:cubicBezTo>
                    <a:pt x="6382" y="63786"/>
                    <a:pt x="3334" y="63786"/>
                    <a:pt x="1429" y="61881"/>
                  </a:cubicBezTo>
                  <a:cubicBezTo>
                    <a:pt x="-476" y="59976"/>
                    <a:pt x="-476" y="56928"/>
                    <a:pt x="1429" y="55023"/>
                  </a:cubicBezTo>
                  <a:lnTo>
                    <a:pt x="55150" y="1429"/>
                  </a:lnTo>
                  <a:cubicBezTo>
                    <a:pt x="57055" y="-476"/>
                    <a:pt x="60103" y="-476"/>
                    <a:pt x="62008" y="1429"/>
                  </a:cubicBezTo>
                  <a:cubicBezTo>
                    <a:pt x="63913" y="3334"/>
                    <a:pt x="63913" y="6382"/>
                    <a:pt x="62008" y="8287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372339" y="570542"/>
              <a:ext cx="84251" cy="30745"/>
            </a:xfrm>
            <a:custGeom>
              <a:avLst/>
              <a:gdLst/>
              <a:ahLst/>
              <a:cxnLst/>
              <a:rect r="r" b="b" t="t" l="l"/>
              <a:pathLst>
                <a:path h="30745" w="84251">
                  <a:moveTo>
                    <a:pt x="80670" y="9594"/>
                  </a:moveTo>
                  <a:lnTo>
                    <a:pt x="6121" y="30549"/>
                  </a:lnTo>
                  <a:cubicBezTo>
                    <a:pt x="3581" y="31311"/>
                    <a:pt x="787" y="29787"/>
                    <a:pt x="152" y="27120"/>
                  </a:cubicBezTo>
                  <a:cubicBezTo>
                    <a:pt x="-483" y="24453"/>
                    <a:pt x="914" y="21786"/>
                    <a:pt x="3581" y="21151"/>
                  </a:cubicBezTo>
                  <a:lnTo>
                    <a:pt x="78130" y="196"/>
                  </a:lnTo>
                  <a:cubicBezTo>
                    <a:pt x="80670" y="-566"/>
                    <a:pt x="83464" y="958"/>
                    <a:pt x="84099" y="3625"/>
                  </a:cubicBezTo>
                  <a:cubicBezTo>
                    <a:pt x="84734" y="6292"/>
                    <a:pt x="83337" y="8959"/>
                    <a:pt x="80670" y="9594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825513" y="6329775"/>
            <a:ext cx="8282971" cy="3215798"/>
            <a:chOff x="0" y="0"/>
            <a:chExt cx="5184775" cy="201295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68326" y="68453"/>
              <a:ext cx="5047996" cy="1876044"/>
            </a:xfrm>
            <a:custGeom>
              <a:avLst/>
              <a:gdLst/>
              <a:ahLst/>
              <a:cxnLst/>
              <a:rect r="r" b="b" t="t" l="l"/>
              <a:pathLst>
                <a:path h="1876044" w="5047996">
                  <a:moveTo>
                    <a:pt x="0" y="1823974"/>
                  </a:moveTo>
                  <a:lnTo>
                    <a:pt x="0" y="52070"/>
                  </a:lnTo>
                  <a:cubicBezTo>
                    <a:pt x="0" y="48641"/>
                    <a:pt x="381" y="45212"/>
                    <a:pt x="1016" y="41910"/>
                  </a:cubicBezTo>
                  <a:cubicBezTo>
                    <a:pt x="1651" y="38608"/>
                    <a:pt x="2667" y="35306"/>
                    <a:pt x="3937" y="32131"/>
                  </a:cubicBezTo>
                  <a:cubicBezTo>
                    <a:pt x="5207" y="28956"/>
                    <a:pt x="6858" y="25908"/>
                    <a:pt x="8763" y="23114"/>
                  </a:cubicBezTo>
                  <a:cubicBezTo>
                    <a:pt x="10668" y="20320"/>
                    <a:pt x="12827" y="17653"/>
                    <a:pt x="15240" y="15240"/>
                  </a:cubicBezTo>
                  <a:cubicBezTo>
                    <a:pt x="17653" y="12827"/>
                    <a:pt x="20320" y="10668"/>
                    <a:pt x="23114" y="8763"/>
                  </a:cubicBezTo>
                  <a:cubicBezTo>
                    <a:pt x="25908" y="6858"/>
                    <a:pt x="28956" y="5207"/>
                    <a:pt x="32131" y="3937"/>
                  </a:cubicBezTo>
                  <a:cubicBezTo>
                    <a:pt x="35306" y="2667"/>
                    <a:pt x="38608" y="1651"/>
                    <a:pt x="41910" y="1016"/>
                  </a:cubicBezTo>
                  <a:cubicBezTo>
                    <a:pt x="45212" y="381"/>
                    <a:pt x="48641" y="0"/>
                    <a:pt x="52070" y="0"/>
                  </a:cubicBezTo>
                  <a:lnTo>
                    <a:pt x="4995926" y="0"/>
                  </a:lnTo>
                  <a:cubicBezTo>
                    <a:pt x="4999355" y="0"/>
                    <a:pt x="5002784" y="381"/>
                    <a:pt x="5006086" y="1016"/>
                  </a:cubicBezTo>
                  <a:cubicBezTo>
                    <a:pt x="5009388" y="1651"/>
                    <a:pt x="5012690" y="2667"/>
                    <a:pt x="5015865" y="3937"/>
                  </a:cubicBezTo>
                  <a:cubicBezTo>
                    <a:pt x="5019040" y="5207"/>
                    <a:pt x="5022088" y="6858"/>
                    <a:pt x="5024882" y="8763"/>
                  </a:cubicBezTo>
                  <a:cubicBezTo>
                    <a:pt x="5027676" y="10668"/>
                    <a:pt x="5030343" y="12827"/>
                    <a:pt x="5032756" y="15240"/>
                  </a:cubicBezTo>
                  <a:cubicBezTo>
                    <a:pt x="5035169" y="17653"/>
                    <a:pt x="5037328" y="20320"/>
                    <a:pt x="5039233" y="23114"/>
                  </a:cubicBezTo>
                  <a:cubicBezTo>
                    <a:pt x="5041138" y="25908"/>
                    <a:pt x="5042789" y="28956"/>
                    <a:pt x="5044059" y="32131"/>
                  </a:cubicBezTo>
                  <a:cubicBezTo>
                    <a:pt x="5045329" y="35306"/>
                    <a:pt x="5046345" y="38608"/>
                    <a:pt x="5046980" y="41910"/>
                  </a:cubicBezTo>
                  <a:cubicBezTo>
                    <a:pt x="5047615" y="45212"/>
                    <a:pt x="5047996" y="48641"/>
                    <a:pt x="5047996" y="52070"/>
                  </a:cubicBezTo>
                  <a:lnTo>
                    <a:pt x="5047996" y="1823974"/>
                  </a:lnTo>
                  <a:cubicBezTo>
                    <a:pt x="5047996" y="1827403"/>
                    <a:pt x="5047615" y="1830832"/>
                    <a:pt x="5046980" y="1834134"/>
                  </a:cubicBezTo>
                  <a:cubicBezTo>
                    <a:pt x="5046345" y="1837436"/>
                    <a:pt x="5045329" y="1840738"/>
                    <a:pt x="5044059" y="1843913"/>
                  </a:cubicBezTo>
                  <a:cubicBezTo>
                    <a:pt x="5042789" y="1847088"/>
                    <a:pt x="5041138" y="1850136"/>
                    <a:pt x="5039233" y="1852930"/>
                  </a:cubicBezTo>
                  <a:cubicBezTo>
                    <a:pt x="5037328" y="1855724"/>
                    <a:pt x="5035169" y="1858391"/>
                    <a:pt x="5032756" y="1860804"/>
                  </a:cubicBezTo>
                  <a:cubicBezTo>
                    <a:pt x="5030343" y="1863217"/>
                    <a:pt x="5027676" y="1865376"/>
                    <a:pt x="5024882" y="1867281"/>
                  </a:cubicBezTo>
                  <a:cubicBezTo>
                    <a:pt x="5022088" y="1869186"/>
                    <a:pt x="5019040" y="1870837"/>
                    <a:pt x="5015865" y="1872107"/>
                  </a:cubicBezTo>
                  <a:cubicBezTo>
                    <a:pt x="5012690" y="1873377"/>
                    <a:pt x="5009388" y="1874393"/>
                    <a:pt x="5006086" y="1875028"/>
                  </a:cubicBezTo>
                  <a:cubicBezTo>
                    <a:pt x="5002784" y="1875663"/>
                    <a:pt x="4999355" y="1876044"/>
                    <a:pt x="4995926" y="1876044"/>
                  </a:cubicBezTo>
                  <a:lnTo>
                    <a:pt x="52197" y="1876044"/>
                  </a:lnTo>
                  <a:cubicBezTo>
                    <a:pt x="48768" y="1876044"/>
                    <a:pt x="45339" y="1875663"/>
                    <a:pt x="42037" y="1875028"/>
                  </a:cubicBezTo>
                  <a:cubicBezTo>
                    <a:pt x="38735" y="1874393"/>
                    <a:pt x="35433" y="1873377"/>
                    <a:pt x="32258" y="1872107"/>
                  </a:cubicBezTo>
                  <a:cubicBezTo>
                    <a:pt x="29083" y="1870837"/>
                    <a:pt x="26035" y="1869186"/>
                    <a:pt x="23241" y="1867281"/>
                  </a:cubicBezTo>
                  <a:cubicBezTo>
                    <a:pt x="20447" y="1865376"/>
                    <a:pt x="17780" y="1863217"/>
                    <a:pt x="15367" y="1860804"/>
                  </a:cubicBezTo>
                  <a:cubicBezTo>
                    <a:pt x="12954" y="1858391"/>
                    <a:pt x="10795" y="1855724"/>
                    <a:pt x="8890" y="1852930"/>
                  </a:cubicBezTo>
                  <a:cubicBezTo>
                    <a:pt x="6985" y="1850136"/>
                    <a:pt x="5334" y="1847088"/>
                    <a:pt x="4064" y="1843913"/>
                  </a:cubicBezTo>
                  <a:cubicBezTo>
                    <a:pt x="2794" y="1840738"/>
                    <a:pt x="1778" y="1837436"/>
                    <a:pt x="1143" y="1834134"/>
                  </a:cubicBezTo>
                  <a:cubicBezTo>
                    <a:pt x="508" y="1830832"/>
                    <a:pt x="127" y="1827403"/>
                    <a:pt x="127" y="1823974"/>
                  </a:cubicBezTo>
                  <a:close/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63373" y="63373"/>
              <a:ext cx="5058029" cy="1886204"/>
            </a:xfrm>
            <a:custGeom>
              <a:avLst/>
              <a:gdLst/>
              <a:ahLst/>
              <a:cxnLst/>
              <a:rect r="r" b="b" t="t" l="l"/>
              <a:pathLst>
                <a:path h="1886204" w="5058029">
                  <a:moveTo>
                    <a:pt x="127" y="1829054"/>
                  </a:moveTo>
                  <a:lnTo>
                    <a:pt x="127" y="57150"/>
                  </a:lnTo>
                  <a:lnTo>
                    <a:pt x="4953" y="57150"/>
                  </a:lnTo>
                  <a:lnTo>
                    <a:pt x="127" y="57150"/>
                  </a:lnTo>
                  <a:cubicBezTo>
                    <a:pt x="127" y="53467"/>
                    <a:pt x="508" y="49657"/>
                    <a:pt x="1270" y="45974"/>
                  </a:cubicBezTo>
                  <a:cubicBezTo>
                    <a:pt x="2032" y="42291"/>
                    <a:pt x="3048" y="38735"/>
                    <a:pt x="4572" y="35306"/>
                  </a:cubicBezTo>
                  <a:lnTo>
                    <a:pt x="9017" y="37084"/>
                  </a:lnTo>
                  <a:lnTo>
                    <a:pt x="4572" y="35306"/>
                  </a:lnTo>
                  <a:cubicBezTo>
                    <a:pt x="5969" y="31877"/>
                    <a:pt x="7747" y="28575"/>
                    <a:pt x="9779" y="25400"/>
                  </a:cubicBezTo>
                  <a:cubicBezTo>
                    <a:pt x="11811" y="22352"/>
                    <a:pt x="14224" y="19431"/>
                    <a:pt x="16891" y="16764"/>
                  </a:cubicBezTo>
                  <a:lnTo>
                    <a:pt x="20320" y="20193"/>
                  </a:lnTo>
                  <a:lnTo>
                    <a:pt x="16891" y="16764"/>
                  </a:lnTo>
                  <a:cubicBezTo>
                    <a:pt x="19558" y="14097"/>
                    <a:pt x="22479" y="11811"/>
                    <a:pt x="25527" y="9652"/>
                  </a:cubicBezTo>
                  <a:lnTo>
                    <a:pt x="28194" y="13589"/>
                  </a:lnTo>
                  <a:lnTo>
                    <a:pt x="25527" y="9652"/>
                  </a:lnTo>
                  <a:cubicBezTo>
                    <a:pt x="28702" y="7620"/>
                    <a:pt x="31877" y="5842"/>
                    <a:pt x="35433" y="4445"/>
                  </a:cubicBezTo>
                  <a:lnTo>
                    <a:pt x="37211" y="8890"/>
                  </a:lnTo>
                  <a:lnTo>
                    <a:pt x="35433" y="4445"/>
                  </a:lnTo>
                  <a:cubicBezTo>
                    <a:pt x="38862" y="3048"/>
                    <a:pt x="42418" y="1905"/>
                    <a:pt x="46101" y="1143"/>
                  </a:cubicBezTo>
                  <a:lnTo>
                    <a:pt x="46990" y="5842"/>
                  </a:lnTo>
                  <a:lnTo>
                    <a:pt x="46101" y="1143"/>
                  </a:lnTo>
                  <a:cubicBezTo>
                    <a:pt x="49784" y="381"/>
                    <a:pt x="53467" y="0"/>
                    <a:pt x="57277" y="0"/>
                  </a:cubicBezTo>
                  <a:lnTo>
                    <a:pt x="57277" y="4826"/>
                  </a:lnTo>
                  <a:lnTo>
                    <a:pt x="57277" y="127"/>
                  </a:lnTo>
                  <a:lnTo>
                    <a:pt x="5000879" y="127"/>
                  </a:lnTo>
                  <a:lnTo>
                    <a:pt x="5000879" y="4953"/>
                  </a:lnTo>
                  <a:lnTo>
                    <a:pt x="5000879" y="127"/>
                  </a:lnTo>
                  <a:cubicBezTo>
                    <a:pt x="5004562" y="127"/>
                    <a:pt x="5008372" y="508"/>
                    <a:pt x="5012055" y="1270"/>
                  </a:cubicBezTo>
                  <a:lnTo>
                    <a:pt x="5011166" y="5969"/>
                  </a:lnTo>
                  <a:lnTo>
                    <a:pt x="5012055" y="1270"/>
                  </a:lnTo>
                  <a:cubicBezTo>
                    <a:pt x="5015738" y="2032"/>
                    <a:pt x="5019294" y="3048"/>
                    <a:pt x="5022723" y="4572"/>
                  </a:cubicBezTo>
                  <a:lnTo>
                    <a:pt x="5020945" y="9017"/>
                  </a:lnTo>
                  <a:lnTo>
                    <a:pt x="5022723" y="4572"/>
                  </a:lnTo>
                  <a:cubicBezTo>
                    <a:pt x="5026152" y="5969"/>
                    <a:pt x="5029454" y="7747"/>
                    <a:pt x="5032629" y="9779"/>
                  </a:cubicBezTo>
                  <a:lnTo>
                    <a:pt x="5029962" y="13716"/>
                  </a:lnTo>
                  <a:lnTo>
                    <a:pt x="5032629" y="9779"/>
                  </a:lnTo>
                  <a:cubicBezTo>
                    <a:pt x="5035804" y="11811"/>
                    <a:pt x="5038598" y="14224"/>
                    <a:pt x="5041265" y="16891"/>
                  </a:cubicBezTo>
                  <a:lnTo>
                    <a:pt x="5037836" y="20320"/>
                  </a:lnTo>
                  <a:lnTo>
                    <a:pt x="5041265" y="16891"/>
                  </a:lnTo>
                  <a:cubicBezTo>
                    <a:pt x="5043932" y="19558"/>
                    <a:pt x="5046218" y="22479"/>
                    <a:pt x="5048377" y="25527"/>
                  </a:cubicBezTo>
                  <a:cubicBezTo>
                    <a:pt x="5050409" y="28702"/>
                    <a:pt x="5052187" y="31877"/>
                    <a:pt x="5053584" y="35433"/>
                  </a:cubicBezTo>
                  <a:lnTo>
                    <a:pt x="5049139" y="37211"/>
                  </a:lnTo>
                  <a:lnTo>
                    <a:pt x="5053584" y="35433"/>
                  </a:lnTo>
                  <a:cubicBezTo>
                    <a:pt x="5054981" y="38862"/>
                    <a:pt x="5056124" y="42418"/>
                    <a:pt x="5056886" y="46101"/>
                  </a:cubicBezTo>
                  <a:cubicBezTo>
                    <a:pt x="5057648" y="49784"/>
                    <a:pt x="5058029" y="53467"/>
                    <a:pt x="5058029" y="57277"/>
                  </a:cubicBezTo>
                  <a:lnTo>
                    <a:pt x="5058029" y="1829054"/>
                  </a:lnTo>
                  <a:cubicBezTo>
                    <a:pt x="5058029" y="1832737"/>
                    <a:pt x="5057648" y="1836547"/>
                    <a:pt x="5056886" y="1840230"/>
                  </a:cubicBezTo>
                  <a:lnTo>
                    <a:pt x="5052187" y="1839341"/>
                  </a:lnTo>
                  <a:lnTo>
                    <a:pt x="5056886" y="1840230"/>
                  </a:lnTo>
                  <a:cubicBezTo>
                    <a:pt x="5056124" y="1843913"/>
                    <a:pt x="5055108" y="1847469"/>
                    <a:pt x="5053584" y="1850898"/>
                  </a:cubicBezTo>
                  <a:lnTo>
                    <a:pt x="5049139" y="1849120"/>
                  </a:lnTo>
                  <a:lnTo>
                    <a:pt x="5053584" y="1850898"/>
                  </a:lnTo>
                  <a:cubicBezTo>
                    <a:pt x="5052187" y="1854327"/>
                    <a:pt x="5050409" y="1857629"/>
                    <a:pt x="5048377" y="1860804"/>
                  </a:cubicBezTo>
                  <a:cubicBezTo>
                    <a:pt x="5046345" y="1863979"/>
                    <a:pt x="5043932" y="1866773"/>
                    <a:pt x="5041265" y="1869440"/>
                  </a:cubicBezTo>
                  <a:cubicBezTo>
                    <a:pt x="5038598" y="1872107"/>
                    <a:pt x="5035677" y="1874393"/>
                    <a:pt x="5032629" y="1876552"/>
                  </a:cubicBezTo>
                  <a:lnTo>
                    <a:pt x="5029962" y="1872615"/>
                  </a:lnTo>
                  <a:lnTo>
                    <a:pt x="5032629" y="1876552"/>
                  </a:lnTo>
                  <a:cubicBezTo>
                    <a:pt x="5029454" y="1878584"/>
                    <a:pt x="5026279" y="1880362"/>
                    <a:pt x="5022723" y="1881759"/>
                  </a:cubicBezTo>
                  <a:cubicBezTo>
                    <a:pt x="5019294" y="1883156"/>
                    <a:pt x="5015738" y="1884299"/>
                    <a:pt x="5012055" y="1885061"/>
                  </a:cubicBezTo>
                  <a:cubicBezTo>
                    <a:pt x="5008372" y="1885823"/>
                    <a:pt x="5004689" y="1886204"/>
                    <a:pt x="5000879" y="1886204"/>
                  </a:cubicBezTo>
                  <a:lnTo>
                    <a:pt x="5000879" y="1881378"/>
                  </a:lnTo>
                  <a:lnTo>
                    <a:pt x="5000879" y="1886204"/>
                  </a:lnTo>
                  <a:lnTo>
                    <a:pt x="57150" y="1886204"/>
                  </a:lnTo>
                  <a:lnTo>
                    <a:pt x="57150" y="1881378"/>
                  </a:lnTo>
                  <a:lnTo>
                    <a:pt x="57150" y="1886204"/>
                  </a:lnTo>
                  <a:cubicBezTo>
                    <a:pt x="53467" y="1886204"/>
                    <a:pt x="49657" y="1885823"/>
                    <a:pt x="45974" y="1885061"/>
                  </a:cubicBezTo>
                  <a:cubicBezTo>
                    <a:pt x="42291" y="1884299"/>
                    <a:pt x="38735" y="1883283"/>
                    <a:pt x="35306" y="1881759"/>
                  </a:cubicBezTo>
                  <a:cubicBezTo>
                    <a:pt x="31877" y="1880362"/>
                    <a:pt x="28575" y="1878584"/>
                    <a:pt x="25400" y="1876552"/>
                  </a:cubicBezTo>
                  <a:lnTo>
                    <a:pt x="28067" y="1872615"/>
                  </a:lnTo>
                  <a:lnTo>
                    <a:pt x="25400" y="1876552"/>
                  </a:lnTo>
                  <a:cubicBezTo>
                    <a:pt x="22225" y="1874520"/>
                    <a:pt x="19431" y="1872107"/>
                    <a:pt x="16764" y="1869440"/>
                  </a:cubicBezTo>
                  <a:cubicBezTo>
                    <a:pt x="14097" y="1866773"/>
                    <a:pt x="11811" y="1863852"/>
                    <a:pt x="9652" y="1860804"/>
                  </a:cubicBezTo>
                  <a:lnTo>
                    <a:pt x="13589" y="1858137"/>
                  </a:lnTo>
                  <a:lnTo>
                    <a:pt x="9652" y="1860804"/>
                  </a:lnTo>
                  <a:cubicBezTo>
                    <a:pt x="7620" y="1857629"/>
                    <a:pt x="5842" y="1854454"/>
                    <a:pt x="4445" y="1850898"/>
                  </a:cubicBezTo>
                  <a:lnTo>
                    <a:pt x="8890" y="1849120"/>
                  </a:lnTo>
                  <a:lnTo>
                    <a:pt x="4445" y="1850898"/>
                  </a:lnTo>
                  <a:cubicBezTo>
                    <a:pt x="3048" y="1847469"/>
                    <a:pt x="1905" y="1843913"/>
                    <a:pt x="1143" y="1840230"/>
                  </a:cubicBezTo>
                  <a:cubicBezTo>
                    <a:pt x="381" y="1836547"/>
                    <a:pt x="0" y="1832864"/>
                    <a:pt x="0" y="1829054"/>
                  </a:cubicBezTo>
                  <a:lnTo>
                    <a:pt x="4826" y="1829054"/>
                  </a:lnTo>
                  <a:lnTo>
                    <a:pt x="127" y="1829054"/>
                  </a:lnTo>
                  <a:moveTo>
                    <a:pt x="9652" y="1829054"/>
                  </a:moveTo>
                  <a:cubicBezTo>
                    <a:pt x="9652" y="1832229"/>
                    <a:pt x="9906" y="1835277"/>
                    <a:pt x="10541" y="1838325"/>
                  </a:cubicBezTo>
                  <a:lnTo>
                    <a:pt x="5842" y="1839214"/>
                  </a:lnTo>
                  <a:lnTo>
                    <a:pt x="10541" y="1838325"/>
                  </a:lnTo>
                  <a:cubicBezTo>
                    <a:pt x="11176" y="1841373"/>
                    <a:pt x="12065" y="1844294"/>
                    <a:pt x="13208" y="1847215"/>
                  </a:cubicBezTo>
                  <a:cubicBezTo>
                    <a:pt x="14351" y="1850136"/>
                    <a:pt x="15875" y="1852803"/>
                    <a:pt x="17653" y="1855470"/>
                  </a:cubicBezTo>
                  <a:cubicBezTo>
                    <a:pt x="19431" y="1858137"/>
                    <a:pt x="21336" y="1860423"/>
                    <a:pt x="23495" y="1862709"/>
                  </a:cubicBezTo>
                  <a:lnTo>
                    <a:pt x="20066" y="1866138"/>
                  </a:lnTo>
                  <a:lnTo>
                    <a:pt x="23495" y="1862709"/>
                  </a:lnTo>
                  <a:cubicBezTo>
                    <a:pt x="25654" y="1864868"/>
                    <a:pt x="28067" y="1866900"/>
                    <a:pt x="30734" y="1868551"/>
                  </a:cubicBezTo>
                  <a:cubicBezTo>
                    <a:pt x="33274" y="1870329"/>
                    <a:pt x="36068" y="1871726"/>
                    <a:pt x="38989" y="1872996"/>
                  </a:cubicBezTo>
                  <a:lnTo>
                    <a:pt x="37211" y="1877441"/>
                  </a:lnTo>
                  <a:lnTo>
                    <a:pt x="38989" y="1872996"/>
                  </a:lnTo>
                  <a:cubicBezTo>
                    <a:pt x="41910" y="1874139"/>
                    <a:pt x="44831" y="1875028"/>
                    <a:pt x="47879" y="1875663"/>
                  </a:cubicBezTo>
                  <a:lnTo>
                    <a:pt x="46990" y="1880362"/>
                  </a:lnTo>
                  <a:lnTo>
                    <a:pt x="47879" y="1875663"/>
                  </a:lnTo>
                  <a:cubicBezTo>
                    <a:pt x="50927" y="1876298"/>
                    <a:pt x="53975" y="1876552"/>
                    <a:pt x="57150" y="1876552"/>
                  </a:cubicBezTo>
                  <a:lnTo>
                    <a:pt x="5000879" y="1876552"/>
                  </a:lnTo>
                  <a:cubicBezTo>
                    <a:pt x="5004054" y="1876552"/>
                    <a:pt x="5007102" y="1876298"/>
                    <a:pt x="5010150" y="1875663"/>
                  </a:cubicBezTo>
                  <a:lnTo>
                    <a:pt x="5011039" y="1880362"/>
                  </a:lnTo>
                  <a:lnTo>
                    <a:pt x="5010150" y="1875663"/>
                  </a:lnTo>
                  <a:cubicBezTo>
                    <a:pt x="5013198" y="1875028"/>
                    <a:pt x="5016119" y="1874139"/>
                    <a:pt x="5019040" y="1872996"/>
                  </a:cubicBezTo>
                  <a:lnTo>
                    <a:pt x="5020818" y="1877441"/>
                  </a:lnTo>
                  <a:lnTo>
                    <a:pt x="5019040" y="1872996"/>
                  </a:lnTo>
                  <a:cubicBezTo>
                    <a:pt x="5021961" y="1871853"/>
                    <a:pt x="5024628" y="1870329"/>
                    <a:pt x="5027295" y="1868551"/>
                  </a:cubicBezTo>
                  <a:cubicBezTo>
                    <a:pt x="5029962" y="1866773"/>
                    <a:pt x="5032248" y="1864868"/>
                    <a:pt x="5034534" y="1862709"/>
                  </a:cubicBezTo>
                  <a:lnTo>
                    <a:pt x="5037963" y="1866138"/>
                  </a:lnTo>
                  <a:lnTo>
                    <a:pt x="5034534" y="1862709"/>
                  </a:lnTo>
                  <a:cubicBezTo>
                    <a:pt x="5036693" y="1860550"/>
                    <a:pt x="5038725" y="1858137"/>
                    <a:pt x="5040376" y="1855470"/>
                  </a:cubicBezTo>
                  <a:lnTo>
                    <a:pt x="5044313" y="1858137"/>
                  </a:lnTo>
                  <a:lnTo>
                    <a:pt x="5040376" y="1855470"/>
                  </a:lnTo>
                  <a:cubicBezTo>
                    <a:pt x="5042154" y="1852930"/>
                    <a:pt x="5043551" y="1850136"/>
                    <a:pt x="5044821" y="1847215"/>
                  </a:cubicBezTo>
                  <a:cubicBezTo>
                    <a:pt x="5046091" y="1844294"/>
                    <a:pt x="5046853" y="1841373"/>
                    <a:pt x="5047488" y="1838325"/>
                  </a:cubicBezTo>
                  <a:cubicBezTo>
                    <a:pt x="5048123" y="1835277"/>
                    <a:pt x="5048377" y="1832229"/>
                    <a:pt x="5048377" y="1829054"/>
                  </a:cubicBezTo>
                  <a:lnTo>
                    <a:pt x="5053076" y="1829054"/>
                  </a:lnTo>
                  <a:lnTo>
                    <a:pt x="5048250" y="1829054"/>
                  </a:lnTo>
                  <a:lnTo>
                    <a:pt x="5048250" y="57150"/>
                  </a:lnTo>
                  <a:lnTo>
                    <a:pt x="5053076" y="57150"/>
                  </a:lnTo>
                  <a:lnTo>
                    <a:pt x="5048377" y="57150"/>
                  </a:lnTo>
                  <a:cubicBezTo>
                    <a:pt x="5048377" y="53975"/>
                    <a:pt x="5048123" y="50927"/>
                    <a:pt x="5047488" y="47879"/>
                  </a:cubicBezTo>
                  <a:lnTo>
                    <a:pt x="5052187" y="46990"/>
                  </a:lnTo>
                  <a:lnTo>
                    <a:pt x="5047488" y="47879"/>
                  </a:lnTo>
                  <a:cubicBezTo>
                    <a:pt x="5046853" y="44831"/>
                    <a:pt x="5045964" y="41910"/>
                    <a:pt x="5044821" y="38989"/>
                  </a:cubicBezTo>
                  <a:cubicBezTo>
                    <a:pt x="5043678" y="36068"/>
                    <a:pt x="5042154" y="33401"/>
                    <a:pt x="5040376" y="30734"/>
                  </a:cubicBezTo>
                  <a:lnTo>
                    <a:pt x="5044313" y="28067"/>
                  </a:lnTo>
                  <a:lnTo>
                    <a:pt x="5040376" y="30734"/>
                  </a:lnTo>
                  <a:cubicBezTo>
                    <a:pt x="5038598" y="28194"/>
                    <a:pt x="5036693" y="25781"/>
                    <a:pt x="5034534" y="23495"/>
                  </a:cubicBezTo>
                  <a:cubicBezTo>
                    <a:pt x="5032375" y="21336"/>
                    <a:pt x="5029962" y="19304"/>
                    <a:pt x="5027295" y="17653"/>
                  </a:cubicBezTo>
                  <a:cubicBezTo>
                    <a:pt x="5024755" y="15875"/>
                    <a:pt x="5021961" y="14478"/>
                    <a:pt x="5019040" y="13208"/>
                  </a:cubicBezTo>
                  <a:cubicBezTo>
                    <a:pt x="5016119" y="12065"/>
                    <a:pt x="5013198" y="11176"/>
                    <a:pt x="5010150" y="10541"/>
                  </a:cubicBezTo>
                  <a:cubicBezTo>
                    <a:pt x="5007102" y="9906"/>
                    <a:pt x="5004054" y="9652"/>
                    <a:pt x="5000879" y="9652"/>
                  </a:cubicBezTo>
                  <a:lnTo>
                    <a:pt x="57150" y="9652"/>
                  </a:lnTo>
                  <a:cubicBezTo>
                    <a:pt x="53975" y="9652"/>
                    <a:pt x="50927" y="9906"/>
                    <a:pt x="47879" y="10541"/>
                  </a:cubicBezTo>
                  <a:cubicBezTo>
                    <a:pt x="44831" y="11176"/>
                    <a:pt x="41910" y="12065"/>
                    <a:pt x="38989" y="13208"/>
                  </a:cubicBezTo>
                  <a:cubicBezTo>
                    <a:pt x="36068" y="14351"/>
                    <a:pt x="33401" y="15875"/>
                    <a:pt x="30734" y="17653"/>
                  </a:cubicBezTo>
                  <a:cubicBezTo>
                    <a:pt x="28194" y="19431"/>
                    <a:pt x="25781" y="21336"/>
                    <a:pt x="23495" y="23495"/>
                  </a:cubicBezTo>
                  <a:cubicBezTo>
                    <a:pt x="21336" y="25654"/>
                    <a:pt x="19304" y="28067"/>
                    <a:pt x="17653" y="30734"/>
                  </a:cubicBezTo>
                  <a:lnTo>
                    <a:pt x="13716" y="28067"/>
                  </a:lnTo>
                  <a:lnTo>
                    <a:pt x="17653" y="30734"/>
                  </a:lnTo>
                  <a:cubicBezTo>
                    <a:pt x="15875" y="33274"/>
                    <a:pt x="14478" y="36068"/>
                    <a:pt x="13208" y="38989"/>
                  </a:cubicBezTo>
                  <a:cubicBezTo>
                    <a:pt x="12065" y="41910"/>
                    <a:pt x="11176" y="44831"/>
                    <a:pt x="10541" y="47879"/>
                  </a:cubicBezTo>
                  <a:lnTo>
                    <a:pt x="5842" y="46990"/>
                  </a:lnTo>
                  <a:lnTo>
                    <a:pt x="10541" y="47879"/>
                  </a:lnTo>
                  <a:cubicBezTo>
                    <a:pt x="9906" y="50927"/>
                    <a:pt x="9652" y="53975"/>
                    <a:pt x="9652" y="57150"/>
                  </a:cubicBezTo>
                  <a:lnTo>
                    <a:pt x="9652" y="1829054"/>
                  </a:lnTo>
                  <a:close/>
                </a:path>
              </a:pathLst>
            </a:custGeom>
            <a:solidFill>
              <a:srgbClr val="B2D7E5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234823" y="234823"/>
              <a:ext cx="485902" cy="485902"/>
            </a:xfrm>
            <a:custGeom>
              <a:avLst/>
              <a:gdLst/>
              <a:ahLst/>
              <a:cxnLst/>
              <a:rect r="r" b="b" t="t" l="l"/>
              <a:pathLst>
                <a:path h="485902" w="485902">
                  <a:moveTo>
                    <a:pt x="485902" y="242951"/>
                  </a:moveTo>
                  <a:cubicBezTo>
                    <a:pt x="485902" y="250952"/>
                    <a:pt x="485521" y="258826"/>
                    <a:pt x="484759" y="266700"/>
                  </a:cubicBezTo>
                  <a:cubicBezTo>
                    <a:pt x="483997" y="274574"/>
                    <a:pt x="482854" y="282448"/>
                    <a:pt x="481203" y="290322"/>
                  </a:cubicBezTo>
                  <a:cubicBezTo>
                    <a:pt x="479552" y="298196"/>
                    <a:pt x="477774" y="305816"/>
                    <a:pt x="475361" y="313436"/>
                  </a:cubicBezTo>
                  <a:cubicBezTo>
                    <a:pt x="472948" y="321056"/>
                    <a:pt x="470408" y="328549"/>
                    <a:pt x="467360" y="335915"/>
                  </a:cubicBezTo>
                  <a:cubicBezTo>
                    <a:pt x="464312" y="343281"/>
                    <a:pt x="460883" y="350393"/>
                    <a:pt x="457200" y="357505"/>
                  </a:cubicBezTo>
                  <a:cubicBezTo>
                    <a:pt x="453517" y="364617"/>
                    <a:pt x="449326" y="371348"/>
                    <a:pt x="445008" y="377952"/>
                  </a:cubicBezTo>
                  <a:cubicBezTo>
                    <a:pt x="440690" y="384556"/>
                    <a:pt x="435864" y="390906"/>
                    <a:pt x="430784" y="397129"/>
                  </a:cubicBezTo>
                  <a:cubicBezTo>
                    <a:pt x="425704" y="403352"/>
                    <a:pt x="420370" y="409194"/>
                    <a:pt x="414782" y="414782"/>
                  </a:cubicBezTo>
                  <a:cubicBezTo>
                    <a:pt x="409194" y="420370"/>
                    <a:pt x="403225" y="425704"/>
                    <a:pt x="397129" y="430784"/>
                  </a:cubicBezTo>
                  <a:cubicBezTo>
                    <a:pt x="391033" y="435864"/>
                    <a:pt x="384556" y="440563"/>
                    <a:pt x="377952" y="445008"/>
                  </a:cubicBezTo>
                  <a:cubicBezTo>
                    <a:pt x="371348" y="449453"/>
                    <a:pt x="364490" y="453517"/>
                    <a:pt x="357505" y="457200"/>
                  </a:cubicBezTo>
                  <a:cubicBezTo>
                    <a:pt x="350520" y="460883"/>
                    <a:pt x="343281" y="464312"/>
                    <a:pt x="335915" y="467360"/>
                  </a:cubicBezTo>
                  <a:cubicBezTo>
                    <a:pt x="328549" y="470408"/>
                    <a:pt x="321056" y="473075"/>
                    <a:pt x="313436" y="475361"/>
                  </a:cubicBezTo>
                  <a:cubicBezTo>
                    <a:pt x="305816" y="477647"/>
                    <a:pt x="298069" y="479552"/>
                    <a:pt x="290322" y="481203"/>
                  </a:cubicBezTo>
                  <a:cubicBezTo>
                    <a:pt x="282575" y="482854"/>
                    <a:pt x="274701" y="483870"/>
                    <a:pt x="266700" y="484759"/>
                  </a:cubicBezTo>
                  <a:cubicBezTo>
                    <a:pt x="258699" y="485648"/>
                    <a:pt x="250825" y="485902"/>
                    <a:pt x="242951" y="485902"/>
                  </a:cubicBezTo>
                  <a:cubicBezTo>
                    <a:pt x="235077" y="485902"/>
                    <a:pt x="227076" y="485521"/>
                    <a:pt x="219202" y="484759"/>
                  </a:cubicBezTo>
                  <a:cubicBezTo>
                    <a:pt x="211328" y="483997"/>
                    <a:pt x="203454" y="482854"/>
                    <a:pt x="195580" y="481203"/>
                  </a:cubicBezTo>
                  <a:cubicBezTo>
                    <a:pt x="187706" y="479552"/>
                    <a:pt x="180086" y="477774"/>
                    <a:pt x="172466" y="475361"/>
                  </a:cubicBezTo>
                  <a:cubicBezTo>
                    <a:pt x="164846" y="472948"/>
                    <a:pt x="157353" y="470408"/>
                    <a:pt x="149987" y="467360"/>
                  </a:cubicBezTo>
                  <a:cubicBezTo>
                    <a:pt x="142621" y="464312"/>
                    <a:pt x="135509" y="460883"/>
                    <a:pt x="128397" y="457200"/>
                  </a:cubicBezTo>
                  <a:cubicBezTo>
                    <a:pt x="121285" y="453517"/>
                    <a:pt x="114554" y="449326"/>
                    <a:pt x="107950" y="445008"/>
                  </a:cubicBezTo>
                  <a:cubicBezTo>
                    <a:pt x="101346" y="440690"/>
                    <a:pt x="94996" y="435864"/>
                    <a:pt x="88773" y="430784"/>
                  </a:cubicBezTo>
                  <a:cubicBezTo>
                    <a:pt x="82550" y="425704"/>
                    <a:pt x="76708" y="420370"/>
                    <a:pt x="71120" y="414782"/>
                  </a:cubicBezTo>
                  <a:cubicBezTo>
                    <a:pt x="65532" y="409194"/>
                    <a:pt x="60198" y="403225"/>
                    <a:pt x="55118" y="397129"/>
                  </a:cubicBezTo>
                  <a:cubicBezTo>
                    <a:pt x="50038" y="391033"/>
                    <a:pt x="45339" y="384556"/>
                    <a:pt x="40894" y="377952"/>
                  </a:cubicBezTo>
                  <a:cubicBezTo>
                    <a:pt x="36449" y="371348"/>
                    <a:pt x="32385" y="364490"/>
                    <a:pt x="28702" y="357505"/>
                  </a:cubicBezTo>
                  <a:cubicBezTo>
                    <a:pt x="25019" y="350520"/>
                    <a:pt x="21590" y="343281"/>
                    <a:pt x="18542" y="335915"/>
                  </a:cubicBezTo>
                  <a:cubicBezTo>
                    <a:pt x="15494" y="328549"/>
                    <a:pt x="12827" y="321056"/>
                    <a:pt x="10541" y="313436"/>
                  </a:cubicBezTo>
                  <a:cubicBezTo>
                    <a:pt x="8255" y="305816"/>
                    <a:pt x="6350" y="298069"/>
                    <a:pt x="4699" y="290322"/>
                  </a:cubicBezTo>
                  <a:cubicBezTo>
                    <a:pt x="3048" y="282575"/>
                    <a:pt x="2032" y="274701"/>
                    <a:pt x="1143" y="266700"/>
                  </a:cubicBezTo>
                  <a:cubicBezTo>
                    <a:pt x="254" y="258699"/>
                    <a:pt x="0" y="250825"/>
                    <a:pt x="0" y="242951"/>
                  </a:cubicBezTo>
                  <a:cubicBezTo>
                    <a:pt x="0" y="235077"/>
                    <a:pt x="381" y="227076"/>
                    <a:pt x="1143" y="219202"/>
                  </a:cubicBezTo>
                  <a:cubicBezTo>
                    <a:pt x="1905" y="211328"/>
                    <a:pt x="3048" y="203454"/>
                    <a:pt x="4699" y="195580"/>
                  </a:cubicBezTo>
                  <a:cubicBezTo>
                    <a:pt x="6350" y="187706"/>
                    <a:pt x="8128" y="180086"/>
                    <a:pt x="10541" y="172466"/>
                  </a:cubicBezTo>
                  <a:cubicBezTo>
                    <a:pt x="12954" y="164846"/>
                    <a:pt x="15494" y="157353"/>
                    <a:pt x="18542" y="149987"/>
                  </a:cubicBezTo>
                  <a:cubicBezTo>
                    <a:pt x="21590" y="142621"/>
                    <a:pt x="25019" y="135509"/>
                    <a:pt x="28702" y="128397"/>
                  </a:cubicBezTo>
                  <a:cubicBezTo>
                    <a:pt x="32385" y="121285"/>
                    <a:pt x="36576" y="114554"/>
                    <a:pt x="40894" y="107950"/>
                  </a:cubicBezTo>
                  <a:cubicBezTo>
                    <a:pt x="45212" y="101346"/>
                    <a:pt x="50038" y="94996"/>
                    <a:pt x="55118" y="88773"/>
                  </a:cubicBezTo>
                  <a:cubicBezTo>
                    <a:pt x="60198" y="82550"/>
                    <a:pt x="65532" y="76708"/>
                    <a:pt x="71120" y="71120"/>
                  </a:cubicBezTo>
                  <a:cubicBezTo>
                    <a:pt x="76708" y="65532"/>
                    <a:pt x="82677" y="60198"/>
                    <a:pt x="88773" y="55118"/>
                  </a:cubicBezTo>
                  <a:cubicBezTo>
                    <a:pt x="94869" y="50038"/>
                    <a:pt x="101346" y="45339"/>
                    <a:pt x="107950" y="40894"/>
                  </a:cubicBezTo>
                  <a:cubicBezTo>
                    <a:pt x="114554" y="36449"/>
                    <a:pt x="121412" y="32385"/>
                    <a:pt x="128397" y="28702"/>
                  </a:cubicBezTo>
                  <a:cubicBezTo>
                    <a:pt x="135382" y="25019"/>
                    <a:pt x="142621" y="21590"/>
                    <a:pt x="149987" y="18542"/>
                  </a:cubicBezTo>
                  <a:cubicBezTo>
                    <a:pt x="157353" y="15494"/>
                    <a:pt x="164846" y="12827"/>
                    <a:pt x="172466" y="10541"/>
                  </a:cubicBezTo>
                  <a:cubicBezTo>
                    <a:pt x="180086" y="8255"/>
                    <a:pt x="187833" y="6350"/>
                    <a:pt x="195580" y="4699"/>
                  </a:cubicBezTo>
                  <a:cubicBezTo>
                    <a:pt x="203327" y="3048"/>
                    <a:pt x="211201" y="2032"/>
                    <a:pt x="219202" y="1143"/>
                  </a:cubicBezTo>
                  <a:cubicBezTo>
                    <a:pt x="227203" y="254"/>
                    <a:pt x="235077" y="0"/>
                    <a:pt x="242951" y="0"/>
                  </a:cubicBezTo>
                  <a:cubicBezTo>
                    <a:pt x="250825" y="0"/>
                    <a:pt x="258826" y="381"/>
                    <a:pt x="266700" y="1143"/>
                  </a:cubicBezTo>
                  <a:cubicBezTo>
                    <a:pt x="274574" y="1905"/>
                    <a:pt x="282448" y="3048"/>
                    <a:pt x="290322" y="4699"/>
                  </a:cubicBezTo>
                  <a:cubicBezTo>
                    <a:pt x="298196" y="6350"/>
                    <a:pt x="305816" y="8128"/>
                    <a:pt x="313436" y="10541"/>
                  </a:cubicBezTo>
                  <a:cubicBezTo>
                    <a:pt x="321056" y="12954"/>
                    <a:pt x="328549" y="15494"/>
                    <a:pt x="335915" y="18542"/>
                  </a:cubicBezTo>
                  <a:cubicBezTo>
                    <a:pt x="343281" y="21590"/>
                    <a:pt x="350393" y="25019"/>
                    <a:pt x="357505" y="28702"/>
                  </a:cubicBezTo>
                  <a:cubicBezTo>
                    <a:pt x="364617" y="32385"/>
                    <a:pt x="371348" y="36576"/>
                    <a:pt x="377952" y="40894"/>
                  </a:cubicBezTo>
                  <a:cubicBezTo>
                    <a:pt x="384556" y="45212"/>
                    <a:pt x="390906" y="50038"/>
                    <a:pt x="397129" y="55118"/>
                  </a:cubicBezTo>
                  <a:cubicBezTo>
                    <a:pt x="403352" y="60198"/>
                    <a:pt x="409194" y="65532"/>
                    <a:pt x="414782" y="71120"/>
                  </a:cubicBezTo>
                  <a:cubicBezTo>
                    <a:pt x="420370" y="76708"/>
                    <a:pt x="425704" y="82677"/>
                    <a:pt x="430784" y="88773"/>
                  </a:cubicBezTo>
                  <a:cubicBezTo>
                    <a:pt x="435864" y="94869"/>
                    <a:pt x="440563" y="101346"/>
                    <a:pt x="445008" y="107950"/>
                  </a:cubicBezTo>
                  <a:cubicBezTo>
                    <a:pt x="449453" y="114554"/>
                    <a:pt x="453517" y="121412"/>
                    <a:pt x="457200" y="128397"/>
                  </a:cubicBezTo>
                  <a:cubicBezTo>
                    <a:pt x="460883" y="135382"/>
                    <a:pt x="464312" y="142621"/>
                    <a:pt x="467360" y="149987"/>
                  </a:cubicBezTo>
                  <a:cubicBezTo>
                    <a:pt x="470408" y="157353"/>
                    <a:pt x="473075" y="164846"/>
                    <a:pt x="475361" y="172466"/>
                  </a:cubicBezTo>
                  <a:cubicBezTo>
                    <a:pt x="477647" y="180086"/>
                    <a:pt x="479552" y="187833"/>
                    <a:pt x="481203" y="195580"/>
                  </a:cubicBezTo>
                  <a:cubicBezTo>
                    <a:pt x="482854" y="203327"/>
                    <a:pt x="483870" y="211201"/>
                    <a:pt x="484759" y="219202"/>
                  </a:cubicBezTo>
                  <a:cubicBezTo>
                    <a:pt x="485648" y="227203"/>
                    <a:pt x="485902" y="235077"/>
                    <a:pt x="485902" y="242951"/>
                  </a:cubicBezTo>
                  <a:close/>
                </a:path>
              </a:pathLst>
            </a:custGeom>
            <a:solidFill>
              <a:srgbClr val="00AEEF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415036" y="473583"/>
              <a:ext cx="176911" cy="9652"/>
            </a:xfrm>
            <a:custGeom>
              <a:avLst/>
              <a:gdLst/>
              <a:ahLst/>
              <a:cxnLst/>
              <a:rect r="r" b="b" t="t" l="l"/>
              <a:pathLst>
                <a:path h="9652" w="176911">
                  <a:moveTo>
                    <a:pt x="4826" y="0"/>
                  </a:moveTo>
                  <a:lnTo>
                    <a:pt x="172085" y="0"/>
                  </a:lnTo>
                  <a:cubicBezTo>
                    <a:pt x="174752" y="0"/>
                    <a:pt x="176911" y="2159"/>
                    <a:pt x="176911" y="4826"/>
                  </a:cubicBezTo>
                  <a:cubicBezTo>
                    <a:pt x="176911" y="7493"/>
                    <a:pt x="174752" y="9652"/>
                    <a:pt x="172085" y="9652"/>
                  </a:cubicBezTo>
                  <a:lnTo>
                    <a:pt x="4826" y="9652"/>
                  </a:lnTo>
                  <a:cubicBezTo>
                    <a:pt x="2159" y="9652"/>
                    <a:pt x="0" y="7493"/>
                    <a:pt x="0" y="4826"/>
                  </a:cubicBezTo>
                  <a:cubicBezTo>
                    <a:pt x="0" y="2159"/>
                    <a:pt x="2159" y="0"/>
                    <a:pt x="4826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473837" y="363855"/>
              <a:ext cx="9652" cy="178308"/>
            </a:xfrm>
            <a:custGeom>
              <a:avLst/>
              <a:gdLst/>
              <a:ahLst/>
              <a:cxnLst/>
              <a:rect r="r" b="b" t="t" l="l"/>
              <a:pathLst>
                <a:path h="178308" w="9652">
                  <a:moveTo>
                    <a:pt x="0" y="173482"/>
                  </a:moveTo>
                  <a:lnTo>
                    <a:pt x="0" y="4826"/>
                  </a:lnTo>
                  <a:cubicBezTo>
                    <a:pt x="0" y="2159"/>
                    <a:pt x="2159" y="0"/>
                    <a:pt x="4826" y="0"/>
                  </a:cubicBezTo>
                  <a:cubicBezTo>
                    <a:pt x="7493" y="0"/>
                    <a:pt x="9652" y="2159"/>
                    <a:pt x="9652" y="4826"/>
                  </a:cubicBezTo>
                  <a:lnTo>
                    <a:pt x="9652" y="173482"/>
                  </a:lnTo>
                  <a:cubicBezTo>
                    <a:pt x="9652" y="176149"/>
                    <a:pt x="7493" y="178308"/>
                    <a:pt x="4826" y="178308"/>
                  </a:cubicBezTo>
                  <a:cubicBezTo>
                    <a:pt x="2159" y="178308"/>
                    <a:pt x="0" y="176149"/>
                    <a:pt x="0" y="173482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364744" y="537718"/>
              <a:ext cx="227076" cy="9652"/>
            </a:xfrm>
            <a:custGeom>
              <a:avLst/>
              <a:gdLst/>
              <a:ahLst/>
              <a:cxnLst/>
              <a:rect r="r" b="b" t="t" l="l"/>
              <a:pathLst>
                <a:path h="9652" w="227076">
                  <a:moveTo>
                    <a:pt x="222250" y="9652"/>
                  </a:moveTo>
                  <a:lnTo>
                    <a:pt x="4826" y="9652"/>
                  </a:lnTo>
                  <a:cubicBezTo>
                    <a:pt x="2159" y="9652"/>
                    <a:pt x="0" y="7493"/>
                    <a:pt x="0" y="4826"/>
                  </a:cubicBezTo>
                  <a:cubicBezTo>
                    <a:pt x="0" y="2159"/>
                    <a:pt x="2159" y="0"/>
                    <a:pt x="4826" y="0"/>
                  </a:cubicBezTo>
                  <a:lnTo>
                    <a:pt x="222250" y="0"/>
                  </a:lnTo>
                  <a:cubicBezTo>
                    <a:pt x="224917" y="0"/>
                    <a:pt x="227076" y="2159"/>
                    <a:pt x="227076" y="4826"/>
                  </a:cubicBezTo>
                  <a:cubicBezTo>
                    <a:pt x="227076" y="7493"/>
                    <a:pt x="224917" y="9652"/>
                    <a:pt x="222250" y="9652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409702" y="404241"/>
              <a:ext cx="9652" cy="188214"/>
            </a:xfrm>
            <a:custGeom>
              <a:avLst/>
              <a:gdLst/>
              <a:ahLst/>
              <a:cxnLst/>
              <a:rect r="r" b="b" t="t" l="l"/>
              <a:pathLst>
                <a:path h="188214" w="9652">
                  <a:moveTo>
                    <a:pt x="0" y="183388"/>
                  </a:moveTo>
                  <a:lnTo>
                    <a:pt x="0" y="4826"/>
                  </a:lnTo>
                  <a:cubicBezTo>
                    <a:pt x="0" y="2159"/>
                    <a:pt x="2159" y="0"/>
                    <a:pt x="4826" y="0"/>
                  </a:cubicBezTo>
                  <a:cubicBezTo>
                    <a:pt x="7493" y="0"/>
                    <a:pt x="9652" y="2159"/>
                    <a:pt x="9652" y="4826"/>
                  </a:cubicBezTo>
                  <a:lnTo>
                    <a:pt x="9652" y="183388"/>
                  </a:lnTo>
                  <a:cubicBezTo>
                    <a:pt x="9652" y="186055"/>
                    <a:pt x="7493" y="188214"/>
                    <a:pt x="4826" y="188214"/>
                  </a:cubicBezTo>
                  <a:cubicBezTo>
                    <a:pt x="2159" y="188214"/>
                    <a:pt x="0" y="186055"/>
                    <a:pt x="0" y="183388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537718" y="468249"/>
              <a:ext cx="9652" cy="124206"/>
            </a:xfrm>
            <a:custGeom>
              <a:avLst/>
              <a:gdLst/>
              <a:ahLst/>
              <a:cxnLst/>
              <a:rect r="r" b="b" t="t" l="l"/>
              <a:pathLst>
                <a:path h="124206" w="9652">
                  <a:moveTo>
                    <a:pt x="0" y="119380"/>
                  </a:moveTo>
                  <a:lnTo>
                    <a:pt x="0" y="4826"/>
                  </a:lnTo>
                  <a:cubicBezTo>
                    <a:pt x="0" y="2159"/>
                    <a:pt x="2159" y="0"/>
                    <a:pt x="4826" y="0"/>
                  </a:cubicBezTo>
                  <a:cubicBezTo>
                    <a:pt x="7493" y="0"/>
                    <a:pt x="9652" y="2159"/>
                    <a:pt x="9652" y="4826"/>
                  </a:cubicBezTo>
                  <a:lnTo>
                    <a:pt x="9652" y="119380"/>
                  </a:lnTo>
                  <a:cubicBezTo>
                    <a:pt x="9652" y="122047"/>
                    <a:pt x="7493" y="124206"/>
                    <a:pt x="4826" y="124206"/>
                  </a:cubicBezTo>
                  <a:cubicBezTo>
                    <a:pt x="2159" y="124206"/>
                    <a:pt x="0" y="122047"/>
                    <a:pt x="0" y="11938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25" id="25"/>
            <p:cNvSpPr/>
            <p:nvPr/>
          </p:nvSpPr>
          <p:spPr>
            <a:xfrm flipH="false" flipV="false" rot="0">
              <a:off x="364236" y="409575"/>
              <a:ext cx="227965" cy="9652"/>
            </a:xfrm>
            <a:custGeom>
              <a:avLst/>
              <a:gdLst/>
              <a:ahLst/>
              <a:cxnLst/>
              <a:rect r="r" b="b" t="t" l="l"/>
              <a:pathLst>
                <a:path h="9652" w="227965">
                  <a:moveTo>
                    <a:pt x="223139" y="9652"/>
                  </a:moveTo>
                  <a:lnTo>
                    <a:pt x="4826" y="9652"/>
                  </a:lnTo>
                  <a:cubicBezTo>
                    <a:pt x="2159" y="9652"/>
                    <a:pt x="0" y="7493"/>
                    <a:pt x="0" y="4826"/>
                  </a:cubicBezTo>
                  <a:cubicBezTo>
                    <a:pt x="0" y="2159"/>
                    <a:pt x="2159" y="0"/>
                    <a:pt x="4826" y="0"/>
                  </a:cubicBezTo>
                  <a:lnTo>
                    <a:pt x="223139" y="0"/>
                  </a:lnTo>
                  <a:cubicBezTo>
                    <a:pt x="225806" y="0"/>
                    <a:pt x="227965" y="2159"/>
                    <a:pt x="227965" y="4826"/>
                  </a:cubicBezTo>
                  <a:cubicBezTo>
                    <a:pt x="227965" y="7493"/>
                    <a:pt x="225806" y="9652"/>
                    <a:pt x="223139" y="9652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537718" y="364490"/>
              <a:ext cx="9652" cy="113538"/>
            </a:xfrm>
            <a:custGeom>
              <a:avLst/>
              <a:gdLst/>
              <a:ahLst/>
              <a:cxnLst/>
              <a:rect r="r" b="b" t="t" l="l"/>
              <a:pathLst>
                <a:path h="113538" w="9652">
                  <a:moveTo>
                    <a:pt x="0" y="108712"/>
                  </a:moveTo>
                  <a:lnTo>
                    <a:pt x="0" y="4826"/>
                  </a:lnTo>
                  <a:cubicBezTo>
                    <a:pt x="0" y="2159"/>
                    <a:pt x="2159" y="0"/>
                    <a:pt x="4826" y="0"/>
                  </a:cubicBezTo>
                  <a:cubicBezTo>
                    <a:pt x="7493" y="0"/>
                    <a:pt x="9652" y="2159"/>
                    <a:pt x="9652" y="4826"/>
                  </a:cubicBezTo>
                  <a:lnTo>
                    <a:pt x="9652" y="108712"/>
                  </a:lnTo>
                  <a:cubicBezTo>
                    <a:pt x="9652" y="111379"/>
                    <a:pt x="7493" y="113538"/>
                    <a:pt x="4826" y="113538"/>
                  </a:cubicBezTo>
                  <a:cubicBezTo>
                    <a:pt x="2159" y="113538"/>
                    <a:pt x="0" y="111379"/>
                    <a:pt x="0" y="108712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409702" y="363474"/>
              <a:ext cx="9652" cy="50546"/>
            </a:xfrm>
            <a:custGeom>
              <a:avLst/>
              <a:gdLst/>
              <a:ahLst/>
              <a:cxnLst/>
              <a:rect r="r" b="b" t="t" l="l"/>
              <a:pathLst>
                <a:path h="50546" w="9652">
                  <a:moveTo>
                    <a:pt x="0" y="45720"/>
                  </a:moveTo>
                  <a:lnTo>
                    <a:pt x="0" y="4826"/>
                  </a:lnTo>
                  <a:cubicBezTo>
                    <a:pt x="0" y="2159"/>
                    <a:pt x="2159" y="0"/>
                    <a:pt x="4826" y="0"/>
                  </a:cubicBezTo>
                  <a:cubicBezTo>
                    <a:pt x="7493" y="0"/>
                    <a:pt x="9652" y="2159"/>
                    <a:pt x="9652" y="4826"/>
                  </a:cubicBezTo>
                  <a:lnTo>
                    <a:pt x="9652" y="45720"/>
                  </a:lnTo>
                  <a:cubicBezTo>
                    <a:pt x="9652" y="48387"/>
                    <a:pt x="7493" y="50546"/>
                    <a:pt x="4826" y="50546"/>
                  </a:cubicBezTo>
                  <a:cubicBezTo>
                    <a:pt x="2159" y="50546"/>
                    <a:pt x="0" y="48387"/>
                    <a:pt x="0" y="4572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28" id="28"/>
            <p:cNvSpPr/>
            <p:nvPr/>
          </p:nvSpPr>
          <p:spPr>
            <a:xfrm flipH="false" flipV="false" rot="0">
              <a:off x="364236" y="473456"/>
              <a:ext cx="60452" cy="9652"/>
            </a:xfrm>
            <a:custGeom>
              <a:avLst/>
              <a:gdLst/>
              <a:ahLst/>
              <a:cxnLst/>
              <a:rect r="r" b="b" t="t" l="l"/>
              <a:pathLst>
                <a:path h="9652" w="60452">
                  <a:moveTo>
                    <a:pt x="4826" y="0"/>
                  </a:moveTo>
                  <a:lnTo>
                    <a:pt x="55626" y="0"/>
                  </a:lnTo>
                  <a:cubicBezTo>
                    <a:pt x="58293" y="0"/>
                    <a:pt x="60452" y="2159"/>
                    <a:pt x="60452" y="4826"/>
                  </a:cubicBezTo>
                  <a:cubicBezTo>
                    <a:pt x="60452" y="7493"/>
                    <a:pt x="58293" y="9652"/>
                    <a:pt x="55626" y="9652"/>
                  </a:cubicBezTo>
                  <a:lnTo>
                    <a:pt x="4826" y="9652"/>
                  </a:lnTo>
                  <a:cubicBezTo>
                    <a:pt x="2159" y="9652"/>
                    <a:pt x="0" y="7493"/>
                    <a:pt x="0" y="4826"/>
                  </a:cubicBezTo>
                  <a:cubicBezTo>
                    <a:pt x="0" y="2159"/>
                    <a:pt x="2159" y="0"/>
                    <a:pt x="4826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473837" y="532511"/>
              <a:ext cx="9652" cy="60452"/>
            </a:xfrm>
            <a:custGeom>
              <a:avLst/>
              <a:gdLst/>
              <a:ahLst/>
              <a:cxnLst/>
              <a:rect r="r" b="b" t="t" l="l"/>
              <a:pathLst>
                <a:path h="60452" w="9652">
                  <a:moveTo>
                    <a:pt x="0" y="55626"/>
                  </a:moveTo>
                  <a:lnTo>
                    <a:pt x="0" y="4826"/>
                  </a:lnTo>
                  <a:cubicBezTo>
                    <a:pt x="0" y="2159"/>
                    <a:pt x="2159" y="0"/>
                    <a:pt x="4826" y="0"/>
                  </a:cubicBezTo>
                  <a:cubicBezTo>
                    <a:pt x="7493" y="0"/>
                    <a:pt x="9652" y="2159"/>
                    <a:pt x="9652" y="4826"/>
                  </a:cubicBezTo>
                  <a:lnTo>
                    <a:pt x="9652" y="55626"/>
                  </a:lnTo>
                  <a:cubicBezTo>
                    <a:pt x="9652" y="58293"/>
                    <a:pt x="7493" y="60452"/>
                    <a:pt x="4826" y="60452"/>
                  </a:cubicBezTo>
                  <a:cubicBezTo>
                    <a:pt x="2159" y="60452"/>
                    <a:pt x="0" y="58293"/>
                    <a:pt x="0" y="55626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30" id="30"/>
          <p:cNvGrpSpPr/>
          <p:nvPr/>
        </p:nvGrpSpPr>
        <p:grpSpPr>
          <a:xfrm rot="0">
            <a:off x="9179501" y="6329775"/>
            <a:ext cx="8282971" cy="3215798"/>
            <a:chOff x="0" y="0"/>
            <a:chExt cx="5184775" cy="201295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68326" y="68453"/>
              <a:ext cx="5047996" cy="1876044"/>
            </a:xfrm>
            <a:custGeom>
              <a:avLst/>
              <a:gdLst/>
              <a:ahLst/>
              <a:cxnLst/>
              <a:rect r="r" b="b" t="t" l="l"/>
              <a:pathLst>
                <a:path h="1876044" w="5047996">
                  <a:moveTo>
                    <a:pt x="0" y="1823974"/>
                  </a:moveTo>
                  <a:lnTo>
                    <a:pt x="0" y="52070"/>
                  </a:lnTo>
                  <a:cubicBezTo>
                    <a:pt x="0" y="48641"/>
                    <a:pt x="381" y="45212"/>
                    <a:pt x="1016" y="41910"/>
                  </a:cubicBezTo>
                  <a:cubicBezTo>
                    <a:pt x="1651" y="38608"/>
                    <a:pt x="2667" y="35306"/>
                    <a:pt x="3937" y="32131"/>
                  </a:cubicBezTo>
                  <a:cubicBezTo>
                    <a:pt x="5207" y="28956"/>
                    <a:pt x="6858" y="25908"/>
                    <a:pt x="8763" y="23114"/>
                  </a:cubicBezTo>
                  <a:cubicBezTo>
                    <a:pt x="10668" y="20320"/>
                    <a:pt x="12827" y="17653"/>
                    <a:pt x="15240" y="15240"/>
                  </a:cubicBezTo>
                  <a:cubicBezTo>
                    <a:pt x="17653" y="12827"/>
                    <a:pt x="20320" y="10668"/>
                    <a:pt x="23114" y="8763"/>
                  </a:cubicBezTo>
                  <a:cubicBezTo>
                    <a:pt x="25908" y="6858"/>
                    <a:pt x="28956" y="5207"/>
                    <a:pt x="32131" y="3937"/>
                  </a:cubicBezTo>
                  <a:cubicBezTo>
                    <a:pt x="35306" y="2667"/>
                    <a:pt x="38608" y="1651"/>
                    <a:pt x="41910" y="1016"/>
                  </a:cubicBezTo>
                  <a:cubicBezTo>
                    <a:pt x="45212" y="381"/>
                    <a:pt x="48641" y="0"/>
                    <a:pt x="52070" y="0"/>
                  </a:cubicBezTo>
                  <a:lnTo>
                    <a:pt x="4995926" y="0"/>
                  </a:lnTo>
                  <a:cubicBezTo>
                    <a:pt x="4999355" y="0"/>
                    <a:pt x="5002784" y="381"/>
                    <a:pt x="5006086" y="1016"/>
                  </a:cubicBezTo>
                  <a:cubicBezTo>
                    <a:pt x="5009388" y="1651"/>
                    <a:pt x="5012690" y="2667"/>
                    <a:pt x="5015865" y="3937"/>
                  </a:cubicBezTo>
                  <a:cubicBezTo>
                    <a:pt x="5019040" y="5207"/>
                    <a:pt x="5022088" y="6858"/>
                    <a:pt x="5024882" y="8763"/>
                  </a:cubicBezTo>
                  <a:cubicBezTo>
                    <a:pt x="5027676" y="10668"/>
                    <a:pt x="5030343" y="12827"/>
                    <a:pt x="5032756" y="15240"/>
                  </a:cubicBezTo>
                  <a:cubicBezTo>
                    <a:pt x="5035169" y="17653"/>
                    <a:pt x="5037328" y="20320"/>
                    <a:pt x="5039233" y="23114"/>
                  </a:cubicBezTo>
                  <a:cubicBezTo>
                    <a:pt x="5041138" y="25908"/>
                    <a:pt x="5042789" y="28956"/>
                    <a:pt x="5044059" y="32131"/>
                  </a:cubicBezTo>
                  <a:cubicBezTo>
                    <a:pt x="5045329" y="35306"/>
                    <a:pt x="5046345" y="38608"/>
                    <a:pt x="5046980" y="41910"/>
                  </a:cubicBezTo>
                  <a:cubicBezTo>
                    <a:pt x="5047615" y="45212"/>
                    <a:pt x="5047996" y="48641"/>
                    <a:pt x="5047996" y="52070"/>
                  </a:cubicBezTo>
                  <a:lnTo>
                    <a:pt x="5047996" y="1823974"/>
                  </a:lnTo>
                  <a:cubicBezTo>
                    <a:pt x="5047996" y="1827403"/>
                    <a:pt x="5047615" y="1830832"/>
                    <a:pt x="5046980" y="1834134"/>
                  </a:cubicBezTo>
                  <a:cubicBezTo>
                    <a:pt x="5046345" y="1837436"/>
                    <a:pt x="5045329" y="1840738"/>
                    <a:pt x="5044059" y="1843913"/>
                  </a:cubicBezTo>
                  <a:cubicBezTo>
                    <a:pt x="5042789" y="1847088"/>
                    <a:pt x="5041138" y="1850136"/>
                    <a:pt x="5039233" y="1852930"/>
                  </a:cubicBezTo>
                  <a:cubicBezTo>
                    <a:pt x="5037328" y="1855724"/>
                    <a:pt x="5035169" y="1858391"/>
                    <a:pt x="5032756" y="1860804"/>
                  </a:cubicBezTo>
                  <a:cubicBezTo>
                    <a:pt x="5030343" y="1863217"/>
                    <a:pt x="5027676" y="1865376"/>
                    <a:pt x="5024882" y="1867281"/>
                  </a:cubicBezTo>
                  <a:cubicBezTo>
                    <a:pt x="5022088" y="1869186"/>
                    <a:pt x="5019040" y="1870837"/>
                    <a:pt x="5015865" y="1872107"/>
                  </a:cubicBezTo>
                  <a:cubicBezTo>
                    <a:pt x="5012690" y="1873377"/>
                    <a:pt x="5009388" y="1874393"/>
                    <a:pt x="5006086" y="1875028"/>
                  </a:cubicBezTo>
                  <a:cubicBezTo>
                    <a:pt x="5002784" y="1875663"/>
                    <a:pt x="4999355" y="1876044"/>
                    <a:pt x="4995926" y="1876044"/>
                  </a:cubicBezTo>
                  <a:lnTo>
                    <a:pt x="52197" y="1876044"/>
                  </a:lnTo>
                  <a:cubicBezTo>
                    <a:pt x="48768" y="1876044"/>
                    <a:pt x="45339" y="1875663"/>
                    <a:pt x="42037" y="1875028"/>
                  </a:cubicBezTo>
                  <a:cubicBezTo>
                    <a:pt x="38735" y="1874393"/>
                    <a:pt x="35433" y="1873377"/>
                    <a:pt x="32258" y="1872107"/>
                  </a:cubicBezTo>
                  <a:cubicBezTo>
                    <a:pt x="29083" y="1870837"/>
                    <a:pt x="26035" y="1869186"/>
                    <a:pt x="23241" y="1867281"/>
                  </a:cubicBezTo>
                  <a:cubicBezTo>
                    <a:pt x="20447" y="1865376"/>
                    <a:pt x="17780" y="1863217"/>
                    <a:pt x="15367" y="1860804"/>
                  </a:cubicBezTo>
                  <a:cubicBezTo>
                    <a:pt x="12954" y="1858391"/>
                    <a:pt x="10795" y="1855724"/>
                    <a:pt x="8890" y="1852930"/>
                  </a:cubicBezTo>
                  <a:cubicBezTo>
                    <a:pt x="6985" y="1850136"/>
                    <a:pt x="5334" y="1847088"/>
                    <a:pt x="4064" y="1843913"/>
                  </a:cubicBezTo>
                  <a:cubicBezTo>
                    <a:pt x="2794" y="1840738"/>
                    <a:pt x="1778" y="1837436"/>
                    <a:pt x="1143" y="1834134"/>
                  </a:cubicBezTo>
                  <a:cubicBezTo>
                    <a:pt x="508" y="1830832"/>
                    <a:pt x="127" y="1827403"/>
                    <a:pt x="127" y="1823974"/>
                  </a:cubicBezTo>
                  <a:close/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63373" y="63373"/>
              <a:ext cx="5058029" cy="1886204"/>
            </a:xfrm>
            <a:custGeom>
              <a:avLst/>
              <a:gdLst/>
              <a:ahLst/>
              <a:cxnLst/>
              <a:rect r="r" b="b" t="t" l="l"/>
              <a:pathLst>
                <a:path h="1886204" w="5058029">
                  <a:moveTo>
                    <a:pt x="127" y="1829054"/>
                  </a:moveTo>
                  <a:lnTo>
                    <a:pt x="127" y="57150"/>
                  </a:lnTo>
                  <a:lnTo>
                    <a:pt x="4953" y="57150"/>
                  </a:lnTo>
                  <a:lnTo>
                    <a:pt x="127" y="57150"/>
                  </a:lnTo>
                  <a:cubicBezTo>
                    <a:pt x="127" y="53467"/>
                    <a:pt x="508" y="49657"/>
                    <a:pt x="1270" y="45974"/>
                  </a:cubicBezTo>
                  <a:cubicBezTo>
                    <a:pt x="2032" y="42291"/>
                    <a:pt x="3048" y="38735"/>
                    <a:pt x="4572" y="35306"/>
                  </a:cubicBezTo>
                  <a:lnTo>
                    <a:pt x="9017" y="37084"/>
                  </a:lnTo>
                  <a:lnTo>
                    <a:pt x="4572" y="35306"/>
                  </a:lnTo>
                  <a:cubicBezTo>
                    <a:pt x="5969" y="31877"/>
                    <a:pt x="7747" y="28575"/>
                    <a:pt x="9779" y="25400"/>
                  </a:cubicBezTo>
                  <a:cubicBezTo>
                    <a:pt x="11811" y="22352"/>
                    <a:pt x="14224" y="19431"/>
                    <a:pt x="16891" y="16764"/>
                  </a:cubicBezTo>
                  <a:lnTo>
                    <a:pt x="20320" y="20193"/>
                  </a:lnTo>
                  <a:lnTo>
                    <a:pt x="16891" y="16764"/>
                  </a:lnTo>
                  <a:cubicBezTo>
                    <a:pt x="19558" y="14097"/>
                    <a:pt x="22479" y="11811"/>
                    <a:pt x="25527" y="9652"/>
                  </a:cubicBezTo>
                  <a:lnTo>
                    <a:pt x="28194" y="13589"/>
                  </a:lnTo>
                  <a:lnTo>
                    <a:pt x="25527" y="9652"/>
                  </a:lnTo>
                  <a:cubicBezTo>
                    <a:pt x="28702" y="7620"/>
                    <a:pt x="31877" y="5842"/>
                    <a:pt x="35433" y="4445"/>
                  </a:cubicBezTo>
                  <a:lnTo>
                    <a:pt x="37211" y="8890"/>
                  </a:lnTo>
                  <a:lnTo>
                    <a:pt x="35433" y="4445"/>
                  </a:lnTo>
                  <a:cubicBezTo>
                    <a:pt x="38862" y="3048"/>
                    <a:pt x="42418" y="1905"/>
                    <a:pt x="46101" y="1143"/>
                  </a:cubicBezTo>
                  <a:lnTo>
                    <a:pt x="46990" y="5842"/>
                  </a:lnTo>
                  <a:lnTo>
                    <a:pt x="46101" y="1143"/>
                  </a:lnTo>
                  <a:cubicBezTo>
                    <a:pt x="49784" y="381"/>
                    <a:pt x="53467" y="0"/>
                    <a:pt x="57277" y="0"/>
                  </a:cubicBezTo>
                  <a:lnTo>
                    <a:pt x="57277" y="4826"/>
                  </a:lnTo>
                  <a:lnTo>
                    <a:pt x="57277" y="127"/>
                  </a:lnTo>
                  <a:lnTo>
                    <a:pt x="5000879" y="127"/>
                  </a:lnTo>
                  <a:lnTo>
                    <a:pt x="5000879" y="4953"/>
                  </a:lnTo>
                  <a:lnTo>
                    <a:pt x="5000879" y="127"/>
                  </a:lnTo>
                  <a:cubicBezTo>
                    <a:pt x="5004562" y="127"/>
                    <a:pt x="5008372" y="508"/>
                    <a:pt x="5012055" y="1270"/>
                  </a:cubicBezTo>
                  <a:cubicBezTo>
                    <a:pt x="5015738" y="2032"/>
                    <a:pt x="5019294" y="3048"/>
                    <a:pt x="5022723" y="4572"/>
                  </a:cubicBezTo>
                  <a:cubicBezTo>
                    <a:pt x="5026152" y="5969"/>
                    <a:pt x="5029454" y="7747"/>
                    <a:pt x="5032629" y="9779"/>
                  </a:cubicBezTo>
                  <a:cubicBezTo>
                    <a:pt x="5035677" y="11811"/>
                    <a:pt x="5038598" y="14224"/>
                    <a:pt x="5041265" y="16891"/>
                  </a:cubicBezTo>
                  <a:lnTo>
                    <a:pt x="5037836" y="20320"/>
                  </a:lnTo>
                  <a:lnTo>
                    <a:pt x="5041265" y="16891"/>
                  </a:lnTo>
                  <a:cubicBezTo>
                    <a:pt x="5043932" y="19558"/>
                    <a:pt x="5046218" y="22479"/>
                    <a:pt x="5048377" y="25527"/>
                  </a:cubicBezTo>
                  <a:cubicBezTo>
                    <a:pt x="5050409" y="28702"/>
                    <a:pt x="5052187" y="31877"/>
                    <a:pt x="5053584" y="35433"/>
                  </a:cubicBezTo>
                  <a:lnTo>
                    <a:pt x="5049139" y="37211"/>
                  </a:lnTo>
                  <a:lnTo>
                    <a:pt x="5053584" y="35433"/>
                  </a:lnTo>
                  <a:cubicBezTo>
                    <a:pt x="5054981" y="38862"/>
                    <a:pt x="5056124" y="42418"/>
                    <a:pt x="5056886" y="46101"/>
                  </a:cubicBezTo>
                  <a:cubicBezTo>
                    <a:pt x="5057648" y="49784"/>
                    <a:pt x="5058029" y="53467"/>
                    <a:pt x="5058029" y="57277"/>
                  </a:cubicBezTo>
                  <a:lnTo>
                    <a:pt x="5058029" y="1829054"/>
                  </a:lnTo>
                  <a:cubicBezTo>
                    <a:pt x="5058029" y="1832737"/>
                    <a:pt x="5057648" y="1836547"/>
                    <a:pt x="5056886" y="1840230"/>
                  </a:cubicBezTo>
                  <a:cubicBezTo>
                    <a:pt x="5056124" y="1843913"/>
                    <a:pt x="5055108" y="1847469"/>
                    <a:pt x="5053584" y="1850898"/>
                  </a:cubicBezTo>
                  <a:lnTo>
                    <a:pt x="5049139" y="1849120"/>
                  </a:lnTo>
                  <a:lnTo>
                    <a:pt x="5053584" y="1850898"/>
                  </a:lnTo>
                  <a:cubicBezTo>
                    <a:pt x="5052187" y="1854327"/>
                    <a:pt x="5050409" y="1857629"/>
                    <a:pt x="5048377" y="1860804"/>
                  </a:cubicBezTo>
                  <a:cubicBezTo>
                    <a:pt x="5046345" y="1863852"/>
                    <a:pt x="5043932" y="1866773"/>
                    <a:pt x="5041265" y="1869440"/>
                  </a:cubicBezTo>
                  <a:cubicBezTo>
                    <a:pt x="5038598" y="1872107"/>
                    <a:pt x="5035677" y="1874393"/>
                    <a:pt x="5032629" y="1876552"/>
                  </a:cubicBezTo>
                  <a:cubicBezTo>
                    <a:pt x="5029454" y="1878584"/>
                    <a:pt x="5026279" y="1880362"/>
                    <a:pt x="5022723" y="1881759"/>
                  </a:cubicBezTo>
                  <a:cubicBezTo>
                    <a:pt x="5019294" y="1883156"/>
                    <a:pt x="5015738" y="1884299"/>
                    <a:pt x="5012055" y="1885061"/>
                  </a:cubicBezTo>
                  <a:cubicBezTo>
                    <a:pt x="5008372" y="1885823"/>
                    <a:pt x="5004689" y="1886204"/>
                    <a:pt x="5000879" y="1886204"/>
                  </a:cubicBezTo>
                  <a:lnTo>
                    <a:pt x="5000879" y="1881378"/>
                  </a:lnTo>
                  <a:lnTo>
                    <a:pt x="5000879" y="1886204"/>
                  </a:lnTo>
                  <a:lnTo>
                    <a:pt x="57150" y="1886204"/>
                  </a:lnTo>
                  <a:lnTo>
                    <a:pt x="57150" y="1881378"/>
                  </a:lnTo>
                  <a:lnTo>
                    <a:pt x="57150" y="1886204"/>
                  </a:lnTo>
                  <a:cubicBezTo>
                    <a:pt x="53467" y="1886204"/>
                    <a:pt x="49657" y="1885823"/>
                    <a:pt x="45974" y="1885061"/>
                  </a:cubicBezTo>
                  <a:cubicBezTo>
                    <a:pt x="42291" y="1884299"/>
                    <a:pt x="38735" y="1883283"/>
                    <a:pt x="35306" y="1881759"/>
                  </a:cubicBezTo>
                  <a:cubicBezTo>
                    <a:pt x="31877" y="1880362"/>
                    <a:pt x="28575" y="1878584"/>
                    <a:pt x="25400" y="1876552"/>
                  </a:cubicBezTo>
                  <a:cubicBezTo>
                    <a:pt x="22225" y="1874520"/>
                    <a:pt x="19431" y="1872107"/>
                    <a:pt x="16764" y="1869440"/>
                  </a:cubicBezTo>
                  <a:lnTo>
                    <a:pt x="20193" y="1866011"/>
                  </a:lnTo>
                  <a:lnTo>
                    <a:pt x="16764" y="1869440"/>
                  </a:lnTo>
                  <a:cubicBezTo>
                    <a:pt x="14097" y="1866773"/>
                    <a:pt x="11811" y="1863852"/>
                    <a:pt x="9652" y="1860804"/>
                  </a:cubicBezTo>
                  <a:cubicBezTo>
                    <a:pt x="7620" y="1857629"/>
                    <a:pt x="5842" y="1854454"/>
                    <a:pt x="4445" y="1850898"/>
                  </a:cubicBezTo>
                  <a:lnTo>
                    <a:pt x="8890" y="1849120"/>
                  </a:lnTo>
                  <a:lnTo>
                    <a:pt x="4445" y="1850898"/>
                  </a:lnTo>
                  <a:cubicBezTo>
                    <a:pt x="3048" y="1847469"/>
                    <a:pt x="1905" y="1843913"/>
                    <a:pt x="1143" y="1840230"/>
                  </a:cubicBezTo>
                  <a:lnTo>
                    <a:pt x="5842" y="1839341"/>
                  </a:lnTo>
                  <a:lnTo>
                    <a:pt x="1143" y="1840230"/>
                  </a:lnTo>
                  <a:cubicBezTo>
                    <a:pt x="381" y="1836547"/>
                    <a:pt x="0" y="1832864"/>
                    <a:pt x="0" y="1829054"/>
                  </a:cubicBezTo>
                  <a:lnTo>
                    <a:pt x="4699" y="1829054"/>
                  </a:lnTo>
                  <a:lnTo>
                    <a:pt x="127" y="1829054"/>
                  </a:lnTo>
                  <a:moveTo>
                    <a:pt x="9652" y="1829054"/>
                  </a:moveTo>
                  <a:cubicBezTo>
                    <a:pt x="9652" y="1832229"/>
                    <a:pt x="9906" y="1835277"/>
                    <a:pt x="10541" y="1838325"/>
                  </a:cubicBezTo>
                  <a:cubicBezTo>
                    <a:pt x="11176" y="1841373"/>
                    <a:pt x="12065" y="1844294"/>
                    <a:pt x="13208" y="1847215"/>
                  </a:cubicBezTo>
                  <a:cubicBezTo>
                    <a:pt x="14351" y="1850136"/>
                    <a:pt x="15875" y="1852803"/>
                    <a:pt x="17653" y="1855470"/>
                  </a:cubicBezTo>
                  <a:lnTo>
                    <a:pt x="13716" y="1858137"/>
                  </a:lnTo>
                  <a:lnTo>
                    <a:pt x="17653" y="1855470"/>
                  </a:lnTo>
                  <a:cubicBezTo>
                    <a:pt x="19431" y="1858010"/>
                    <a:pt x="21336" y="1860423"/>
                    <a:pt x="23622" y="1862709"/>
                  </a:cubicBezTo>
                  <a:cubicBezTo>
                    <a:pt x="25781" y="1864868"/>
                    <a:pt x="28194" y="1866900"/>
                    <a:pt x="30861" y="1868551"/>
                  </a:cubicBezTo>
                  <a:lnTo>
                    <a:pt x="28194" y="1872488"/>
                  </a:lnTo>
                  <a:lnTo>
                    <a:pt x="30861" y="1868551"/>
                  </a:lnTo>
                  <a:cubicBezTo>
                    <a:pt x="33401" y="1870329"/>
                    <a:pt x="36195" y="1871726"/>
                    <a:pt x="39116" y="1872996"/>
                  </a:cubicBezTo>
                  <a:lnTo>
                    <a:pt x="37338" y="1877441"/>
                  </a:lnTo>
                  <a:lnTo>
                    <a:pt x="39116" y="1872996"/>
                  </a:lnTo>
                  <a:cubicBezTo>
                    <a:pt x="42037" y="1874139"/>
                    <a:pt x="44958" y="1875028"/>
                    <a:pt x="48006" y="1875663"/>
                  </a:cubicBezTo>
                  <a:lnTo>
                    <a:pt x="47117" y="1880362"/>
                  </a:lnTo>
                  <a:lnTo>
                    <a:pt x="48006" y="1875663"/>
                  </a:lnTo>
                  <a:cubicBezTo>
                    <a:pt x="51054" y="1876298"/>
                    <a:pt x="54102" y="1876552"/>
                    <a:pt x="57277" y="1876552"/>
                  </a:cubicBezTo>
                  <a:lnTo>
                    <a:pt x="5000879" y="1876552"/>
                  </a:lnTo>
                  <a:cubicBezTo>
                    <a:pt x="5004054" y="1876552"/>
                    <a:pt x="5007102" y="1876298"/>
                    <a:pt x="5010150" y="1875663"/>
                  </a:cubicBezTo>
                  <a:lnTo>
                    <a:pt x="5011039" y="1880362"/>
                  </a:lnTo>
                  <a:lnTo>
                    <a:pt x="5010150" y="1875663"/>
                  </a:lnTo>
                  <a:cubicBezTo>
                    <a:pt x="5013198" y="1875028"/>
                    <a:pt x="5016119" y="1874139"/>
                    <a:pt x="5019040" y="1872996"/>
                  </a:cubicBezTo>
                  <a:lnTo>
                    <a:pt x="5020818" y="1877441"/>
                  </a:lnTo>
                  <a:lnTo>
                    <a:pt x="5019040" y="1872996"/>
                  </a:lnTo>
                  <a:cubicBezTo>
                    <a:pt x="5021961" y="1871853"/>
                    <a:pt x="5024628" y="1870329"/>
                    <a:pt x="5027295" y="1868551"/>
                  </a:cubicBezTo>
                  <a:lnTo>
                    <a:pt x="5029962" y="1872488"/>
                  </a:lnTo>
                  <a:lnTo>
                    <a:pt x="5027295" y="1868551"/>
                  </a:lnTo>
                  <a:cubicBezTo>
                    <a:pt x="5029835" y="1866773"/>
                    <a:pt x="5032248" y="1864868"/>
                    <a:pt x="5034534" y="1862709"/>
                  </a:cubicBezTo>
                  <a:lnTo>
                    <a:pt x="5037963" y="1866138"/>
                  </a:lnTo>
                  <a:lnTo>
                    <a:pt x="5034534" y="1862709"/>
                  </a:lnTo>
                  <a:cubicBezTo>
                    <a:pt x="5036693" y="1860550"/>
                    <a:pt x="5038725" y="1858137"/>
                    <a:pt x="5040376" y="1855470"/>
                  </a:cubicBezTo>
                  <a:lnTo>
                    <a:pt x="5044313" y="1858137"/>
                  </a:lnTo>
                  <a:lnTo>
                    <a:pt x="5040376" y="1855470"/>
                  </a:lnTo>
                  <a:cubicBezTo>
                    <a:pt x="5042154" y="1852930"/>
                    <a:pt x="5043551" y="1850136"/>
                    <a:pt x="5044821" y="1847215"/>
                  </a:cubicBezTo>
                  <a:cubicBezTo>
                    <a:pt x="5046091" y="1844294"/>
                    <a:pt x="5046853" y="1841373"/>
                    <a:pt x="5047488" y="1838325"/>
                  </a:cubicBezTo>
                  <a:lnTo>
                    <a:pt x="5052187" y="1839214"/>
                  </a:lnTo>
                  <a:lnTo>
                    <a:pt x="5047488" y="1838325"/>
                  </a:lnTo>
                  <a:cubicBezTo>
                    <a:pt x="5048123" y="1835277"/>
                    <a:pt x="5048377" y="1832229"/>
                    <a:pt x="5048377" y="1829054"/>
                  </a:cubicBezTo>
                  <a:lnTo>
                    <a:pt x="5053076" y="1829054"/>
                  </a:lnTo>
                  <a:lnTo>
                    <a:pt x="5048250" y="1829054"/>
                  </a:lnTo>
                  <a:lnTo>
                    <a:pt x="5048250" y="57150"/>
                  </a:lnTo>
                  <a:lnTo>
                    <a:pt x="5053076" y="57150"/>
                  </a:lnTo>
                  <a:lnTo>
                    <a:pt x="5048377" y="57150"/>
                  </a:lnTo>
                  <a:cubicBezTo>
                    <a:pt x="5048377" y="53975"/>
                    <a:pt x="5048123" y="50927"/>
                    <a:pt x="5047488" y="47879"/>
                  </a:cubicBezTo>
                  <a:lnTo>
                    <a:pt x="5052187" y="46990"/>
                  </a:lnTo>
                  <a:lnTo>
                    <a:pt x="5047488" y="47879"/>
                  </a:lnTo>
                  <a:cubicBezTo>
                    <a:pt x="5046853" y="44831"/>
                    <a:pt x="5045964" y="41910"/>
                    <a:pt x="5044821" y="38989"/>
                  </a:cubicBezTo>
                  <a:cubicBezTo>
                    <a:pt x="5043678" y="36068"/>
                    <a:pt x="5042154" y="33401"/>
                    <a:pt x="5040376" y="30734"/>
                  </a:cubicBezTo>
                  <a:lnTo>
                    <a:pt x="5044313" y="28067"/>
                  </a:lnTo>
                  <a:lnTo>
                    <a:pt x="5040376" y="30734"/>
                  </a:lnTo>
                  <a:cubicBezTo>
                    <a:pt x="5038598" y="28194"/>
                    <a:pt x="5036693" y="25781"/>
                    <a:pt x="5034534" y="23495"/>
                  </a:cubicBezTo>
                  <a:cubicBezTo>
                    <a:pt x="5032375" y="21336"/>
                    <a:pt x="5029962" y="19304"/>
                    <a:pt x="5027295" y="17526"/>
                  </a:cubicBezTo>
                  <a:lnTo>
                    <a:pt x="5029962" y="13589"/>
                  </a:lnTo>
                  <a:lnTo>
                    <a:pt x="5027295" y="17526"/>
                  </a:lnTo>
                  <a:cubicBezTo>
                    <a:pt x="5024755" y="15748"/>
                    <a:pt x="5021961" y="14351"/>
                    <a:pt x="5019040" y="13081"/>
                  </a:cubicBezTo>
                  <a:lnTo>
                    <a:pt x="5020818" y="8636"/>
                  </a:lnTo>
                  <a:lnTo>
                    <a:pt x="5019040" y="13081"/>
                  </a:lnTo>
                  <a:cubicBezTo>
                    <a:pt x="5016119" y="11938"/>
                    <a:pt x="5013198" y="11049"/>
                    <a:pt x="5010150" y="10414"/>
                  </a:cubicBezTo>
                  <a:lnTo>
                    <a:pt x="5011039" y="5715"/>
                  </a:lnTo>
                  <a:lnTo>
                    <a:pt x="5010150" y="10414"/>
                  </a:lnTo>
                  <a:cubicBezTo>
                    <a:pt x="5007102" y="9779"/>
                    <a:pt x="5004054" y="9525"/>
                    <a:pt x="5000879" y="9525"/>
                  </a:cubicBezTo>
                  <a:lnTo>
                    <a:pt x="57150" y="9525"/>
                  </a:lnTo>
                  <a:cubicBezTo>
                    <a:pt x="53975" y="9525"/>
                    <a:pt x="50927" y="9779"/>
                    <a:pt x="47879" y="10414"/>
                  </a:cubicBezTo>
                  <a:cubicBezTo>
                    <a:pt x="44831" y="11049"/>
                    <a:pt x="41910" y="11938"/>
                    <a:pt x="38989" y="13081"/>
                  </a:cubicBezTo>
                  <a:cubicBezTo>
                    <a:pt x="36068" y="14224"/>
                    <a:pt x="33401" y="15748"/>
                    <a:pt x="30734" y="17526"/>
                  </a:cubicBezTo>
                  <a:cubicBezTo>
                    <a:pt x="28194" y="19304"/>
                    <a:pt x="25781" y="21209"/>
                    <a:pt x="23495" y="23368"/>
                  </a:cubicBezTo>
                  <a:cubicBezTo>
                    <a:pt x="21336" y="25527"/>
                    <a:pt x="19304" y="27940"/>
                    <a:pt x="17526" y="30607"/>
                  </a:cubicBezTo>
                  <a:lnTo>
                    <a:pt x="13716" y="28067"/>
                  </a:lnTo>
                  <a:lnTo>
                    <a:pt x="17653" y="30734"/>
                  </a:lnTo>
                  <a:cubicBezTo>
                    <a:pt x="15875" y="33274"/>
                    <a:pt x="14478" y="36068"/>
                    <a:pt x="13208" y="38989"/>
                  </a:cubicBezTo>
                  <a:cubicBezTo>
                    <a:pt x="11938" y="41910"/>
                    <a:pt x="11176" y="44831"/>
                    <a:pt x="10541" y="47879"/>
                  </a:cubicBezTo>
                  <a:lnTo>
                    <a:pt x="5842" y="46990"/>
                  </a:lnTo>
                  <a:lnTo>
                    <a:pt x="10541" y="47879"/>
                  </a:lnTo>
                  <a:cubicBezTo>
                    <a:pt x="9906" y="50927"/>
                    <a:pt x="9652" y="53975"/>
                    <a:pt x="9652" y="57150"/>
                  </a:cubicBezTo>
                  <a:lnTo>
                    <a:pt x="9652" y="1829054"/>
                  </a:lnTo>
                  <a:close/>
                </a:path>
              </a:pathLst>
            </a:custGeom>
            <a:solidFill>
              <a:srgbClr val="B2D7E5"/>
            </a:solidFill>
          </p:spPr>
        </p:sp>
        <p:sp>
          <p:nvSpPr>
            <p:cNvPr name="Freeform 33" id="33"/>
            <p:cNvSpPr/>
            <p:nvPr/>
          </p:nvSpPr>
          <p:spPr>
            <a:xfrm flipH="false" flipV="false" rot="0">
              <a:off x="234823" y="234823"/>
              <a:ext cx="485902" cy="485902"/>
            </a:xfrm>
            <a:custGeom>
              <a:avLst/>
              <a:gdLst/>
              <a:ahLst/>
              <a:cxnLst/>
              <a:rect r="r" b="b" t="t" l="l"/>
              <a:pathLst>
                <a:path h="485902" w="485902">
                  <a:moveTo>
                    <a:pt x="485902" y="242951"/>
                  </a:moveTo>
                  <a:cubicBezTo>
                    <a:pt x="485902" y="250952"/>
                    <a:pt x="485521" y="258826"/>
                    <a:pt x="484759" y="266700"/>
                  </a:cubicBezTo>
                  <a:cubicBezTo>
                    <a:pt x="483997" y="274574"/>
                    <a:pt x="482854" y="282448"/>
                    <a:pt x="481203" y="290322"/>
                  </a:cubicBezTo>
                  <a:cubicBezTo>
                    <a:pt x="479552" y="298196"/>
                    <a:pt x="477774" y="305816"/>
                    <a:pt x="475361" y="313436"/>
                  </a:cubicBezTo>
                  <a:cubicBezTo>
                    <a:pt x="472948" y="321056"/>
                    <a:pt x="470408" y="328549"/>
                    <a:pt x="467360" y="335915"/>
                  </a:cubicBezTo>
                  <a:cubicBezTo>
                    <a:pt x="464312" y="343281"/>
                    <a:pt x="460883" y="350393"/>
                    <a:pt x="457200" y="357505"/>
                  </a:cubicBezTo>
                  <a:cubicBezTo>
                    <a:pt x="453517" y="364617"/>
                    <a:pt x="449326" y="371348"/>
                    <a:pt x="445008" y="377952"/>
                  </a:cubicBezTo>
                  <a:cubicBezTo>
                    <a:pt x="440690" y="384556"/>
                    <a:pt x="435864" y="390906"/>
                    <a:pt x="430784" y="397129"/>
                  </a:cubicBezTo>
                  <a:cubicBezTo>
                    <a:pt x="425704" y="403352"/>
                    <a:pt x="420370" y="409194"/>
                    <a:pt x="414782" y="414782"/>
                  </a:cubicBezTo>
                  <a:cubicBezTo>
                    <a:pt x="409194" y="420370"/>
                    <a:pt x="403225" y="425704"/>
                    <a:pt x="397129" y="430784"/>
                  </a:cubicBezTo>
                  <a:cubicBezTo>
                    <a:pt x="391033" y="435864"/>
                    <a:pt x="384556" y="440563"/>
                    <a:pt x="377952" y="445008"/>
                  </a:cubicBezTo>
                  <a:cubicBezTo>
                    <a:pt x="371348" y="449453"/>
                    <a:pt x="364490" y="453517"/>
                    <a:pt x="357505" y="457200"/>
                  </a:cubicBezTo>
                  <a:cubicBezTo>
                    <a:pt x="350520" y="460883"/>
                    <a:pt x="343281" y="464312"/>
                    <a:pt x="335915" y="467360"/>
                  </a:cubicBezTo>
                  <a:cubicBezTo>
                    <a:pt x="328549" y="470408"/>
                    <a:pt x="321056" y="473075"/>
                    <a:pt x="313436" y="475361"/>
                  </a:cubicBezTo>
                  <a:cubicBezTo>
                    <a:pt x="305816" y="477647"/>
                    <a:pt x="298069" y="479552"/>
                    <a:pt x="290322" y="481203"/>
                  </a:cubicBezTo>
                  <a:cubicBezTo>
                    <a:pt x="282575" y="482854"/>
                    <a:pt x="274701" y="483870"/>
                    <a:pt x="266700" y="484759"/>
                  </a:cubicBezTo>
                  <a:cubicBezTo>
                    <a:pt x="258699" y="485648"/>
                    <a:pt x="250825" y="485902"/>
                    <a:pt x="242951" y="485902"/>
                  </a:cubicBezTo>
                  <a:cubicBezTo>
                    <a:pt x="235077" y="485902"/>
                    <a:pt x="227076" y="485521"/>
                    <a:pt x="219202" y="484759"/>
                  </a:cubicBezTo>
                  <a:cubicBezTo>
                    <a:pt x="211328" y="483997"/>
                    <a:pt x="203454" y="482854"/>
                    <a:pt x="195580" y="481203"/>
                  </a:cubicBezTo>
                  <a:cubicBezTo>
                    <a:pt x="187706" y="479552"/>
                    <a:pt x="180086" y="477774"/>
                    <a:pt x="172466" y="475361"/>
                  </a:cubicBezTo>
                  <a:cubicBezTo>
                    <a:pt x="164846" y="472948"/>
                    <a:pt x="157353" y="470408"/>
                    <a:pt x="149987" y="467360"/>
                  </a:cubicBezTo>
                  <a:cubicBezTo>
                    <a:pt x="142621" y="464312"/>
                    <a:pt x="135509" y="460883"/>
                    <a:pt x="128397" y="457200"/>
                  </a:cubicBezTo>
                  <a:cubicBezTo>
                    <a:pt x="121285" y="453517"/>
                    <a:pt x="114554" y="449326"/>
                    <a:pt x="107950" y="445008"/>
                  </a:cubicBezTo>
                  <a:cubicBezTo>
                    <a:pt x="101346" y="440690"/>
                    <a:pt x="94996" y="435864"/>
                    <a:pt x="88773" y="430784"/>
                  </a:cubicBezTo>
                  <a:cubicBezTo>
                    <a:pt x="82550" y="425704"/>
                    <a:pt x="76708" y="420370"/>
                    <a:pt x="71120" y="414782"/>
                  </a:cubicBezTo>
                  <a:cubicBezTo>
                    <a:pt x="65532" y="409194"/>
                    <a:pt x="60198" y="403225"/>
                    <a:pt x="55118" y="397129"/>
                  </a:cubicBezTo>
                  <a:cubicBezTo>
                    <a:pt x="50038" y="391033"/>
                    <a:pt x="45339" y="384556"/>
                    <a:pt x="40894" y="377952"/>
                  </a:cubicBezTo>
                  <a:cubicBezTo>
                    <a:pt x="36449" y="371348"/>
                    <a:pt x="32385" y="364490"/>
                    <a:pt x="28702" y="357505"/>
                  </a:cubicBezTo>
                  <a:cubicBezTo>
                    <a:pt x="25019" y="350520"/>
                    <a:pt x="21590" y="343281"/>
                    <a:pt x="18542" y="335915"/>
                  </a:cubicBezTo>
                  <a:cubicBezTo>
                    <a:pt x="15494" y="328549"/>
                    <a:pt x="12827" y="321056"/>
                    <a:pt x="10541" y="313436"/>
                  </a:cubicBezTo>
                  <a:cubicBezTo>
                    <a:pt x="8255" y="305816"/>
                    <a:pt x="6350" y="298069"/>
                    <a:pt x="4699" y="290322"/>
                  </a:cubicBezTo>
                  <a:cubicBezTo>
                    <a:pt x="3048" y="282575"/>
                    <a:pt x="2032" y="274701"/>
                    <a:pt x="1143" y="266700"/>
                  </a:cubicBezTo>
                  <a:cubicBezTo>
                    <a:pt x="254" y="258699"/>
                    <a:pt x="0" y="250825"/>
                    <a:pt x="0" y="242951"/>
                  </a:cubicBezTo>
                  <a:cubicBezTo>
                    <a:pt x="0" y="235077"/>
                    <a:pt x="381" y="227076"/>
                    <a:pt x="1143" y="219202"/>
                  </a:cubicBezTo>
                  <a:cubicBezTo>
                    <a:pt x="1905" y="211328"/>
                    <a:pt x="3048" y="203454"/>
                    <a:pt x="4699" y="195580"/>
                  </a:cubicBezTo>
                  <a:cubicBezTo>
                    <a:pt x="6350" y="187706"/>
                    <a:pt x="8128" y="180086"/>
                    <a:pt x="10541" y="172466"/>
                  </a:cubicBezTo>
                  <a:cubicBezTo>
                    <a:pt x="12954" y="164846"/>
                    <a:pt x="15494" y="157353"/>
                    <a:pt x="18542" y="149987"/>
                  </a:cubicBezTo>
                  <a:cubicBezTo>
                    <a:pt x="21590" y="142621"/>
                    <a:pt x="25019" y="135509"/>
                    <a:pt x="28702" y="128397"/>
                  </a:cubicBezTo>
                  <a:cubicBezTo>
                    <a:pt x="32385" y="121285"/>
                    <a:pt x="36576" y="114554"/>
                    <a:pt x="40894" y="107950"/>
                  </a:cubicBezTo>
                  <a:cubicBezTo>
                    <a:pt x="45212" y="101346"/>
                    <a:pt x="50038" y="94996"/>
                    <a:pt x="55118" y="88773"/>
                  </a:cubicBezTo>
                  <a:cubicBezTo>
                    <a:pt x="60198" y="82550"/>
                    <a:pt x="65532" y="76708"/>
                    <a:pt x="71120" y="71120"/>
                  </a:cubicBezTo>
                  <a:cubicBezTo>
                    <a:pt x="76708" y="65532"/>
                    <a:pt x="82677" y="60198"/>
                    <a:pt x="88773" y="55118"/>
                  </a:cubicBezTo>
                  <a:cubicBezTo>
                    <a:pt x="94869" y="50038"/>
                    <a:pt x="101346" y="45339"/>
                    <a:pt x="107950" y="40894"/>
                  </a:cubicBezTo>
                  <a:cubicBezTo>
                    <a:pt x="114554" y="36449"/>
                    <a:pt x="121412" y="32385"/>
                    <a:pt x="128397" y="28702"/>
                  </a:cubicBezTo>
                  <a:cubicBezTo>
                    <a:pt x="135382" y="25019"/>
                    <a:pt x="142621" y="21590"/>
                    <a:pt x="149987" y="18542"/>
                  </a:cubicBezTo>
                  <a:cubicBezTo>
                    <a:pt x="157353" y="15494"/>
                    <a:pt x="164846" y="12827"/>
                    <a:pt x="172466" y="10541"/>
                  </a:cubicBezTo>
                  <a:cubicBezTo>
                    <a:pt x="180086" y="8255"/>
                    <a:pt x="187833" y="6350"/>
                    <a:pt x="195580" y="4699"/>
                  </a:cubicBezTo>
                  <a:cubicBezTo>
                    <a:pt x="203327" y="3048"/>
                    <a:pt x="211201" y="2032"/>
                    <a:pt x="219202" y="1143"/>
                  </a:cubicBezTo>
                  <a:cubicBezTo>
                    <a:pt x="227203" y="254"/>
                    <a:pt x="235077" y="0"/>
                    <a:pt x="242951" y="0"/>
                  </a:cubicBezTo>
                  <a:cubicBezTo>
                    <a:pt x="250825" y="0"/>
                    <a:pt x="258826" y="381"/>
                    <a:pt x="266700" y="1143"/>
                  </a:cubicBezTo>
                  <a:cubicBezTo>
                    <a:pt x="274574" y="1905"/>
                    <a:pt x="282448" y="3048"/>
                    <a:pt x="290322" y="4699"/>
                  </a:cubicBezTo>
                  <a:cubicBezTo>
                    <a:pt x="298196" y="6350"/>
                    <a:pt x="305816" y="8128"/>
                    <a:pt x="313436" y="10541"/>
                  </a:cubicBezTo>
                  <a:cubicBezTo>
                    <a:pt x="321056" y="12954"/>
                    <a:pt x="328549" y="15494"/>
                    <a:pt x="335915" y="18542"/>
                  </a:cubicBezTo>
                  <a:cubicBezTo>
                    <a:pt x="343281" y="21590"/>
                    <a:pt x="350393" y="25019"/>
                    <a:pt x="357505" y="28702"/>
                  </a:cubicBezTo>
                  <a:cubicBezTo>
                    <a:pt x="364617" y="32385"/>
                    <a:pt x="371348" y="36576"/>
                    <a:pt x="377952" y="40894"/>
                  </a:cubicBezTo>
                  <a:cubicBezTo>
                    <a:pt x="384556" y="45212"/>
                    <a:pt x="390906" y="50038"/>
                    <a:pt x="397129" y="55118"/>
                  </a:cubicBezTo>
                  <a:cubicBezTo>
                    <a:pt x="403352" y="60198"/>
                    <a:pt x="409194" y="65532"/>
                    <a:pt x="414782" y="71120"/>
                  </a:cubicBezTo>
                  <a:cubicBezTo>
                    <a:pt x="420370" y="76708"/>
                    <a:pt x="425704" y="82677"/>
                    <a:pt x="430784" y="88773"/>
                  </a:cubicBezTo>
                  <a:cubicBezTo>
                    <a:pt x="435864" y="94869"/>
                    <a:pt x="440563" y="101346"/>
                    <a:pt x="445008" y="107950"/>
                  </a:cubicBezTo>
                  <a:cubicBezTo>
                    <a:pt x="449453" y="114554"/>
                    <a:pt x="453517" y="121412"/>
                    <a:pt x="457200" y="128397"/>
                  </a:cubicBezTo>
                  <a:cubicBezTo>
                    <a:pt x="460883" y="135382"/>
                    <a:pt x="464312" y="142621"/>
                    <a:pt x="467360" y="149987"/>
                  </a:cubicBezTo>
                  <a:cubicBezTo>
                    <a:pt x="470408" y="157353"/>
                    <a:pt x="473075" y="164846"/>
                    <a:pt x="475361" y="172466"/>
                  </a:cubicBezTo>
                  <a:cubicBezTo>
                    <a:pt x="477647" y="180086"/>
                    <a:pt x="479552" y="187833"/>
                    <a:pt x="481203" y="195580"/>
                  </a:cubicBezTo>
                  <a:cubicBezTo>
                    <a:pt x="482854" y="203327"/>
                    <a:pt x="483870" y="211201"/>
                    <a:pt x="484759" y="219202"/>
                  </a:cubicBezTo>
                  <a:cubicBezTo>
                    <a:pt x="485648" y="227203"/>
                    <a:pt x="485902" y="235077"/>
                    <a:pt x="485902" y="242951"/>
                  </a:cubicBezTo>
                  <a:close/>
                </a:path>
              </a:pathLst>
            </a:custGeom>
            <a:solidFill>
              <a:srgbClr val="00AEEF"/>
            </a:solidFill>
          </p:spPr>
        </p:sp>
        <p:sp>
          <p:nvSpPr>
            <p:cNvPr name="Freeform 34" id="34"/>
            <p:cNvSpPr/>
            <p:nvPr/>
          </p:nvSpPr>
          <p:spPr>
            <a:xfrm flipH="false" flipV="false" rot="0">
              <a:off x="561970" y="480695"/>
              <a:ext cx="31247" cy="29845"/>
            </a:xfrm>
            <a:custGeom>
              <a:avLst/>
              <a:gdLst/>
              <a:ahLst/>
              <a:cxnLst/>
              <a:rect r="r" b="b" t="t" l="l"/>
              <a:pathLst>
                <a:path h="29845" w="31247">
                  <a:moveTo>
                    <a:pt x="4704" y="20066"/>
                  </a:moveTo>
                  <a:cubicBezTo>
                    <a:pt x="15499" y="20066"/>
                    <a:pt x="19055" y="19685"/>
                    <a:pt x="20579" y="19177"/>
                  </a:cubicBezTo>
                  <a:lnTo>
                    <a:pt x="21976" y="23876"/>
                  </a:lnTo>
                  <a:lnTo>
                    <a:pt x="19182" y="19939"/>
                  </a:lnTo>
                  <a:cubicBezTo>
                    <a:pt x="20833" y="18796"/>
                    <a:pt x="21214" y="17907"/>
                    <a:pt x="21341" y="17780"/>
                  </a:cubicBezTo>
                  <a:lnTo>
                    <a:pt x="25786" y="19685"/>
                  </a:lnTo>
                  <a:lnTo>
                    <a:pt x="21087" y="18542"/>
                  </a:lnTo>
                  <a:cubicBezTo>
                    <a:pt x="21087" y="18542"/>
                    <a:pt x="21087" y="18669"/>
                    <a:pt x="21087" y="18669"/>
                  </a:cubicBezTo>
                  <a:cubicBezTo>
                    <a:pt x="21214" y="17780"/>
                    <a:pt x="21341" y="13335"/>
                    <a:pt x="21468" y="4826"/>
                  </a:cubicBezTo>
                  <a:cubicBezTo>
                    <a:pt x="21468" y="2159"/>
                    <a:pt x="23754" y="0"/>
                    <a:pt x="26421" y="0"/>
                  </a:cubicBezTo>
                  <a:cubicBezTo>
                    <a:pt x="29088" y="0"/>
                    <a:pt x="31247" y="2286"/>
                    <a:pt x="31247" y="4953"/>
                  </a:cubicBezTo>
                  <a:cubicBezTo>
                    <a:pt x="31120" y="13081"/>
                    <a:pt x="30993" y="18415"/>
                    <a:pt x="30739" y="20193"/>
                  </a:cubicBezTo>
                  <a:cubicBezTo>
                    <a:pt x="30739" y="20320"/>
                    <a:pt x="30739" y="20574"/>
                    <a:pt x="30612" y="20701"/>
                  </a:cubicBezTo>
                  <a:cubicBezTo>
                    <a:pt x="30485" y="20828"/>
                    <a:pt x="30485" y="21209"/>
                    <a:pt x="30358" y="21590"/>
                  </a:cubicBezTo>
                  <a:cubicBezTo>
                    <a:pt x="29469" y="23622"/>
                    <a:pt x="27818" y="25781"/>
                    <a:pt x="25024" y="27813"/>
                  </a:cubicBezTo>
                  <a:cubicBezTo>
                    <a:pt x="24643" y="28067"/>
                    <a:pt x="24135" y="28321"/>
                    <a:pt x="23627" y="28575"/>
                  </a:cubicBezTo>
                  <a:cubicBezTo>
                    <a:pt x="20452" y="29591"/>
                    <a:pt x="15245" y="29845"/>
                    <a:pt x="4958" y="29845"/>
                  </a:cubicBezTo>
                  <a:cubicBezTo>
                    <a:pt x="2291" y="29845"/>
                    <a:pt x="132" y="27686"/>
                    <a:pt x="5" y="25019"/>
                  </a:cubicBezTo>
                  <a:cubicBezTo>
                    <a:pt x="-122" y="22352"/>
                    <a:pt x="2164" y="20193"/>
                    <a:pt x="4831" y="20066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35" id="35"/>
            <p:cNvSpPr/>
            <p:nvPr/>
          </p:nvSpPr>
          <p:spPr>
            <a:xfrm flipH="false" flipV="false" rot="0">
              <a:off x="559545" y="461501"/>
              <a:ext cx="33312" cy="28852"/>
            </a:xfrm>
            <a:custGeom>
              <a:avLst/>
              <a:gdLst/>
              <a:ahLst/>
              <a:cxnLst/>
              <a:rect r="r" b="b" t="t" l="l"/>
              <a:pathLst>
                <a:path h="28852" w="33312">
                  <a:moveTo>
                    <a:pt x="23766" y="24401"/>
                  </a:moveTo>
                  <a:cubicBezTo>
                    <a:pt x="23512" y="20972"/>
                    <a:pt x="22877" y="18559"/>
                    <a:pt x="22242" y="17289"/>
                  </a:cubicBezTo>
                  <a:lnTo>
                    <a:pt x="26560" y="15130"/>
                  </a:lnTo>
                  <a:lnTo>
                    <a:pt x="23004" y="18432"/>
                  </a:lnTo>
                  <a:cubicBezTo>
                    <a:pt x="21480" y="16781"/>
                    <a:pt x="19067" y="15130"/>
                    <a:pt x="14495" y="12971"/>
                  </a:cubicBezTo>
                  <a:lnTo>
                    <a:pt x="16527" y="8526"/>
                  </a:lnTo>
                  <a:lnTo>
                    <a:pt x="14876" y="13098"/>
                  </a:lnTo>
                  <a:cubicBezTo>
                    <a:pt x="11447" y="11828"/>
                    <a:pt x="7637" y="10685"/>
                    <a:pt x="3573" y="9542"/>
                  </a:cubicBezTo>
                  <a:cubicBezTo>
                    <a:pt x="1033" y="8780"/>
                    <a:pt x="-491" y="6113"/>
                    <a:pt x="144" y="3573"/>
                  </a:cubicBezTo>
                  <a:cubicBezTo>
                    <a:pt x="779" y="1033"/>
                    <a:pt x="3573" y="-491"/>
                    <a:pt x="6113" y="144"/>
                  </a:cubicBezTo>
                  <a:cubicBezTo>
                    <a:pt x="10431" y="1414"/>
                    <a:pt x="14368" y="2557"/>
                    <a:pt x="18051" y="3954"/>
                  </a:cubicBezTo>
                  <a:cubicBezTo>
                    <a:pt x="18178" y="3954"/>
                    <a:pt x="18305" y="4081"/>
                    <a:pt x="18432" y="4081"/>
                  </a:cubicBezTo>
                  <a:cubicBezTo>
                    <a:pt x="23512" y="6367"/>
                    <a:pt x="27195" y="8653"/>
                    <a:pt x="29989" y="11701"/>
                  </a:cubicBezTo>
                  <a:cubicBezTo>
                    <a:pt x="30243" y="12082"/>
                    <a:pt x="30624" y="12463"/>
                    <a:pt x="30751" y="12844"/>
                  </a:cubicBezTo>
                  <a:cubicBezTo>
                    <a:pt x="32148" y="15638"/>
                    <a:pt x="33037" y="19448"/>
                    <a:pt x="33291" y="23639"/>
                  </a:cubicBezTo>
                  <a:cubicBezTo>
                    <a:pt x="33545" y="26306"/>
                    <a:pt x="31513" y="28719"/>
                    <a:pt x="28719" y="28846"/>
                  </a:cubicBezTo>
                  <a:cubicBezTo>
                    <a:pt x="25925" y="28973"/>
                    <a:pt x="23639" y="27068"/>
                    <a:pt x="23512" y="24274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36" id="36"/>
            <p:cNvSpPr/>
            <p:nvPr/>
          </p:nvSpPr>
          <p:spPr>
            <a:xfrm flipH="false" flipV="false" rot="0">
              <a:off x="502285" y="456184"/>
              <a:ext cx="67065" cy="15249"/>
            </a:xfrm>
            <a:custGeom>
              <a:avLst/>
              <a:gdLst/>
              <a:ahLst/>
              <a:cxnLst/>
              <a:rect r="r" b="b" t="t" l="l"/>
              <a:pathLst>
                <a:path h="15249" w="67065">
                  <a:moveTo>
                    <a:pt x="60960" y="14986"/>
                  </a:moveTo>
                  <a:cubicBezTo>
                    <a:pt x="53975" y="13335"/>
                    <a:pt x="47625" y="12192"/>
                    <a:pt x="40640" y="11176"/>
                  </a:cubicBezTo>
                  <a:lnTo>
                    <a:pt x="41402" y="6350"/>
                  </a:lnTo>
                  <a:lnTo>
                    <a:pt x="40894" y="11176"/>
                  </a:lnTo>
                  <a:cubicBezTo>
                    <a:pt x="34417" y="10541"/>
                    <a:pt x="28829" y="10033"/>
                    <a:pt x="20320" y="9779"/>
                  </a:cubicBezTo>
                  <a:lnTo>
                    <a:pt x="20447" y="4953"/>
                  </a:lnTo>
                  <a:lnTo>
                    <a:pt x="20574" y="9779"/>
                  </a:lnTo>
                  <a:lnTo>
                    <a:pt x="4953" y="10033"/>
                  </a:lnTo>
                  <a:cubicBezTo>
                    <a:pt x="2286" y="10033"/>
                    <a:pt x="0" y="7874"/>
                    <a:pt x="0" y="5207"/>
                  </a:cubicBezTo>
                  <a:cubicBezTo>
                    <a:pt x="0" y="2540"/>
                    <a:pt x="2159" y="254"/>
                    <a:pt x="4826" y="254"/>
                  </a:cubicBezTo>
                  <a:lnTo>
                    <a:pt x="20447" y="0"/>
                  </a:lnTo>
                  <a:cubicBezTo>
                    <a:pt x="20574" y="0"/>
                    <a:pt x="20574" y="0"/>
                    <a:pt x="20701" y="0"/>
                  </a:cubicBezTo>
                  <a:cubicBezTo>
                    <a:pt x="29337" y="381"/>
                    <a:pt x="35179" y="762"/>
                    <a:pt x="41910" y="1524"/>
                  </a:cubicBezTo>
                  <a:cubicBezTo>
                    <a:pt x="42037" y="1524"/>
                    <a:pt x="42037" y="1524"/>
                    <a:pt x="42164" y="1524"/>
                  </a:cubicBezTo>
                  <a:cubicBezTo>
                    <a:pt x="49403" y="2540"/>
                    <a:pt x="56007" y="3810"/>
                    <a:pt x="63246" y="5588"/>
                  </a:cubicBezTo>
                  <a:cubicBezTo>
                    <a:pt x="65913" y="6223"/>
                    <a:pt x="67564" y="8763"/>
                    <a:pt x="66929" y="11430"/>
                  </a:cubicBezTo>
                  <a:cubicBezTo>
                    <a:pt x="66294" y="14097"/>
                    <a:pt x="63754" y="15748"/>
                    <a:pt x="61087" y="15113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37" id="37"/>
            <p:cNvSpPr/>
            <p:nvPr/>
          </p:nvSpPr>
          <p:spPr>
            <a:xfrm flipH="false" flipV="false" rot="0">
              <a:off x="363550" y="455576"/>
              <a:ext cx="71177" cy="39140"/>
            </a:xfrm>
            <a:custGeom>
              <a:avLst/>
              <a:gdLst/>
              <a:ahLst/>
              <a:cxnLst/>
              <a:rect r="r" b="b" t="t" l="l"/>
              <a:pathLst>
                <a:path h="39140" w="71177">
                  <a:moveTo>
                    <a:pt x="66218" y="10260"/>
                  </a:moveTo>
                  <a:cubicBezTo>
                    <a:pt x="48565" y="9752"/>
                    <a:pt x="29642" y="9371"/>
                    <a:pt x="18466" y="9752"/>
                  </a:cubicBezTo>
                  <a:lnTo>
                    <a:pt x="18339" y="4926"/>
                  </a:lnTo>
                  <a:lnTo>
                    <a:pt x="18974" y="9752"/>
                  </a:lnTo>
                  <a:cubicBezTo>
                    <a:pt x="16688" y="10006"/>
                    <a:pt x="15545" y="10514"/>
                    <a:pt x="14402" y="11149"/>
                  </a:cubicBezTo>
                  <a:lnTo>
                    <a:pt x="11862" y="6958"/>
                  </a:lnTo>
                  <a:lnTo>
                    <a:pt x="15291" y="10514"/>
                  </a:lnTo>
                  <a:cubicBezTo>
                    <a:pt x="15037" y="10768"/>
                    <a:pt x="14275" y="11784"/>
                    <a:pt x="13640" y="13308"/>
                  </a:cubicBezTo>
                  <a:lnTo>
                    <a:pt x="9068" y="11530"/>
                  </a:lnTo>
                  <a:lnTo>
                    <a:pt x="13767" y="12546"/>
                  </a:lnTo>
                  <a:cubicBezTo>
                    <a:pt x="12878" y="16737"/>
                    <a:pt x="11481" y="24230"/>
                    <a:pt x="9703" y="35025"/>
                  </a:cubicBezTo>
                  <a:cubicBezTo>
                    <a:pt x="9322" y="37692"/>
                    <a:pt x="6782" y="39470"/>
                    <a:pt x="4115" y="39089"/>
                  </a:cubicBezTo>
                  <a:cubicBezTo>
                    <a:pt x="1448" y="38708"/>
                    <a:pt x="-330" y="36168"/>
                    <a:pt x="51" y="33501"/>
                  </a:cubicBezTo>
                  <a:cubicBezTo>
                    <a:pt x="1829" y="22706"/>
                    <a:pt x="3226" y="15086"/>
                    <a:pt x="4242" y="10514"/>
                  </a:cubicBezTo>
                  <a:cubicBezTo>
                    <a:pt x="4242" y="10260"/>
                    <a:pt x="4369" y="10006"/>
                    <a:pt x="4496" y="9752"/>
                  </a:cubicBezTo>
                  <a:cubicBezTo>
                    <a:pt x="5512" y="7212"/>
                    <a:pt x="7036" y="4926"/>
                    <a:pt x="8433" y="3529"/>
                  </a:cubicBezTo>
                  <a:cubicBezTo>
                    <a:pt x="8687" y="3275"/>
                    <a:pt x="8941" y="3148"/>
                    <a:pt x="9195" y="2894"/>
                  </a:cubicBezTo>
                  <a:cubicBezTo>
                    <a:pt x="11862" y="1243"/>
                    <a:pt x="14402" y="481"/>
                    <a:pt x="17704" y="100"/>
                  </a:cubicBezTo>
                  <a:cubicBezTo>
                    <a:pt x="17831" y="100"/>
                    <a:pt x="18085" y="100"/>
                    <a:pt x="18212" y="100"/>
                  </a:cubicBezTo>
                  <a:cubicBezTo>
                    <a:pt x="29769" y="-154"/>
                    <a:pt x="48819" y="100"/>
                    <a:pt x="66472" y="608"/>
                  </a:cubicBezTo>
                  <a:cubicBezTo>
                    <a:pt x="69139" y="735"/>
                    <a:pt x="71298" y="2894"/>
                    <a:pt x="71171" y="5688"/>
                  </a:cubicBezTo>
                  <a:cubicBezTo>
                    <a:pt x="71044" y="8482"/>
                    <a:pt x="68885" y="10514"/>
                    <a:pt x="66091" y="10387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38" id="38"/>
            <p:cNvSpPr/>
            <p:nvPr/>
          </p:nvSpPr>
          <p:spPr>
            <a:xfrm flipH="false" flipV="false" rot="0">
              <a:off x="363410" y="484736"/>
              <a:ext cx="32497" cy="25471"/>
            </a:xfrm>
            <a:custGeom>
              <a:avLst/>
              <a:gdLst/>
              <a:ahLst/>
              <a:cxnLst/>
              <a:rect r="r" b="b" t="t" l="l"/>
              <a:pathLst>
                <a:path h="25471" w="32497">
                  <a:moveTo>
                    <a:pt x="9843" y="5484"/>
                  </a:moveTo>
                  <a:cubicBezTo>
                    <a:pt x="9462" y="8532"/>
                    <a:pt x="9970" y="10310"/>
                    <a:pt x="10351" y="11199"/>
                  </a:cubicBezTo>
                  <a:lnTo>
                    <a:pt x="6033" y="13358"/>
                  </a:lnTo>
                  <a:lnTo>
                    <a:pt x="9970" y="10437"/>
                  </a:lnTo>
                  <a:cubicBezTo>
                    <a:pt x="10097" y="10691"/>
                    <a:pt x="11240" y="11834"/>
                    <a:pt x="13653" y="13231"/>
                  </a:cubicBezTo>
                  <a:lnTo>
                    <a:pt x="11240" y="17422"/>
                  </a:lnTo>
                  <a:lnTo>
                    <a:pt x="12764" y="12850"/>
                  </a:lnTo>
                  <a:cubicBezTo>
                    <a:pt x="15177" y="13612"/>
                    <a:pt x="19368" y="14501"/>
                    <a:pt x="28258" y="15771"/>
                  </a:cubicBezTo>
                  <a:cubicBezTo>
                    <a:pt x="30925" y="16152"/>
                    <a:pt x="32830" y="18565"/>
                    <a:pt x="32449" y="21232"/>
                  </a:cubicBezTo>
                  <a:cubicBezTo>
                    <a:pt x="32068" y="23899"/>
                    <a:pt x="29655" y="25804"/>
                    <a:pt x="26988" y="25423"/>
                  </a:cubicBezTo>
                  <a:cubicBezTo>
                    <a:pt x="18098" y="24153"/>
                    <a:pt x="13018" y="23137"/>
                    <a:pt x="9589" y="21994"/>
                  </a:cubicBezTo>
                  <a:cubicBezTo>
                    <a:pt x="9335" y="21867"/>
                    <a:pt x="8954" y="21740"/>
                    <a:pt x="8700" y="21613"/>
                  </a:cubicBezTo>
                  <a:cubicBezTo>
                    <a:pt x="5525" y="19708"/>
                    <a:pt x="3239" y="17803"/>
                    <a:pt x="2096" y="16152"/>
                  </a:cubicBezTo>
                  <a:cubicBezTo>
                    <a:pt x="1969" y="15898"/>
                    <a:pt x="1842" y="15644"/>
                    <a:pt x="1715" y="15390"/>
                  </a:cubicBezTo>
                  <a:cubicBezTo>
                    <a:pt x="191" y="12342"/>
                    <a:pt x="-317" y="8659"/>
                    <a:pt x="191" y="4341"/>
                  </a:cubicBezTo>
                  <a:cubicBezTo>
                    <a:pt x="445" y="1674"/>
                    <a:pt x="2858" y="-231"/>
                    <a:pt x="5525" y="23"/>
                  </a:cubicBezTo>
                  <a:cubicBezTo>
                    <a:pt x="8192" y="277"/>
                    <a:pt x="10097" y="2690"/>
                    <a:pt x="9843" y="5357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39" id="39"/>
            <p:cNvSpPr/>
            <p:nvPr/>
          </p:nvSpPr>
          <p:spPr>
            <a:xfrm flipH="false" flipV="false" rot="0">
              <a:off x="517271" y="477012"/>
              <a:ext cx="54102" cy="54102"/>
            </a:xfrm>
            <a:custGeom>
              <a:avLst/>
              <a:gdLst/>
              <a:ahLst/>
              <a:cxnLst/>
              <a:rect r="r" b="b" t="t" l="l"/>
              <a:pathLst>
                <a:path h="54102" w="54102">
                  <a:moveTo>
                    <a:pt x="54102" y="27051"/>
                  </a:moveTo>
                  <a:cubicBezTo>
                    <a:pt x="54102" y="30607"/>
                    <a:pt x="53467" y="34163"/>
                    <a:pt x="52070" y="37465"/>
                  </a:cubicBezTo>
                  <a:cubicBezTo>
                    <a:pt x="50673" y="40767"/>
                    <a:pt x="48768" y="43688"/>
                    <a:pt x="46228" y="46228"/>
                  </a:cubicBezTo>
                  <a:cubicBezTo>
                    <a:pt x="43688" y="48768"/>
                    <a:pt x="40767" y="50673"/>
                    <a:pt x="37465" y="52070"/>
                  </a:cubicBezTo>
                  <a:cubicBezTo>
                    <a:pt x="34163" y="53467"/>
                    <a:pt x="30734" y="54102"/>
                    <a:pt x="27051" y="54102"/>
                  </a:cubicBezTo>
                  <a:lnTo>
                    <a:pt x="27051" y="49276"/>
                  </a:lnTo>
                  <a:lnTo>
                    <a:pt x="27051" y="54102"/>
                  </a:lnTo>
                  <a:cubicBezTo>
                    <a:pt x="23495" y="54102"/>
                    <a:pt x="19939" y="53467"/>
                    <a:pt x="16637" y="52070"/>
                  </a:cubicBezTo>
                  <a:cubicBezTo>
                    <a:pt x="13335" y="50673"/>
                    <a:pt x="10414" y="48768"/>
                    <a:pt x="7874" y="46228"/>
                  </a:cubicBezTo>
                  <a:cubicBezTo>
                    <a:pt x="5334" y="43688"/>
                    <a:pt x="3429" y="40767"/>
                    <a:pt x="2032" y="37465"/>
                  </a:cubicBezTo>
                  <a:cubicBezTo>
                    <a:pt x="635" y="34163"/>
                    <a:pt x="0" y="30734"/>
                    <a:pt x="0" y="27051"/>
                  </a:cubicBezTo>
                  <a:lnTo>
                    <a:pt x="4826" y="27051"/>
                  </a:lnTo>
                  <a:lnTo>
                    <a:pt x="0" y="27051"/>
                  </a:lnTo>
                  <a:cubicBezTo>
                    <a:pt x="0" y="23495"/>
                    <a:pt x="635" y="19939"/>
                    <a:pt x="2032" y="16637"/>
                  </a:cubicBezTo>
                  <a:cubicBezTo>
                    <a:pt x="3429" y="13335"/>
                    <a:pt x="5334" y="10414"/>
                    <a:pt x="7874" y="7874"/>
                  </a:cubicBezTo>
                  <a:cubicBezTo>
                    <a:pt x="10414" y="5334"/>
                    <a:pt x="13335" y="3302"/>
                    <a:pt x="16637" y="2032"/>
                  </a:cubicBezTo>
                  <a:cubicBezTo>
                    <a:pt x="19939" y="635"/>
                    <a:pt x="23368" y="0"/>
                    <a:pt x="27051" y="0"/>
                  </a:cubicBezTo>
                  <a:lnTo>
                    <a:pt x="27051" y="4826"/>
                  </a:lnTo>
                  <a:lnTo>
                    <a:pt x="27051" y="0"/>
                  </a:lnTo>
                  <a:cubicBezTo>
                    <a:pt x="30607" y="0"/>
                    <a:pt x="34163" y="635"/>
                    <a:pt x="37465" y="2032"/>
                  </a:cubicBezTo>
                  <a:cubicBezTo>
                    <a:pt x="40767" y="3429"/>
                    <a:pt x="43688" y="5334"/>
                    <a:pt x="46228" y="7874"/>
                  </a:cubicBezTo>
                  <a:cubicBezTo>
                    <a:pt x="48768" y="10414"/>
                    <a:pt x="50673" y="13335"/>
                    <a:pt x="52070" y="16637"/>
                  </a:cubicBezTo>
                  <a:cubicBezTo>
                    <a:pt x="53467" y="19939"/>
                    <a:pt x="54102" y="23368"/>
                    <a:pt x="54102" y="27051"/>
                  </a:cubicBezTo>
                  <a:lnTo>
                    <a:pt x="49276" y="27051"/>
                  </a:lnTo>
                  <a:lnTo>
                    <a:pt x="54102" y="27051"/>
                  </a:lnTo>
                  <a:moveTo>
                    <a:pt x="44323" y="27051"/>
                  </a:moveTo>
                  <a:cubicBezTo>
                    <a:pt x="44323" y="24765"/>
                    <a:pt x="43942" y="22479"/>
                    <a:pt x="43053" y="20447"/>
                  </a:cubicBezTo>
                  <a:lnTo>
                    <a:pt x="47498" y="18542"/>
                  </a:lnTo>
                  <a:lnTo>
                    <a:pt x="43053" y="20447"/>
                  </a:lnTo>
                  <a:cubicBezTo>
                    <a:pt x="42164" y="18288"/>
                    <a:pt x="40894" y="16383"/>
                    <a:pt x="39243" y="14859"/>
                  </a:cubicBezTo>
                  <a:lnTo>
                    <a:pt x="42672" y="11430"/>
                  </a:lnTo>
                  <a:lnTo>
                    <a:pt x="39243" y="14859"/>
                  </a:lnTo>
                  <a:cubicBezTo>
                    <a:pt x="37592" y="13208"/>
                    <a:pt x="35687" y="11938"/>
                    <a:pt x="33655" y="11049"/>
                  </a:cubicBezTo>
                  <a:lnTo>
                    <a:pt x="35560" y="6604"/>
                  </a:lnTo>
                  <a:lnTo>
                    <a:pt x="33655" y="11049"/>
                  </a:lnTo>
                  <a:cubicBezTo>
                    <a:pt x="31496" y="10160"/>
                    <a:pt x="29337" y="9779"/>
                    <a:pt x="27051" y="9779"/>
                  </a:cubicBezTo>
                  <a:cubicBezTo>
                    <a:pt x="24765" y="9779"/>
                    <a:pt x="22479" y="10160"/>
                    <a:pt x="20447" y="11049"/>
                  </a:cubicBezTo>
                  <a:lnTo>
                    <a:pt x="18542" y="6604"/>
                  </a:lnTo>
                  <a:lnTo>
                    <a:pt x="20447" y="11049"/>
                  </a:lnTo>
                  <a:cubicBezTo>
                    <a:pt x="18288" y="11938"/>
                    <a:pt x="16383" y="13208"/>
                    <a:pt x="14859" y="14859"/>
                  </a:cubicBezTo>
                  <a:lnTo>
                    <a:pt x="11430" y="11430"/>
                  </a:lnTo>
                  <a:lnTo>
                    <a:pt x="14859" y="14859"/>
                  </a:lnTo>
                  <a:cubicBezTo>
                    <a:pt x="13208" y="16510"/>
                    <a:pt x="11938" y="18415"/>
                    <a:pt x="11049" y="20447"/>
                  </a:cubicBezTo>
                  <a:lnTo>
                    <a:pt x="6604" y="18542"/>
                  </a:lnTo>
                  <a:lnTo>
                    <a:pt x="11049" y="20447"/>
                  </a:lnTo>
                  <a:cubicBezTo>
                    <a:pt x="10160" y="22606"/>
                    <a:pt x="9779" y="24765"/>
                    <a:pt x="9779" y="27051"/>
                  </a:cubicBezTo>
                  <a:cubicBezTo>
                    <a:pt x="9779" y="29337"/>
                    <a:pt x="10160" y="31623"/>
                    <a:pt x="11049" y="33655"/>
                  </a:cubicBezTo>
                  <a:lnTo>
                    <a:pt x="6604" y="35560"/>
                  </a:lnTo>
                  <a:lnTo>
                    <a:pt x="11049" y="33655"/>
                  </a:lnTo>
                  <a:cubicBezTo>
                    <a:pt x="11938" y="35814"/>
                    <a:pt x="13208" y="37719"/>
                    <a:pt x="14859" y="39243"/>
                  </a:cubicBezTo>
                  <a:lnTo>
                    <a:pt x="11430" y="42672"/>
                  </a:lnTo>
                  <a:lnTo>
                    <a:pt x="14859" y="39243"/>
                  </a:lnTo>
                  <a:cubicBezTo>
                    <a:pt x="16510" y="40894"/>
                    <a:pt x="18415" y="42164"/>
                    <a:pt x="20447" y="43053"/>
                  </a:cubicBezTo>
                  <a:lnTo>
                    <a:pt x="18542" y="47498"/>
                  </a:lnTo>
                  <a:lnTo>
                    <a:pt x="20447" y="43053"/>
                  </a:lnTo>
                  <a:cubicBezTo>
                    <a:pt x="22606" y="43942"/>
                    <a:pt x="24765" y="44323"/>
                    <a:pt x="27051" y="44323"/>
                  </a:cubicBezTo>
                  <a:cubicBezTo>
                    <a:pt x="29337" y="44323"/>
                    <a:pt x="31623" y="43942"/>
                    <a:pt x="33655" y="43053"/>
                  </a:cubicBezTo>
                  <a:lnTo>
                    <a:pt x="35560" y="47498"/>
                  </a:lnTo>
                  <a:lnTo>
                    <a:pt x="33655" y="43053"/>
                  </a:lnTo>
                  <a:cubicBezTo>
                    <a:pt x="35814" y="42164"/>
                    <a:pt x="37719" y="40894"/>
                    <a:pt x="39243" y="39243"/>
                  </a:cubicBezTo>
                  <a:lnTo>
                    <a:pt x="42672" y="42672"/>
                  </a:lnTo>
                  <a:lnTo>
                    <a:pt x="39243" y="39243"/>
                  </a:lnTo>
                  <a:cubicBezTo>
                    <a:pt x="40894" y="37592"/>
                    <a:pt x="42164" y="35687"/>
                    <a:pt x="43053" y="33655"/>
                  </a:cubicBezTo>
                  <a:lnTo>
                    <a:pt x="47498" y="35560"/>
                  </a:lnTo>
                  <a:lnTo>
                    <a:pt x="43053" y="33655"/>
                  </a:lnTo>
                  <a:cubicBezTo>
                    <a:pt x="43942" y="31496"/>
                    <a:pt x="44323" y="29337"/>
                    <a:pt x="44323" y="27051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0" id="40"/>
            <p:cNvSpPr/>
            <p:nvPr/>
          </p:nvSpPr>
          <p:spPr>
            <a:xfrm flipH="false" flipV="false" rot="0">
              <a:off x="386461" y="477012"/>
              <a:ext cx="53848" cy="53848"/>
            </a:xfrm>
            <a:custGeom>
              <a:avLst/>
              <a:gdLst/>
              <a:ahLst/>
              <a:cxnLst/>
              <a:rect r="r" b="b" t="t" l="l"/>
              <a:pathLst>
                <a:path h="53848" w="53848">
                  <a:moveTo>
                    <a:pt x="53848" y="26924"/>
                  </a:moveTo>
                  <a:cubicBezTo>
                    <a:pt x="53848" y="30480"/>
                    <a:pt x="53213" y="33909"/>
                    <a:pt x="51816" y="37211"/>
                  </a:cubicBezTo>
                  <a:lnTo>
                    <a:pt x="47371" y="35306"/>
                  </a:lnTo>
                  <a:lnTo>
                    <a:pt x="51816" y="37211"/>
                  </a:lnTo>
                  <a:cubicBezTo>
                    <a:pt x="50419" y="40513"/>
                    <a:pt x="48514" y="43434"/>
                    <a:pt x="45974" y="45974"/>
                  </a:cubicBezTo>
                  <a:lnTo>
                    <a:pt x="42545" y="42545"/>
                  </a:lnTo>
                  <a:lnTo>
                    <a:pt x="45974" y="45974"/>
                  </a:lnTo>
                  <a:cubicBezTo>
                    <a:pt x="43434" y="48514"/>
                    <a:pt x="40513" y="50419"/>
                    <a:pt x="37211" y="51816"/>
                  </a:cubicBezTo>
                  <a:lnTo>
                    <a:pt x="35306" y="47371"/>
                  </a:lnTo>
                  <a:lnTo>
                    <a:pt x="37211" y="51816"/>
                  </a:lnTo>
                  <a:cubicBezTo>
                    <a:pt x="33909" y="53213"/>
                    <a:pt x="30480" y="53848"/>
                    <a:pt x="26924" y="53848"/>
                  </a:cubicBezTo>
                  <a:lnTo>
                    <a:pt x="26924" y="49022"/>
                  </a:lnTo>
                  <a:lnTo>
                    <a:pt x="26924" y="53848"/>
                  </a:lnTo>
                  <a:cubicBezTo>
                    <a:pt x="23368" y="53848"/>
                    <a:pt x="19939" y="53213"/>
                    <a:pt x="16637" y="51816"/>
                  </a:cubicBezTo>
                  <a:cubicBezTo>
                    <a:pt x="13335" y="50419"/>
                    <a:pt x="10414" y="48514"/>
                    <a:pt x="7874" y="45974"/>
                  </a:cubicBezTo>
                  <a:lnTo>
                    <a:pt x="11303" y="42545"/>
                  </a:lnTo>
                  <a:lnTo>
                    <a:pt x="7874" y="45974"/>
                  </a:lnTo>
                  <a:cubicBezTo>
                    <a:pt x="5334" y="43434"/>
                    <a:pt x="3429" y="40513"/>
                    <a:pt x="2032" y="37211"/>
                  </a:cubicBezTo>
                  <a:lnTo>
                    <a:pt x="6477" y="35306"/>
                  </a:lnTo>
                  <a:lnTo>
                    <a:pt x="2032" y="37211"/>
                  </a:lnTo>
                  <a:cubicBezTo>
                    <a:pt x="635" y="33909"/>
                    <a:pt x="0" y="30480"/>
                    <a:pt x="0" y="26924"/>
                  </a:cubicBezTo>
                  <a:lnTo>
                    <a:pt x="4826" y="26924"/>
                  </a:lnTo>
                  <a:lnTo>
                    <a:pt x="0" y="26924"/>
                  </a:lnTo>
                  <a:cubicBezTo>
                    <a:pt x="0" y="23368"/>
                    <a:pt x="635" y="19939"/>
                    <a:pt x="2032" y="16637"/>
                  </a:cubicBezTo>
                  <a:lnTo>
                    <a:pt x="6477" y="18542"/>
                  </a:lnTo>
                  <a:lnTo>
                    <a:pt x="2032" y="16637"/>
                  </a:lnTo>
                  <a:cubicBezTo>
                    <a:pt x="3429" y="13335"/>
                    <a:pt x="5334" y="10414"/>
                    <a:pt x="7874" y="7874"/>
                  </a:cubicBezTo>
                  <a:lnTo>
                    <a:pt x="11303" y="11303"/>
                  </a:lnTo>
                  <a:lnTo>
                    <a:pt x="7874" y="7874"/>
                  </a:lnTo>
                  <a:cubicBezTo>
                    <a:pt x="10414" y="5334"/>
                    <a:pt x="13335" y="3429"/>
                    <a:pt x="16637" y="2032"/>
                  </a:cubicBezTo>
                  <a:cubicBezTo>
                    <a:pt x="19939" y="635"/>
                    <a:pt x="23368" y="0"/>
                    <a:pt x="26924" y="0"/>
                  </a:cubicBezTo>
                  <a:lnTo>
                    <a:pt x="26924" y="4826"/>
                  </a:lnTo>
                  <a:lnTo>
                    <a:pt x="26924" y="0"/>
                  </a:lnTo>
                  <a:cubicBezTo>
                    <a:pt x="30480" y="0"/>
                    <a:pt x="33909" y="635"/>
                    <a:pt x="37211" y="2032"/>
                  </a:cubicBezTo>
                  <a:lnTo>
                    <a:pt x="35306" y="6477"/>
                  </a:lnTo>
                  <a:lnTo>
                    <a:pt x="37211" y="2032"/>
                  </a:lnTo>
                  <a:cubicBezTo>
                    <a:pt x="40513" y="3429"/>
                    <a:pt x="43434" y="5334"/>
                    <a:pt x="45974" y="7874"/>
                  </a:cubicBezTo>
                  <a:lnTo>
                    <a:pt x="42545" y="11303"/>
                  </a:lnTo>
                  <a:lnTo>
                    <a:pt x="45974" y="7874"/>
                  </a:lnTo>
                  <a:cubicBezTo>
                    <a:pt x="48514" y="10414"/>
                    <a:pt x="50419" y="13335"/>
                    <a:pt x="51816" y="16637"/>
                  </a:cubicBezTo>
                  <a:lnTo>
                    <a:pt x="47371" y="18542"/>
                  </a:lnTo>
                  <a:lnTo>
                    <a:pt x="51816" y="16637"/>
                  </a:lnTo>
                  <a:cubicBezTo>
                    <a:pt x="53213" y="19939"/>
                    <a:pt x="53848" y="23368"/>
                    <a:pt x="53848" y="26924"/>
                  </a:cubicBezTo>
                  <a:lnTo>
                    <a:pt x="49022" y="26924"/>
                  </a:lnTo>
                  <a:lnTo>
                    <a:pt x="53848" y="26924"/>
                  </a:lnTo>
                  <a:moveTo>
                    <a:pt x="44069" y="26924"/>
                  </a:moveTo>
                  <a:cubicBezTo>
                    <a:pt x="44069" y="24638"/>
                    <a:pt x="43688" y="22479"/>
                    <a:pt x="42799" y="20320"/>
                  </a:cubicBezTo>
                  <a:cubicBezTo>
                    <a:pt x="41910" y="18161"/>
                    <a:pt x="40640" y="16383"/>
                    <a:pt x="39116" y="14732"/>
                  </a:cubicBezTo>
                  <a:cubicBezTo>
                    <a:pt x="37465" y="13081"/>
                    <a:pt x="35687" y="11811"/>
                    <a:pt x="33528" y="11049"/>
                  </a:cubicBezTo>
                  <a:cubicBezTo>
                    <a:pt x="31369" y="10160"/>
                    <a:pt x="29210" y="9779"/>
                    <a:pt x="26924" y="9779"/>
                  </a:cubicBezTo>
                  <a:cubicBezTo>
                    <a:pt x="24638" y="9779"/>
                    <a:pt x="22479" y="10160"/>
                    <a:pt x="20320" y="11049"/>
                  </a:cubicBezTo>
                  <a:lnTo>
                    <a:pt x="18415" y="6604"/>
                  </a:lnTo>
                  <a:lnTo>
                    <a:pt x="20320" y="11049"/>
                  </a:lnTo>
                  <a:cubicBezTo>
                    <a:pt x="18161" y="11938"/>
                    <a:pt x="16383" y="13208"/>
                    <a:pt x="14732" y="14732"/>
                  </a:cubicBezTo>
                  <a:cubicBezTo>
                    <a:pt x="13081" y="16383"/>
                    <a:pt x="11811" y="18161"/>
                    <a:pt x="11049" y="20320"/>
                  </a:cubicBezTo>
                  <a:cubicBezTo>
                    <a:pt x="10287" y="22479"/>
                    <a:pt x="9779" y="24638"/>
                    <a:pt x="9779" y="26924"/>
                  </a:cubicBezTo>
                  <a:cubicBezTo>
                    <a:pt x="9779" y="29210"/>
                    <a:pt x="10160" y="31369"/>
                    <a:pt x="11049" y="33528"/>
                  </a:cubicBezTo>
                  <a:cubicBezTo>
                    <a:pt x="11938" y="35687"/>
                    <a:pt x="13208" y="37465"/>
                    <a:pt x="14732" y="39116"/>
                  </a:cubicBezTo>
                  <a:cubicBezTo>
                    <a:pt x="16383" y="40767"/>
                    <a:pt x="18161" y="42037"/>
                    <a:pt x="20320" y="42799"/>
                  </a:cubicBezTo>
                  <a:lnTo>
                    <a:pt x="18415" y="47244"/>
                  </a:lnTo>
                  <a:lnTo>
                    <a:pt x="20320" y="42799"/>
                  </a:lnTo>
                  <a:cubicBezTo>
                    <a:pt x="22479" y="43688"/>
                    <a:pt x="24638" y="44069"/>
                    <a:pt x="26924" y="44069"/>
                  </a:cubicBezTo>
                  <a:cubicBezTo>
                    <a:pt x="29210" y="44069"/>
                    <a:pt x="31369" y="43688"/>
                    <a:pt x="33528" y="42799"/>
                  </a:cubicBezTo>
                  <a:cubicBezTo>
                    <a:pt x="35687" y="41910"/>
                    <a:pt x="37465" y="40640"/>
                    <a:pt x="39116" y="39116"/>
                  </a:cubicBezTo>
                  <a:cubicBezTo>
                    <a:pt x="40767" y="37465"/>
                    <a:pt x="42037" y="35687"/>
                    <a:pt x="42799" y="33528"/>
                  </a:cubicBezTo>
                  <a:cubicBezTo>
                    <a:pt x="43561" y="31369"/>
                    <a:pt x="44069" y="29210"/>
                    <a:pt x="44069" y="26924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1" id="41"/>
            <p:cNvSpPr/>
            <p:nvPr/>
          </p:nvSpPr>
          <p:spPr>
            <a:xfrm flipH="false" flipV="false" rot="0">
              <a:off x="430530" y="500888"/>
              <a:ext cx="96266" cy="9652"/>
            </a:xfrm>
            <a:custGeom>
              <a:avLst/>
              <a:gdLst/>
              <a:ahLst/>
              <a:cxnLst/>
              <a:rect r="r" b="b" t="t" l="l"/>
              <a:pathLst>
                <a:path h="9652" w="96266">
                  <a:moveTo>
                    <a:pt x="91440" y="9652"/>
                  </a:moveTo>
                  <a:lnTo>
                    <a:pt x="4826" y="9652"/>
                  </a:lnTo>
                  <a:cubicBezTo>
                    <a:pt x="2159" y="9652"/>
                    <a:pt x="0" y="7493"/>
                    <a:pt x="0" y="4826"/>
                  </a:cubicBezTo>
                  <a:cubicBezTo>
                    <a:pt x="0" y="2159"/>
                    <a:pt x="2159" y="0"/>
                    <a:pt x="4826" y="0"/>
                  </a:cubicBezTo>
                  <a:lnTo>
                    <a:pt x="91440" y="0"/>
                  </a:lnTo>
                  <a:cubicBezTo>
                    <a:pt x="94107" y="0"/>
                    <a:pt x="96266" y="2159"/>
                    <a:pt x="96266" y="4826"/>
                  </a:cubicBezTo>
                  <a:cubicBezTo>
                    <a:pt x="96266" y="7493"/>
                    <a:pt x="94107" y="9652"/>
                    <a:pt x="91440" y="9652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2" id="42"/>
            <p:cNvSpPr/>
            <p:nvPr/>
          </p:nvSpPr>
          <p:spPr>
            <a:xfrm flipH="false" flipV="false" rot="0">
              <a:off x="477234" y="425291"/>
              <a:ext cx="41338" cy="40831"/>
            </a:xfrm>
            <a:custGeom>
              <a:avLst/>
              <a:gdLst/>
              <a:ahLst/>
              <a:cxnLst/>
              <a:rect r="r" b="b" t="t" l="l"/>
              <a:pathLst>
                <a:path h="40831" w="41338">
                  <a:moveTo>
                    <a:pt x="8287" y="1429"/>
                  </a:moveTo>
                  <a:lnTo>
                    <a:pt x="39910" y="32544"/>
                  </a:lnTo>
                  <a:cubicBezTo>
                    <a:pt x="41815" y="34449"/>
                    <a:pt x="41815" y="37497"/>
                    <a:pt x="39910" y="39402"/>
                  </a:cubicBezTo>
                  <a:cubicBezTo>
                    <a:pt x="38005" y="41307"/>
                    <a:pt x="34957" y="41307"/>
                    <a:pt x="33052" y="39402"/>
                  </a:cubicBezTo>
                  <a:lnTo>
                    <a:pt x="1429" y="8287"/>
                  </a:lnTo>
                  <a:cubicBezTo>
                    <a:pt x="-476" y="6382"/>
                    <a:pt x="-476" y="3334"/>
                    <a:pt x="1429" y="1429"/>
                  </a:cubicBezTo>
                  <a:cubicBezTo>
                    <a:pt x="3334" y="-476"/>
                    <a:pt x="6382" y="-476"/>
                    <a:pt x="8287" y="1429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3" id="43"/>
            <p:cNvSpPr/>
            <p:nvPr/>
          </p:nvSpPr>
          <p:spPr>
            <a:xfrm flipH="false" flipV="false" rot="0">
              <a:off x="418451" y="441311"/>
              <a:ext cx="14888" cy="24540"/>
            </a:xfrm>
            <a:custGeom>
              <a:avLst/>
              <a:gdLst/>
              <a:ahLst/>
              <a:cxnLst/>
              <a:rect r="r" b="b" t="t" l="l"/>
              <a:pathLst>
                <a:path h="24540" w="14888">
                  <a:moveTo>
                    <a:pt x="9539" y="3316"/>
                  </a:moveTo>
                  <a:lnTo>
                    <a:pt x="14619" y="18048"/>
                  </a:lnTo>
                  <a:cubicBezTo>
                    <a:pt x="15508" y="20588"/>
                    <a:pt x="14111" y="23382"/>
                    <a:pt x="11571" y="24271"/>
                  </a:cubicBezTo>
                  <a:cubicBezTo>
                    <a:pt x="9031" y="25160"/>
                    <a:pt x="6237" y="23763"/>
                    <a:pt x="5348" y="21223"/>
                  </a:cubicBezTo>
                  <a:lnTo>
                    <a:pt x="268" y="6491"/>
                  </a:lnTo>
                  <a:cubicBezTo>
                    <a:pt x="-621" y="3951"/>
                    <a:pt x="776" y="1157"/>
                    <a:pt x="3316" y="268"/>
                  </a:cubicBezTo>
                  <a:cubicBezTo>
                    <a:pt x="5856" y="-621"/>
                    <a:pt x="8650" y="776"/>
                    <a:pt x="9539" y="3316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4" id="44"/>
            <p:cNvSpPr/>
            <p:nvPr/>
          </p:nvSpPr>
          <p:spPr>
            <a:xfrm flipH="false" flipV="false" rot="0">
              <a:off x="425069" y="456057"/>
              <a:ext cx="86995" cy="10160"/>
            </a:xfrm>
            <a:custGeom>
              <a:avLst/>
              <a:gdLst/>
              <a:ahLst/>
              <a:cxnLst/>
              <a:rect r="r" b="b" t="t" l="l"/>
              <a:pathLst>
                <a:path h="10160" w="86995">
                  <a:moveTo>
                    <a:pt x="82042" y="10160"/>
                  </a:moveTo>
                  <a:lnTo>
                    <a:pt x="4826" y="9779"/>
                  </a:lnTo>
                  <a:cubicBezTo>
                    <a:pt x="2159" y="9779"/>
                    <a:pt x="0" y="7620"/>
                    <a:pt x="0" y="4826"/>
                  </a:cubicBezTo>
                  <a:cubicBezTo>
                    <a:pt x="0" y="2032"/>
                    <a:pt x="2159" y="0"/>
                    <a:pt x="4953" y="0"/>
                  </a:cubicBezTo>
                  <a:lnTo>
                    <a:pt x="82169" y="381"/>
                  </a:lnTo>
                  <a:cubicBezTo>
                    <a:pt x="84836" y="381"/>
                    <a:pt x="86995" y="2540"/>
                    <a:pt x="86995" y="5334"/>
                  </a:cubicBezTo>
                  <a:cubicBezTo>
                    <a:pt x="86995" y="8128"/>
                    <a:pt x="84836" y="10160"/>
                    <a:pt x="82042" y="1016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45" id="45"/>
          <p:cNvGrpSpPr/>
          <p:nvPr/>
        </p:nvGrpSpPr>
        <p:grpSpPr>
          <a:xfrm rot="0">
            <a:off x="9179501" y="3058177"/>
            <a:ext cx="8282971" cy="3215798"/>
            <a:chOff x="0" y="0"/>
            <a:chExt cx="5184775" cy="2012950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68326" y="68453"/>
              <a:ext cx="5047996" cy="1876044"/>
            </a:xfrm>
            <a:custGeom>
              <a:avLst/>
              <a:gdLst/>
              <a:ahLst/>
              <a:cxnLst/>
              <a:rect r="r" b="b" t="t" l="l"/>
              <a:pathLst>
                <a:path h="1876044" w="5047996">
                  <a:moveTo>
                    <a:pt x="0" y="1823974"/>
                  </a:moveTo>
                  <a:lnTo>
                    <a:pt x="0" y="52070"/>
                  </a:lnTo>
                  <a:cubicBezTo>
                    <a:pt x="0" y="48641"/>
                    <a:pt x="381" y="45212"/>
                    <a:pt x="1016" y="41910"/>
                  </a:cubicBezTo>
                  <a:cubicBezTo>
                    <a:pt x="1651" y="38608"/>
                    <a:pt x="2667" y="35306"/>
                    <a:pt x="3937" y="32131"/>
                  </a:cubicBezTo>
                  <a:cubicBezTo>
                    <a:pt x="5207" y="28956"/>
                    <a:pt x="6858" y="25908"/>
                    <a:pt x="8763" y="23114"/>
                  </a:cubicBezTo>
                  <a:cubicBezTo>
                    <a:pt x="10668" y="20320"/>
                    <a:pt x="12827" y="17653"/>
                    <a:pt x="15240" y="15240"/>
                  </a:cubicBezTo>
                  <a:cubicBezTo>
                    <a:pt x="17653" y="12827"/>
                    <a:pt x="20320" y="10668"/>
                    <a:pt x="23114" y="8763"/>
                  </a:cubicBezTo>
                  <a:cubicBezTo>
                    <a:pt x="25908" y="6858"/>
                    <a:pt x="28956" y="5207"/>
                    <a:pt x="32131" y="3937"/>
                  </a:cubicBezTo>
                  <a:cubicBezTo>
                    <a:pt x="35306" y="2667"/>
                    <a:pt x="38608" y="1651"/>
                    <a:pt x="41910" y="1016"/>
                  </a:cubicBezTo>
                  <a:cubicBezTo>
                    <a:pt x="45212" y="381"/>
                    <a:pt x="48641" y="0"/>
                    <a:pt x="52070" y="0"/>
                  </a:cubicBezTo>
                  <a:lnTo>
                    <a:pt x="4995926" y="0"/>
                  </a:lnTo>
                  <a:cubicBezTo>
                    <a:pt x="4999355" y="0"/>
                    <a:pt x="5002784" y="381"/>
                    <a:pt x="5006086" y="1016"/>
                  </a:cubicBezTo>
                  <a:cubicBezTo>
                    <a:pt x="5009388" y="1651"/>
                    <a:pt x="5012690" y="2667"/>
                    <a:pt x="5015865" y="3937"/>
                  </a:cubicBezTo>
                  <a:cubicBezTo>
                    <a:pt x="5019040" y="5207"/>
                    <a:pt x="5022088" y="6858"/>
                    <a:pt x="5024882" y="8763"/>
                  </a:cubicBezTo>
                  <a:cubicBezTo>
                    <a:pt x="5027676" y="10668"/>
                    <a:pt x="5030343" y="12827"/>
                    <a:pt x="5032756" y="15240"/>
                  </a:cubicBezTo>
                  <a:cubicBezTo>
                    <a:pt x="5035169" y="17653"/>
                    <a:pt x="5037328" y="20320"/>
                    <a:pt x="5039233" y="23114"/>
                  </a:cubicBezTo>
                  <a:cubicBezTo>
                    <a:pt x="5041138" y="25908"/>
                    <a:pt x="5042789" y="28956"/>
                    <a:pt x="5044059" y="32131"/>
                  </a:cubicBezTo>
                  <a:cubicBezTo>
                    <a:pt x="5045329" y="35306"/>
                    <a:pt x="5046345" y="38608"/>
                    <a:pt x="5046980" y="41910"/>
                  </a:cubicBezTo>
                  <a:cubicBezTo>
                    <a:pt x="5047615" y="45212"/>
                    <a:pt x="5047996" y="48641"/>
                    <a:pt x="5047996" y="52070"/>
                  </a:cubicBezTo>
                  <a:lnTo>
                    <a:pt x="5047996" y="1823974"/>
                  </a:lnTo>
                  <a:cubicBezTo>
                    <a:pt x="5047996" y="1827403"/>
                    <a:pt x="5047615" y="1830832"/>
                    <a:pt x="5046980" y="1834134"/>
                  </a:cubicBezTo>
                  <a:cubicBezTo>
                    <a:pt x="5046345" y="1837436"/>
                    <a:pt x="5045329" y="1840738"/>
                    <a:pt x="5044059" y="1843913"/>
                  </a:cubicBezTo>
                  <a:cubicBezTo>
                    <a:pt x="5042789" y="1847088"/>
                    <a:pt x="5041138" y="1850136"/>
                    <a:pt x="5039233" y="1852930"/>
                  </a:cubicBezTo>
                  <a:cubicBezTo>
                    <a:pt x="5037328" y="1855724"/>
                    <a:pt x="5035169" y="1858391"/>
                    <a:pt x="5032756" y="1860804"/>
                  </a:cubicBezTo>
                  <a:cubicBezTo>
                    <a:pt x="5030343" y="1863217"/>
                    <a:pt x="5027676" y="1865376"/>
                    <a:pt x="5024882" y="1867281"/>
                  </a:cubicBezTo>
                  <a:cubicBezTo>
                    <a:pt x="5022088" y="1869186"/>
                    <a:pt x="5019040" y="1870837"/>
                    <a:pt x="5015865" y="1872107"/>
                  </a:cubicBezTo>
                  <a:cubicBezTo>
                    <a:pt x="5012690" y="1873377"/>
                    <a:pt x="5009388" y="1874393"/>
                    <a:pt x="5006086" y="1875028"/>
                  </a:cubicBezTo>
                  <a:cubicBezTo>
                    <a:pt x="5002784" y="1875663"/>
                    <a:pt x="4999355" y="1876044"/>
                    <a:pt x="4995926" y="1876044"/>
                  </a:cubicBezTo>
                  <a:lnTo>
                    <a:pt x="52197" y="1876044"/>
                  </a:lnTo>
                  <a:cubicBezTo>
                    <a:pt x="48768" y="1876044"/>
                    <a:pt x="45339" y="1875663"/>
                    <a:pt x="42037" y="1875028"/>
                  </a:cubicBezTo>
                  <a:cubicBezTo>
                    <a:pt x="38735" y="1874393"/>
                    <a:pt x="35433" y="1873377"/>
                    <a:pt x="32258" y="1872107"/>
                  </a:cubicBezTo>
                  <a:cubicBezTo>
                    <a:pt x="29083" y="1870837"/>
                    <a:pt x="26035" y="1869186"/>
                    <a:pt x="23241" y="1867281"/>
                  </a:cubicBezTo>
                  <a:cubicBezTo>
                    <a:pt x="20447" y="1865376"/>
                    <a:pt x="17780" y="1863217"/>
                    <a:pt x="15367" y="1860804"/>
                  </a:cubicBezTo>
                  <a:cubicBezTo>
                    <a:pt x="12954" y="1858391"/>
                    <a:pt x="10795" y="1855724"/>
                    <a:pt x="8890" y="1852930"/>
                  </a:cubicBezTo>
                  <a:cubicBezTo>
                    <a:pt x="6985" y="1850136"/>
                    <a:pt x="5334" y="1847088"/>
                    <a:pt x="4064" y="1843913"/>
                  </a:cubicBezTo>
                  <a:cubicBezTo>
                    <a:pt x="2794" y="1840738"/>
                    <a:pt x="1778" y="1837436"/>
                    <a:pt x="1143" y="1834134"/>
                  </a:cubicBezTo>
                  <a:cubicBezTo>
                    <a:pt x="508" y="1830832"/>
                    <a:pt x="127" y="1827403"/>
                    <a:pt x="127" y="1823974"/>
                  </a:cubicBezTo>
                  <a:close/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47" id="47"/>
            <p:cNvSpPr/>
            <p:nvPr/>
          </p:nvSpPr>
          <p:spPr>
            <a:xfrm flipH="false" flipV="false" rot="0">
              <a:off x="63373" y="63373"/>
              <a:ext cx="5058029" cy="1886204"/>
            </a:xfrm>
            <a:custGeom>
              <a:avLst/>
              <a:gdLst/>
              <a:ahLst/>
              <a:cxnLst/>
              <a:rect r="r" b="b" t="t" l="l"/>
              <a:pathLst>
                <a:path h="1886204" w="5058029">
                  <a:moveTo>
                    <a:pt x="127" y="1829054"/>
                  </a:moveTo>
                  <a:lnTo>
                    <a:pt x="127" y="57150"/>
                  </a:lnTo>
                  <a:lnTo>
                    <a:pt x="4953" y="57150"/>
                  </a:lnTo>
                  <a:lnTo>
                    <a:pt x="127" y="57150"/>
                  </a:lnTo>
                  <a:cubicBezTo>
                    <a:pt x="127" y="53467"/>
                    <a:pt x="508" y="49657"/>
                    <a:pt x="1270" y="45974"/>
                  </a:cubicBezTo>
                  <a:lnTo>
                    <a:pt x="5969" y="46863"/>
                  </a:lnTo>
                  <a:lnTo>
                    <a:pt x="1270" y="45974"/>
                  </a:lnTo>
                  <a:cubicBezTo>
                    <a:pt x="2032" y="42291"/>
                    <a:pt x="3048" y="38735"/>
                    <a:pt x="4572" y="35306"/>
                  </a:cubicBezTo>
                  <a:lnTo>
                    <a:pt x="9017" y="37084"/>
                  </a:lnTo>
                  <a:lnTo>
                    <a:pt x="4572" y="35306"/>
                  </a:lnTo>
                  <a:cubicBezTo>
                    <a:pt x="5969" y="31877"/>
                    <a:pt x="7747" y="28575"/>
                    <a:pt x="9779" y="25400"/>
                  </a:cubicBezTo>
                  <a:cubicBezTo>
                    <a:pt x="11811" y="22352"/>
                    <a:pt x="14224" y="19431"/>
                    <a:pt x="16891" y="16764"/>
                  </a:cubicBezTo>
                  <a:lnTo>
                    <a:pt x="20320" y="20193"/>
                  </a:lnTo>
                  <a:lnTo>
                    <a:pt x="16891" y="16764"/>
                  </a:lnTo>
                  <a:cubicBezTo>
                    <a:pt x="19558" y="14097"/>
                    <a:pt x="22479" y="11811"/>
                    <a:pt x="25527" y="9652"/>
                  </a:cubicBezTo>
                  <a:lnTo>
                    <a:pt x="28194" y="13589"/>
                  </a:lnTo>
                  <a:lnTo>
                    <a:pt x="25527" y="9652"/>
                  </a:lnTo>
                  <a:cubicBezTo>
                    <a:pt x="28702" y="7620"/>
                    <a:pt x="31877" y="5842"/>
                    <a:pt x="35433" y="4445"/>
                  </a:cubicBezTo>
                  <a:lnTo>
                    <a:pt x="37211" y="8890"/>
                  </a:lnTo>
                  <a:lnTo>
                    <a:pt x="35433" y="4445"/>
                  </a:lnTo>
                  <a:cubicBezTo>
                    <a:pt x="38862" y="3048"/>
                    <a:pt x="42418" y="1905"/>
                    <a:pt x="46101" y="1143"/>
                  </a:cubicBezTo>
                  <a:lnTo>
                    <a:pt x="46990" y="5842"/>
                  </a:lnTo>
                  <a:lnTo>
                    <a:pt x="46101" y="1143"/>
                  </a:lnTo>
                  <a:cubicBezTo>
                    <a:pt x="49784" y="381"/>
                    <a:pt x="53467" y="0"/>
                    <a:pt x="57277" y="0"/>
                  </a:cubicBezTo>
                  <a:lnTo>
                    <a:pt x="57277" y="4826"/>
                  </a:lnTo>
                  <a:lnTo>
                    <a:pt x="57277" y="127"/>
                  </a:lnTo>
                  <a:lnTo>
                    <a:pt x="5000879" y="127"/>
                  </a:lnTo>
                  <a:lnTo>
                    <a:pt x="5000879" y="4953"/>
                  </a:lnTo>
                  <a:lnTo>
                    <a:pt x="5000879" y="127"/>
                  </a:lnTo>
                  <a:cubicBezTo>
                    <a:pt x="5004562" y="127"/>
                    <a:pt x="5008372" y="508"/>
                    <a:pt x="5012055" y="1270"/>
                  </a:cubicBezTo>
                  <a:cubicBezTo>
                    <a:pt x="5015738" y="2032"/>
                    <a:pt x="5019294" y="3048"/>
                    <a:pt x="5022723" y="4572"/>
                  </a:cubicBezTo>
                  <a:cubicBezTo>
                    <a:pt x="5026152" y="5969"/>
                    <a:pt x="5029454" y="7747"/>
                    <a:pt x="5032629" y="9779"/>
                  </a:cubicBezTo>
                  <a:cubicBezTo>
                    <a:pt x="5035677" y="11811"/>
                    <a:pt x="5038598" y="14224"/>
                    <a:pt x="5041265" y="16891"/>
                  </a:cubicBezTo>
                  <a:cubicBezTo>
                    <a:pt x="5043932" y="19558"/>
                    <a:pt x="5046218" y="22479"/>
                    <a:pt x="5048377" y="25527"/>
                  </a:cubicBezTo>
                  <a:lnTo>
                    <a:pt x="5044440" y="28194"/>
                  </a:lnTo>
                  <a:lnTo>
                    <a:pt x="5048377" y="25527"/>
                  </a:lnTo>
                  <a:cubicBezTo>
                    <a:pt x="5050409" y="28702"/>
                    <a:pt x="5052187" y="31877"/>
                    <a:pt x="5053584" y="35433"/>
                  </a:cubicBezTo>
                  <a:lnTo>
                    <a:pt x="5049139" y="37211"/>
                  </a:lnTo>
                  <a:lnTo>
                    <a:pt x="5053584" y="35433"/>
                  </a:lnTo>
                  <a:cubicBezTo>
                    <a:pt x="5054981" y="38862"/>
                    <a:pt x="5056124" y="42418"/>
                    <a:pt x="5056886" y="46101"/>
                  </a:cubicBezTo>
                  <a:cubicBezTo>
                    <a:pt x="5057648" y="49784"/>
                    <a:pt x="5058029" y="53467"/>
                    <a:pt x="5058029" y="57277"/>
                  </a:cubicBezTo>
                  <a:lnTo>
                    <a:pt x="5058029" y="1829054"/>
                  </a:lnTo>
                  <a:cubicBezTo>
                    <a:pt x="5058029" y="1832737"/>
                    <a:pt x="5057648" y="1836547"/>
                    <a:pt x="5056886" y="1840230"/>
                  </a:cubicBezTo>
                  <a:cubicBezTo>
                    <a:pt x="5056124" y="1843913"/>
                    <a:pt x="5055108" y="1847469"/>
                    <a:pt x="5053584" y="1850898"/>
                  </a:cubicBezTo>
                  <a:lnTo>
                    <a:pt x="5049139" y="1849120"/>
                  </a:lnTo>
                  <a:lnTo>
                    <a:pt x="5053584" y="1850898"/>
                  </a:lnTo>
                  <a:cubicBezTo>
                    <a:pt x="5052187" y="1854327"/>
                    <a:pt x="5050409" y="1857629"/>
                    <a:pt x="5048377" y="1860804"/>
                  </a:cubicBezTo>
                  <a:lnTo>
                    <a:pt x="5044440" y="1858137"/>
                  </a:lnTo>
                  <a:lnTo>
                    <a:pt x="5048377" y="1860804"/>
                  </a:lnTo>
                  <a:cubicBezTo>
                    <a:pt x="5046345" y="1863852"/>
                    <a:pt x="5043932" y="1866773"/>
                    <a:pt x="5041265" y="1869440"/>
                  </a:cubicBezTo>
                  <a:cubicBezTo>
                    <a:pt x="5038598" y="1872107"/>
                    <a:pt x="5035677" y="1874393"/>
                    <a:pt x="5032629" y="1876552"/>
                  </a:cubicBezTo>
                  <a:cubicBezTo>
                    <a:pt x="5029454" y="1878584"/>
                    <a:pt x="5026279" y="1880362"/>
                    <a:pt x="5022723" y="1881759"/>
                  </a:cubicBezTo>
                  <a:cubicBezTo>
                    <a:pt x="5019294" y="1883156"/>
                    <a:pt x="5015738" y="1884299"/>
                    <a:pt x="5012055" y="1885061"/>
                  </a:cubicBezTo>
                  <a:cubicBezTo>
                    <a:pt x="5008372" y="1885823"/>
                    <a:pt x="5004689" y="1886204"/>
                    <a:pt x="5000879" y="1886204"/>
                  </a:cubicBezTo>
                  <a:lnTo>
                    <a:pt x="57150" y="1886204"/>
                  </a:lnTo>
                  <a:cubicBezTo>
                    <a:pt x="53467" y="1886204"/>
                    <a:pt x="49657" y="1885823"/>
                    <a:pt x="45974" y="1885061"/>
                  </a:cubicBezTo>
                  <a:cubicBezTo>
                    <a:pt x="42291" y="1884299"/>
                    <a:pt x="38735" y="1883283"/>
                    <a:pt x="35306" y="1881759"/>
                  </a:cubicBezTo>
                  <a:cubicBezTo>
                    <a:pt x="31877" y="1880362"/>
                    <a:pt x="28575" y="1878584"/>
                    <a:pt x="25400" y="1876552"/>
                  </a:cubicBezTo>
                  <a:cubicBezTo>
                    <a:pt x="22225" y="1874520"/>
                    <a:pt x="19431" y="1872107"/>
                    <a:pt x="16764" y="1869440"/>
                  </a:cubicBezTo>
                  <a:lnTo>
                    <a:pt x="20193" y="1866011"/>
                  </a:lnTo>
                  <a:lnTo>
                    <a:pt x="16764" y="1869440"/>
                  </a:lnTo>
                  <a:cubicBezTo>
                    <a:pt x="14097" y="1866773"/>
                    <a:pt x="11811" y="1863852"/>
                    <a:pt x="9652" y="1860804"/>
                  </a:cubicBezTo>
                  <a:cubicBezTo>
                    <a:pt x="7620" y="1857629"/>
                    <a:pt x="5842" y="1854454"/>
                    <a:pt x="4445" y="1850898"/>
                  </a:cubicBezTo>
                  <a:lnTo>
                    <a:pt x="8890" y="1849120"/>
                  </a:lnTo>
                  <a:lnTo>
                    <a:pt x="4445" y="1850898"/>
                  </a:lnTo>
                  <a:cubicBezTo>
                    <a:pt x="3048" y="1847469"/>
                    <a:pt x="1905" y="1843913"/>
                    <a:pt x="1143" y="1840230"/>
                  </a:cubicBezTo>
                  <a:lnTo>
                    <a:pt x="5842" y="1839341"/>
                  </a:lnTo>
                  <a:lnTo>
                    <a:pt x="1143" y="1840230"/>
                  </a:lnTo>
                  <a:cubicBezTo>
                    <a:pt x="381" y="1836547"/>
                    <a:pt x="0" y="1832864"/>
                    <a:pt x="0" y="1829054"/>
                  </a:cubicBezTo>
                  <a:lnTo>
                    <a:pt x="4699" y="1829054"/>
                  </a:lnTo>
                  <a:lnTo>
                    <a:pt x="127" y="1829054"/>
                  </a:lnTo>
                  <a:moveTo>
                    <a:pt x="9652" y="1829054"/>
                  </a:moveTo>
                  <a:cubicBezTo>
                    <a:pt x="9652" y="1832229"/>
                    <a:pt x="9906" y="1835277"/>
                    <a:pt x="10541" y="1838325"/>
                  </a:cubicBezTo>
                  <a:cubicBezTo>
                    <a:pt x="11176" y="1841373"/>
                    <a:pt x="12065" y="1844294"/>
                    <a:pt x="13208" y="1847215"/>
                  </a:cubicBezTo>
                  <a:cubicBezTo>
                    <a:pt x="14351" y="1850136"/>
                    <a:pt x="15875" y="1852803"/>
                    <a:pt x="17653" y="1855470"/>
                  </a:cubicBezTo>
                  <a:lnTo>
                    <a:pt x="13716" y="1858137"/>
                  </a:lnTo>
                  <a:lnTo>
                    <a:pt x="17653" y="1855470"/>
                  </a:lnTo>
                  <a:cubicBezTo>
                    <a:pt x="19431" y="1858010"/>
                    <a:pt x="21336" y="1860423"/>
                    <a:pt x="23622" y="1862709"/>
                  </a:cubicBezTo>
                  <a:cubicBezTo>
                    <a:pt x="25781" y="1864868"/>
                    <a:pt x="28194" y="1866900"/>
                    <a:pt x="30861" y="1868551"/>
                  </a:cubicBezTo>
                  <a:lnTo>
                    <a:pt x="28194" y="1872488"/>
                  </a:lnTo>
                  <a:lnTo>
                    <a:pt x="30861" y="1868551"/>
                  </a:lnTo>
                  <a:cubicBezTo>
                    <a:pt x="33401" y="1870329"/>
                    <a:pt x="36195" y="1871726"/>
                    <a:pt x="39116" y="1872996"/>
                  </a:cubicBezTo>
                  <a:lnTo>
                    <a:pt x="37338" y="1877441"/>
                  </a:lnTo>
                  <a:lnTo>
                    <a:pt x="39116" y="1872996"/>
                  </a:lnTo>
                  <a:cubicBezTo>
                    <a:pt x="42037" y="1874139"/>
                    <a:pt x="44958" y="1875028"/>
                    <a:pt x="48006" y="1875663"/>
                  </a:cubicBezTo>
                  <a:lnTo>
                    <a:pt x="47117" y="1880362"/>
                  </a:lnTo>
                  <a:lnTo>
                    <a:pt x="48006" y="1875663"/>
                  </a:lnTo>
                  <a:cubicBezTo>
                    <a:pt x="51054" y="1876298"/>
                    <a:pt x="54102" y="1876552"/>
                    <a:pt x="57277" y="1876552"/>
                  </a:cubicBezTo>
                  <a:lnTo>
                    <a:pt x="57277" y="1881251"/>
                  </a:lnTo>
                  <a:lnTo>
                    <a:pt x="57277" y="1876425"/>
                  </a:lnTo>
                  <a:lnTo>
                    <a:pt x="5000879" y="1876425"/>
                  </a:lnTo>
                  <a:lnTo>
                    <a:pt x="5000879" y="1881251"/>
                  </a:lnTo>
                  <a:lnTo>
                    <a:pt x="5000879" y="1876552"/>
                  </a:lnTo>
                  <a:cubicBezTo>
                    <a:pt x="5004054" y="1876552"/>
                    <a:pt x="5007102" y="1876298"/>
                    <a:pt x="5010150" y="1875663"/>
                  </a:cubicBezTo>
                  <a:lnTo>
                    <a:pt x="5011039" y="1880362"/>
                  </a:lnTo>
                  <a:lnTo>
                    <a:pt x="5010150" y="1875663"/>
                  </a:lnTo>
                  <a:cubicBezTo>
                    <a:pt x="5013198" y="1875028"/>
                    <a:pt x="5016119" y="1874139"/>
                    <a:pt x="5019040" y="1872996"/>
                  </a:cubicBezTo>
                  <a:lnTo>
                    <a:pt x="5020818" y="1877441"/>
                  </a:lnTo>
                  <a:lnTo>
                    <a:pt x="5019040" y="1872996"/>
                  </a:lnTo>
                  <a:cubicBezTo>
                    <a:pt x="5021961" y="1871853"/>
                    <a:pt x="5024628" y="1870329"/>
                    <a:pt x="5027295" y="1868551"/>
                  </a:cubicBezTo>
                  <a:lnTo>
                    <a:pt x="5029962" y="1872488"/>
                  </a:lnTo>
                  <a:lnTo>
                    <a:pt x="5027295" y="1868551"/>
                  </a:lnTo>
                  <a:cubicBezTo>
                    <a:pt x="5029835" y="1866773"/>
                    <a:pt x="5032248" y="1864868"/>
                    <a:pt x="5034534" y="1862709"/>
                  </a:cubicBezTo>
                  <a:lnTo>
                    <a:pt x="5037963" y="1866138"/>
                  </a:lnTo>
                  <a:lnTo>
                    <a:pt x="5034534" y="1862709"/>
                  </a:lnTo>
                  <a:cubicBezTo>
                    <a:pt x="5036693" y="1860550"/>
                    <a:pt x="5038725" y="1858137"/>
                    <a:pt x="5040376" y="1855470"/>
                  </a:cubicBezTo>
                  <a:cubicBezTo>
                    <a:pt x="5042027" y="1852803"/>
                    <a:pt x="5043551" y="1850136"/>
                    <a:pt x="5044821" y="1847215"/>
                  </a:cubicBezTo>
                  <a:cubicBezTo>
                    <a:pt x="5046091" y="1844294"/>
                    <a:pt x="5046853" y="1841373"/>
                    <a:pt x="5047488" y="1838325"/>
                  </a:cubicBezTo>
                  <a:lnTo>
                    <a:pt x="5052187" y="1839214"/>
                  </a:lnTo>
                  <a:lnTo>
                    <a:pt x="5047488" y="1838325"/>
                  </a:lnTo>
                  <a:cubicBezTo>
                    <a:pt x="5048123" y="1835277"/>
                    <a:pt x="5048377" y="1832229"/>
                    <a:pt x="5048377" y="1829054"/>
                  </a:cubicBezTo>
                  <a:lnTo>
                    <a:pt x="5053076" y="1829054"/>
                  </a:lnTo>
                  <a:lnTo>
                    <a:pt x="5048250" y="1829054"/>
                  </a:lnTo>
                  <a:lnTo>
                    <a:pt x="5048250" y="57150"/>
                  </a:lnTo>
                  <a:lnTo>
                    <a:pt x="5053076" y="57150"/>
                  </a:lnTo>
                  <a:lnTo>
                    <a:pt x="5048377" y="57150"/>
                  </a:lnTo>
                  <a:cubicBezTo>
                    <a:pt x="5048377" y="53975"/>
                    <a:pt x="5048123" y="50927"/>
                    <a:pt x="5047488" y="47879"/>
                  </a:cubicBezTo>
                  <a:lnTo>
                    <a:pt x="5052187" y="46990"/>
                  </a:lnTo>
                  <a:lnTo>
                    <a:pt x="5047488" y="47879"/>
                  </a:lnTo>
                  <a:cubicBezTo>
                    <a:pt x="5046853" y="44831"/>
                    <a:pt x="5045964" y="41910"/>
                    <a:pt x="5044821" y="38989"/>
                  </a:cubicBezTo>
                  <a:cubicBezTo>
                    <a:pt x="5043678" y="36068"/>
                    <a:pt x="5042154" y="33401"/>
                    <a:pt x="5040376" y="30734"/>
                  </a:cubicBezTo>
                  <a:cubicBezTo>
                    <a:pt x="5038598" y="28194"/>
                    <a:pt x="5036693" y="25781"/>
                    <a:pt x="5034534" y="23495"/>
                  </a:cubicBezTo>
                  <a:lnTo>
                    <a:pt x="5037963" y="20066"/>
                  </a:lnTo>
                  <a:lnTo>
                    <a:pt x="5034534" y="23495"/>
                  </a:lnTo>
                  <a:cubicBezTo>
                    <a:pt x="5032375" y="21336"/>
                    <a:pt x="5029962" y="19304"/>
                    <a:pt x="5027295" y="17526"/>
                  </a:cubicBezTo>
                  <a:lnTo>
                    <a:pt x="5029962" y="13589"/>
                  </a:lnTo>
                  <a:lnTo>
                    <a:pt x="5027295" y="17526"/>
                  </a:lnTo>
                  <a:cubicBezTo>
                    <a:pt x="5024755" y="15748"/>
                    <a:pt x="5021961" y="14351"/>
                    <a:pt x="5019040" y="13081"/>
                  </a:cubicBezTo>
                  <a:lnTo>
                    <a:pt x="5020818" y="8636"/>
                  </a:lnTo>
                  <a:lnTo>
                    <a:pt x="5019040" y="13081"/>
                  </a:lnTo>
                  <a:cubicBezTo>
                    <a:pt x="5016119" y="11938"/>
                    <a:pt x="5013198" y="11049"/>
                    <a:pt x="5010150" y="10414"/>
                  </a:cubicBezTo>
                  <a:lnTo>
                    <a:pt x="5011039" y="5715"/>
                  </a:lnTo>
                  <a:lnTo>
                    <a:pt x="5010150" y="10414"/>
                  </a:lnTo>
                  <a:cubicBezTo>
                    <a:pt x="5007102" y="9779"/>
                    <a:pt x="5004054" y="9525"/>
                    <a:pt x="5000879" y="9525"/>
                  </a:cubicBezTo>
                  <a:lnTo>
                    <a:pt x="57150" y="9525"/>
                  </a:lnTo>
                  <a:cubicBezTo>
                    <a:pt x="53975" y="9525"/>
                    <a:pt x="50927" y="9779"/>
                    <a:pt x="47879" y="10414"/>
                  </a:cubicBezTo>
                  <a:cubicBezTo>
                    <a:pt x="44831" y="11049"/>
                    <a:pt x="41910" y="11938"/>
                    <a:pt x="38989" y="13081"/>
                  </a:cubicBezTo>
                  <a:cubicBezTo>
                    <a:pt x="36068" y="14224"/>
                    <a:pt x="33401" y="15748"/>
                    <a:pt x="30734" y="17526"/>
                  </a:cubicBezTo>
                  <a:cubicBezTo>
                    <a:pt x="28194" y="19304"/>
                    <a:pt x="25781" y="21209"/>
                    <a:pt x="23495" y="23368"/>
                  </a:cubicBezTo>
                  <a:cubicBezTo>
                    <a:pt x="21336" y="25527"/>
                    <a:pt x="19304" y="27940"/>
                    <a:pt x="17526" y="30607"/>
                  </a:cubicBezTo>
                  <a:lnTo>
                    <a:pt x="13716" y="28067"/>
                  </a:lnTo>
                  <a:lnTo>
                    <a:pt x="17653" y="30734"/>
                  </a:lnTo>
                  <a:cubicBezTo>
                    <a:pt x="15875" y="33274"/>
                    <a:pt x="14478" y="36068"/>
                    <a:pt x="13208" y="38989"/>
                  </a:cubicBezTo>
                  <a:cubicBezTo>
                    <a:pt x="11938" y="41910"/>
                    <a:pt x="11176" y="44831"/>
                    <a:pt x="10541" y="47879"/>
                  </a:cubicBezTo>
                  <a:cubicBezTo>
                    <a:pt x="9906" y="50927"/>
                    <a:pt x="9652" y="53975"/>
                    <a:pt x="9652" y="57150"/>
                  </a:cubicBezTo>
                  <a:lnTo>
                    <a:pt x="9652" y="1829054"/>
                  </a:lnTo>
                  <a:close/>
                </a:path>
              </a:pathLst>
            </a:custGeom>
            <a:solidFill>
              <a:srgbClr val="B2D7E5"/>
            </a:solidFill>
          </p:spPr>
        </p:sp>
        <p:sp>
          <p:nvSpPr>
            <p:cNvPr name="Freeform 48" id="48"/>
            <p:cNvSpPr/>
            <p:nvPr/>
          </p:nvSpPr>
          <p:spPr>
            <a:xfrm flipH="false" flipV="false" rot="0">
              <a:off x="234950" y="234950"/>
              <a:ext cx="485902" cy="495427"/>
            </a:xfrm>
            <a:custGeom>
              <a:avLst/>
              <a:gdLst/>
              <a:ahLst/>
              <a:cxnLst/>
              <a:rect r="r" b="b" t="t" l="l"/>
              <a:pathLst>
                <a:path h="495427" w="485902">
                  <a:moveTo>
                    <a:pt x="0" y="252476"/>
                  </a:moveTo>
                  <a:lnTo>
                    <a:pt x="0" y="242951"/>
                  </a:lnTo>
                  <a:cubicBezTo>
                    <a:pt x="0" y="234950"/>
                    <a:pt x="381" y="227076"/>
                    <a:pt x="1143" y="219202"/>
                  </a:cubicBezTo>
                  <a:cubicBezTo>
                    <a:pt x="1905" y="211328"/>
                    <a:pt x="3048" y="203454"/>
                    <a:pt x="4699" y="195580"/>
                  </a:cubicBezTo>
                  <a:cubicBezTo>
                    <a:pt x="6350" y="187706"/>
                    <a:pt x="8128" y="180086"/>
                    <a:pt x="10541" y="172466"/>
                  </a:cubicBezTo>
                  <a:cubicBezTo>
                    <a:pt x="12954" y="164846"/>
                    <a:pt x="15494" y="157353"/>
                    <a:pt x="18542" y="149987"/>
                  </a:cubicBezTo>
                  <a:cubicBezTo>
                    <a:pt x="21590" y="142621"/>
                    <a:pt x="25019" y="135509"/>
                    <a:pt x="28702" y="128397"/>
                  </a:cubicBezTo>
                  <a:cubicBezTo>
                    <a:pt x="32385" y="121285"/>
                    <a:pt x="36576" y="114554"/>
                    <a:pt x="40894" y="107950"/>
                  </a:cubicBezTo>
                  <a:cubicBezTo>
                    <a:pt x="45212" y="101346"/>
                    <a:pt x="50038" y="94996"/>
                    <a:pt x="55118" y="88773"/>
                  </a:cubicBezTo>
                  <a:cubicBezTo>
                    <a:pt x="60198" y="82550"/>
                    <a:pt x="65532" y="76708"/>
                    <a:pt x="71120" y="71120"/>
                  </a:cubicBezTo>
                  <a:cubicBezTo>
                    <a:pt x="76708" y="65532"/>
                    <a:pt x="82677" y="60198"/>
                    <a:pt x="88773" y="55118"/>
                  </a:cubicBezTo>
                  <a:cubicBezTo>
                    <a:pt x="94869" y="50038"/>
                    <a:pt x="101346" y="45339"/>
                    <a:pt x="107950" y="40894"/>
                  </a:cubicBezTo>
                  <a:cubicBezTo>
                    <a:pt x="114554" y="36449"/>
                    <a:pt x="121412" y="32385"/>
                    <a:pt x="128397" y="28702"/>
                  </a:cubicBezTo>
                  <a:cubicBezTo>
                    <a:pt x="135382" y="25019"/>
                    <a:pt x="142621" y="21590"/>
                    <a:pt x="149987" y="18542"/>
                  </a:cubicBezTo>
                  <a:cubicBezTo>
                    <a:pt x="157353" y="15494"/>
                    <a:pt x="164846" y="12827"/>
                    <a:pt x="172466" y="10541"/>
                  </a:cubicBezTo>
                  <a:cubicBezTo>
                    <a:pt x="180086" y="8255"/>
                    <a:pt x="187833" y="6350"/>
                    <a:pt x="195580" y="4699"/>
                  </a:cubicBezTo>
                  <a:cubicBezTo>
                    <a:pt x="203327" y="3048"/>
                    <a:pt x="211201" y="2032"/>
                    <a:pt x="219202" y="1143"/>
                  </a:cubicBezTo>
                  <a:cubicBezTo>
                    <a:pt x="227203" y="254"/>
                    <a:pt x="235077" y="0"/>
                    <a:pt x="242951" y="0"/>
                  </a:cubicBezTo>
                  <a:cubicBezTo>
                    <a:pt x="250825" y="0"/>
                    <a:pt x="258826" y="381"/>
                    <a:pt x="266700" y="1143"/>
                  </a:cubicBezTo>
                  <a:cubicBezTo>
                    <a:pt x="274574" y="1905"/>
                    <a:pt x="282448" y="3048"/>
                    <a:pt x="290322" y="4699"/>
                  </a:cubicBezTo>
                  <a:cubicBezTo>
                    <a:pt x="298196" y="6350"/>
                    <a:pt x="305816" y="8128"/>
                    <a:pt x="313436" y="10541"/>
                  </a:cubicBezTo>
                  <a:cubicBezTo>
                    <a:pt x="321056" y="12954"/>
                    <a:pt x="328549" y="15494"/>
                    <a:pt x="335915" y="18542"/>
                  </a:cubicBezTo>
                  <a:cubicBezTo>
                    <a:pt x="343281" y="21590"/>
                    <a:pt x="350393" y="25019"/>
                    <a:pt x="357505" y="28702"/>
                  </a:cubicBezTo>
                  <a:cubicBezTo>
                    <a:pt x="364617" y="32385"/>
                    <a:pt x="371348" y="36576"/>
                    <a:pt x="377952" y="40894"/>
                  </a:cubicBezTo>
                  <a:cubicBezTo>
                    <a:pt x="384556" y="45212"/>
                    <a:pt x="390906" y="50038"/>
                    <a:pt x="397129" y="55118"/>
                  </a:cubicBezTo>
                  <a:cubicBezTo>
                    <a:pt x="403352" y="60198"/>
                    <a:pt x="409194" y="65532"/>
                    <a:pt x="414782" y="71120"/>
                  </a:cubicBezTo>
                  <a:cubicBezTo>
                    <a:pt x="420370" y="76708"/>
                    <a:pt x="425704" y="82677"/>
                    <a:pt x="430784" y="88773"/>
                  </a:cubicBezTo>
                  <a:cubicBezTo>
                    <a:pt x="435864" y="94869"/>
                    <a:pt x="440563" y="101346"/>
                    <a:pt x="445008" y="107950"/>
                  </a:cubicBezTo>
                  <a:cubicBezTo>
                    <a:pt x="449453" y="114554"/>
                    <a:pt x="453517" y="121412"/>
                    <a:pt x="457200" y="128397"/>
                  </a:cubicBezTo>
                  <a:cubicBezTo>
                    <a:pt x="460883" y="135382"/>
                    <a:pt x="464312" y="142621"/>
                    <a:pt x="467360" y="149987"/>
                  </a:cubicBezTo>
                  <a:cubicBezTo>
                    <a:pt x="470408" y="157353"/>
                    <a:pt x="473075" y="164846"/>
                    <a:pt x="475361" y="172466"/>
                  </a:cubicBezTo>
                  <a:cubicBezTo>
                    <a:pt x="477647" y="180086"/>
                    <a:pt x="479552" y="187833"/>
                    <a:pt x="481203" y="195580"/>
                  </a:cubicBezTo>
                  <a:cubicBezTo>
                    <a:pt x="482854" y="203327"/>
                    <a:pt x="483870" y="211201"/>
                    <a:pt x="484759" y="219202"/>
                  </a:cubicBezTo>
                  <a:cubicBezTo>
                    <a:pt x="485648" y="227203"/>
                    <a:pt x="485902" y="235077"/>
                    <a:pt x="485902" y="242951"/>
                  </a:cubicBezTo>
                  <a:lnTo>
                    <a:pt x="485902" y="252476"/>
                  </a:lnTo>
                  <a:cubicBezTo>
                    <a:pt x="485902" y="260477"/>
                    <a:pt x="485521" y="268351"/>
                    <a:pt x="484759" y="276225"/>
                  </a:cubicBezTo>
                  <a:cubicBezTo>
                    <a:pt x="483997" y="284099"/>
                    <a:pt x="482854" y="291973"/>
                    <a:pt x="481203" y="299847"/>
                  </a:cubicBezTo>
                  <a:cubicBezTo>
                    <a:pt x="479552" y="307721"/>
                    <a:pt x="477774" y="315341"/>
                    <a:pt x="475361" y="322961"/>
                  </a:cubicBezTo>
                  <a:cubicBezTo>
                    <a:pt x="472948" y="330581"/>
                    <a:pt x="470408" y="338074"/>
                    <a:pt x="467360" y="345440"/>
                  </a:cubicBezTo>
                  <a:cubicBezTo>
                    <a:pt x="464312" y="352806"/>
                    <a:pt x="460883" y="359918"/>
                    <a:pt x="457200" y="367030"/>
                  </a:cubicBezTo>
                  <a:cubicBezTo>
                    <a:pt x="453517" y="374142"/>
                    <a:pt x="449326" y="380873"/>
                    <a:pt x="445008" y="387477"/>
                  </a:cubicBezTo>
                  <a:cubicBezTo>
                    <a:pt x="440690" y="394081"/>
                    <a:pt x="435864" y="400431"/>
                    <a:pt x="430784" y="406654"/>
                  </a:cubicBezTo>
                  <a:cubicBezTo>
                    <a:pt x="425704" y="412877"/>
                    <a:pt x="420370" y="418719"/>
                    <a:pt x="414782" y="424307"/>
                  </a:cubicBezTo>
                  <a:cubicBezTo>
                    <a:pt x="409194" y="429895"/>
                    <a:pt x="403225" y="435229"/>
                    <a:pt x="397129" y="440309"/>
                  </a:cubicBezTo>
                  <a:cubicBezTo>
                    <a:pt x="391033" y="445389"/>
                    <a:pt x="384556" y="450088"/>
                    <a:pt x="377952" y="454533"/>
                  </a:cubicBezTo>
                  <a:cubicBezTo>
                    <a:pt x="371348" y="458978"/>
                    <a:pt x="364490" y="463042"/>
                    <a:pt x="357505" y="466725"/>
                  </a:cubicBezTo>
                  <a:cubicBezTo>
                    <a:pt x="350520" y="470408"/>
                    <a:pt x="343281" y="473837"/>
                    <a:pt x="335915" y="476885"/>
                  </a:cubicBezTo>
                  <a:cubicBezTo>
                    <a:pt x="328549" y="479933"/>
                    <a:pt x="321056" y="482600"/>
                    <a:pt x="313436" y="484886"/>
                  </a:cubicBezTo>
                  <a:cubicBezTo>
                    <a:pt x="305816" y="487172"/>
                    <a:pt x="298069" y="489077"/>
                    <a:pt x="290322" y="490728"/>
                  </a:cubicBezTo>
                  <a:cubicBezTo>
                    <a:pt x="282575" y="492379"/>
                    <a:pt x="274701" y="493395"/>
                    <a:pt x="266700" y="494284"/>
                  </a:cubicBezTo>
                  <a:cubicBezTo>
                    <a:pt x="258699" y="495173"/>
                    <a:pt x="250825" y="495427"/>
                    <a:pt x="242951" y="495427"/>
                  </a:cubicBezTo>
                  <a:cubicBezTo>
                    <a:pt x="235077" y="495427"/>
                    <a:pt x="227076" y="495046"/>
                    <a:pt x="219202" y="494284"/>
                  </a:cubicBezTo>
                  <a:cubicBezTo>
                    <a:pt x="211328" y="493522"/>
                    <a:pt x="203454" y="492379"/>
                    <a:pt x="195580" y="490728"/>
                  </a:cubicBezTo>
                  <a:cubicBezTo>
                    <a:pt x="187706" y="489077"/>
                    <a:pt x="180086" y="487299"/>
                    <a:pt x="172466" y="484886"/>
                  </a:cubicBezTo>
                  <a:cubicBezTo>
                    <a:pt x="164846" y="482473"/>
                    <a:pt x="157353" y="479933"/>
                    <a:pt x="149987" y="476885"/>
                  </a:cubicBezTo>
                  <a:cubicBezTo>
                    <a:pt x="142621" y="473837"/>
                    <a:pt x="135509" y="470408"/>
                    <a:pt x="128397" y="466725"/>
                  </a:cubicBezTo>
                  <a:cubicBezTo>
                    <a:pt x="121285" y="463042"/>
                    <a:pt x="114554" y="458851"/>
                    <a:pt x="107950" y="454533"/>
                  </a:cubicBezTo>
                  <a:cubicBezTo>
                    <a:pt x="101346" y="450215"/>
                    <a:pt x="94996" y="445389"/>
                    <a:pt x="88773" y="440309"/>
                  </a:cubicBezTo>
                  <a:cubicBezTo>
                    <a:pt x="82550" y="435229"/>
                    <a:pt x="76708" y="429895"/>
                    <a:pt x="71120" y="424307"/>
                  </a:cubicBezTo>
                  <a:cubicBezTo>
                    <a:pt x="65532" y="418719"/>
                    <a:pt x="60198" y="412750"/>
                    <a:pt x="55118" y="406654"/>
                  </a:cubicBezTo>
                  <a:cubicBezTo>
                    <a:pt x="50038" y="400558"/>
                    <a:pt x="45339" y="394081"/>
                    <a:pt x="40894" y="387477"/>
                  </a:cubicBezTo>
                  <a:cubicBezTo>
                    <a:pt x="36449" y="380873"/>
                    <a:pt x="32385" y="374015"/>
                    <a:pt x="28702" y="367030"/>
                  </a:cubicBezTo>
                  <a:cubicBezTo>
                    <a:pt x="25019" y="360045"/>
                    <a:pt x="21590" y="352806"/>
                    <a:pt x="18542" y="345440"/>
                  </a:cubicBezTo>
                  <a:cubicBezTo>
                    <a:pt x="15494" y="338074"/>
                    <a:pt x="12827" y="330581"/>
                    <a:pt x="10541" y="322961"/>
                  </a:cubicBezTo>
                  <a:cubicBezTo>
                    <a:pt x="8255" y="315341"/>
                    <a:pt x="6350" y="307594"/>
                    <a:pt x="4699" y="299847"/>
                  </a:cubicBezTo>
                  <a:cubicBezTo>
                    <a:pt x="3048" y="292100"/>
                    <a:pt x="2032" y="284226"/>
                    <a:pt x="1143" y="276225"/>
                  </a:cubicBezTo>
                  <a:cubicBezTo>
                    <a:pt x="254" y="268224"/>
                    <a:pt x="0" y="260350"/>
                    <a:pt x="0" y="252476"/>
                  </a:cubicBezTo>
                  <a:close/>
                </a:path>
              </a:pathLst>
            </a:custGeom>
            <a:solidFill>
              <a:srgbClr val="00AEEF"/>
            </a:solidFill>
          </p:spPr>
        </p:sp>
        <p:sp>
          <p:nvSpPr>
            <p:cNvPr name="Freeform 49" id="49"/>
            <p:cNvSpPr/>
            <p:nvPr/>
          </p:nvSpPr>
          <p:spPr>
            <a:xfrm flipH="false" flipV="false" rot="0">
              <a:off x="538094" y="572511"/>
              <a:ext cx="34427" cy="29977"/>
            </a:xfrm>
            <a:custGeom>
              <a:avLst/>
              <a:gdLst/>
              <a:ahLst/>
              <a:cxnLst/>
              <a:rect r="r" b="b" t="t" l="l"/>
              <a:pathLst>
                <a:path h="29977" w="34427">
                  <a:moveTo>
                    <a:pt x="34422" y="5085"/>
                  </a:moveTo>
                  <a:cubicBezTo>
                    <a:pt x="34295" y="8387"/>
                    <a:pt x="34041" y="10800"/>
                    <a:pt x="33533" y="13340"/>
                  </a:cubicBezTo>
                  <a:cubicBezTo>
                    <a:pt x="33533" y="13594"/>
                    <a:pt x="33406" y="13721"/>
                    <a:pt x="33406" y="13848"/>
                  </a:cubicBezTo>
                  <a:cubicBezTo>
                    <a:pt x="32517" y="16388"/>
                    <a:pt x="31120" y="18928"/>
                    <a:pt x="29469" y="21341"/>
                  </a:cubicBezTo>
                  <a:cubicBezTo>
                    <a:pt x="29342" y="21595"/>
                    <a:pt x="29088" y="21849"/>
                    <a:pt x="28834" y="21976"/>
                  </a:cubicBezTo>
                  <a:cubicBezTo>
                    <a:pt x="25532" y="25151"/>
                    <a:pt x="21849" y="27437"/>
                    <a:pt x="19182" y="28580"/>
                  </a:cubicBezTo>
                  <a:cubicBezTo>
                    <a:pt x="19055" y="28707"/>
                    <a:pt x="18801" y="28707"/>
                    <a:pt x="18547" y="28834"/>
                  </a:cubicBezTo>
                  <a:cubicBezTo>
                    <a:pt x="15880" y="29596"/>
                    <a:pt x="12197" y="29850"/>
                    <a:pt x="4958" y="29977"/>
                  </a:cubicBezTo>
                  <a:cubicBezTo>
                    <a:pt x="2291" y="29977"/>
                    <a:pt x="132" y="27818"/>
                    <a:pt x="5" y="25151"/>
                  </a:cubicBezTo>
                  <a:cubicBezTo>
                    <a:pt x="-122" y="22484"/>
                    <a:pt x="2164" y="20325"/>
                    <a:pt x="4831" y="20198"/>
                  </a:cubicBezTo>
                  <a:cubicBezTo>
                    <a:pt x="12070" y="20198"/>
                    <a:pt x="14610" y="19817"/>
                    <a:pt x="16007" y="19436"/>
                  </a:cubicBezTo>
                  <a:lnTo>
                    <a:pt x="17277" y="24135"/>
                  </a:lnTo>
                  <a:lnTo>
                    <a:pt x="15499" y="19563"/>
                  </a:lnTo>
                  <a:cubicBezTo>
                    <a:pt x="16896" y="18928"/>
                    <a:pt x="19563" y="17404"/>
                    <a:pt x="22103" y="14991"/>
                  </a:cubicBezTo>
                  <a:lnTo>
                    <a:pt x="25405" y="18547"/>
                  </a:lnTo>
                  <a:lnTo>
                    <a:pt x="21468" y="15753"/>
                  </a:lnTo>
                  <a:cubicBezTo>
                    <a:pt x="22738" y="14102"/>
                    <a:pt x="23627" y="12324"/>
                    <a:pt x="24262" y="10546"/>
                  </a:cubicBezTo>
                  <a:lnTo>
                    <a:pt x="28834" y="12197"/>
                  </a:lnTo>
                  <a:lnTo>
                    <a:pt x="24135" y="11054"/>
                  </a:lnTo>
                  <a:cubicBezTo>
                    <a:pt x="24516" y="9403"/>
                    <a:pt x="24770" y="7625"/>
                    <a:pt x="24770" y="4704"/>
                  </a:cubicBezTo>
                  <a:cubicBezTo>
                    <a:pt x="24897" y="2037"/>
                    <a:pt x="27056" y="-122"/>
                    <a:pt x="29723" y="5"/>
                  </a:cubicBezTo>
                  <a:cubicBezTo>
                    <a:pt x="32390" y="132"/>
                    <a:pt x="34549" y="2291"/>
                    <a:pt x="34422" y="4958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50" id="50"/>
            <p:cNvSpPr/>
            <p:nvPr/>
          </p:nvSpPr>
          <p:spPr>
            <a:xfrm flipH="false" flipV="false" rot="0">
              <a:off x="383921" y="568579"/>
              <a:ext cx="28708" cy="33909"/>
            </a:xfrm>
            <a:custGeom>
              <a:avLst/>
              <a:gdLst/>
              <a:ahLst/>
              <a:cxnLst/>
              <a:rect r="r" b="b" t="t" l="l"/>
              <a:pathLst>
                <a:path h="33909" w="28708">
                  <a:moveTo>
                    <a:pt x="23495" y="33909"/>
                  </a:moveTo>
                  <a:cubicBezTo>
                    <a:pt x="19050" y="33655"/>
                    <a:pt x="16510" y="33147"/>
                    <a:pt x="13843" y="32258"/>
                  </a:cubicBezTo>
                  <a:cubicBezTo>
                    <a:pt x="13716" y="32131"/>
                    <a:pt x="13462" y="32131"/>
                    <a:pt x="13335" y="32004"/>
                  </a:cubicBezTo>
                  <a:cubicBezTo>
                    <a:pt x="10668" y="30734"/>
                    <a:pt x="8255" y="28956"/>
                    <a:pt x="5080" y="25781"/>
                  </a:cubicBezTo>
                  <a:cubicBezTo>
                    <a:pt x="4826" y="25527"/>
                    <a:pt x="4572" y="25273"/>
                    <a:pt x="4445" y="25019"/>
                  </a:cubicBezTo>
                  <a:cubicBezTo>
                    <a:pt x="2159" y="21463"/>
                    <a:pt x="1143" y="18923"/>
                    <a:pt x="508" y="16383"/>
                  </a:cubicBezTo>
                  <a:cubicBezTo>
                    <a:pt x="381" y="16129"/>
                    <a:pt x="381" y="15875"/>
                    <a:pt x="381" y="15621"/>
                  </a:cubicBezTo>
                  <a:cubicBezTo>
                    <a:pt x="127" y="13335"/>
                    <a:pt x="0" y="9652"/>
                    <a:pt x="0" y="4826"/>
                  </a:cubicBezTo>
                  <a:cubicBezTo>
                    <a:pt x="0" y="2159"/>
                    <a:pt x="2159" y="0"/>
                    <a:pt x="4826" y="0"/>
                  </a:cubicBezTo>
                  <a:cubicBezTo>
                    <a:pt x="7493" y="0"/>
                    <a:pt x="9652" y="2159"/>
                    <a:pt x="9652" y="4826"/>
                  </a:cubicBezTo>
                  <a:cubicBezTo>
                    <a:pt x="9652" y="9652"/>
                    <a:pt x="9779" y="12827"/>
                    <a:pt x="10033" y="14605"/>
                  </a:cubicBezTo>
                  <a:lnTo>
                    <a:pt x="5207" y="15113"/>
                  </a:lnTo>
                  <a:lnTo>
                    <a:pt x="9906" y="13843"/>
                  </a:lnTo>
                  <a:cubicBezTo>
                    <a:pt x="10287" y="15367"/>
                    <a:pt x="10922" y="16891"/>
                    <a:pt x="12700" y="19812"/>
                  </a:cubicBezTo>
                  <a:lnTo>
                    <a:pt x="8636" y="22352"/>
                  </a:lnTo>
                  <a:lnTo>
                    <a:pt x="12065" y="18923"/>
                  </a:lnTo>
                  <a:cubicBezTo>
                    <a:pt x="14478" y="21463"/>
                    <a:pt x="16256" y="22479"/>
                    <a:pt x="17780" y="23241"/>
                  </a:cubicBezTo>
                  <a:lnTo>
                    <a:pt x="15621" y="27559"/>
                  </a:lnTo>
                  <a:lnTo>
                    <a:pt x="17272" y="22987"/>
                  </a:lnTo>
                  <a:cubicBezTo>
                    <a:pt x="18796" y="23495"/>
                    <a:pt x="20320" y="23876"/>
                    <a:pt x="24130" y="24130"/>
                  </a:cubicBezTo>
                  <a:cubicBezTo>
                    <a:pt x="26797" y="24257"/>
                    <a:pt x="28829" y="26543"/>
                    <a:pt x="28702" y="29210"/>
                  </a:cubicBezTo>
                  <a:cubicBezTo>
                    <a:pt x="28575" y="31877"/>
                    <a:pt x="26289" y="33909"/>
                    <a:pt x="23622" y="33782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51" id="51"/>
            <p:cNvSpPr/>
            <p:nvPr/>
          </p:nvSpPr>
          <p:spPr>
            <a:xfrm flipH="false" flipV="false" rot="0">
              <a:off x="383921" y="372999"/>
              <a:ext cx="35433" cy="28834"/>
            </a:xfrm>
            <a:custGeom>
              <a:avLst/>
              <a:gdLst/>
              <a:ahLst/>
              <a:cxnLst/>
              <a:rect r="r" b="b" t="t" l="l"/>
              <a:pathLst>
                <a:path h="28834" w="35433">
                  <a:moveTo>
                    <a:pt x="0" y="23749"/>
                  </a:moveTo>
                  <a:cubicBezTo>
                    <a:pt x="127" y="20193"/>
                    <a:pt x="508" y="18034"/>
                    <a:pt x="1143" y="15494"/>
                  </a:cubicBezTo>
                  <a:cubicBezTo>
                    <a:pt x="1143" y="15240"/>
                    <a:pt x="1270" y="15113"/>
                    <a:pt x="1397" y="14859"/>
                  </a:cubicBezTo>
                  <a:cubicBezTo>
                    <a:pt x="2413" y="12446"/>
                    <a:pt x="3937" y="9906"/>
                    <a:pt x="5842" y="7620"/>
                  </a:cubicBezTo>
                  <a:cubicBezTo>
                    <a:pt x="5969" y="7366"/>
                    <a:pt x="6223" y="7239"/>
                    <a:pt x="6350" y="6985"/>
                  </a:cubicBezTo>
                  <a:cubicBezTo>
                    <a:pt x="9779" y="3937"/>
                    <a:pt x="13335" y="1905"/>
                    <a:pt x="15748" y="1016"/>
                  </a:cubicBezTo>
                  <a:cubicBezTo>
                    <a:pt x="16002" y="889"/>
                    <a:pt x="16129" y="889"/>
                    <a:pt x="16383" y="889"/>
                  </a:cubicBezTo>
                  <a:cubicBezTo>
                    <a:pt x="19050" y="254"/>
                    <a:pt x="22479" y="0"/>
                    <a:pt x="30607" y="0"/>
                  </a:cubicBezTo>
                  <a:cubicBezTo>
                    <a:pt x="33274" y="0"/>
                    <a:pt x="35433" y="2159"/>
                    <a:pt x="35433" y="4826"/>
                  </a:cubicBezTo>
                  <a:cubicBezTo>
                    <a:pt x="35433" y="7493"/>
                    <a:pt x="33274" y="9652"/>
                    <a:pt x="30607" y="9652"/>
                  </a:cubicBezTo>
                  <a:cubicBezTo>
                    <a:pt x="22225" y="9652"/>
                    <a:pt x="19939" y="9906"/>
                    <a:pt x="18669" y="10287"/>
                  </a:cubicBezTo>
                  <a:lnTo>
                    <a:pt x="17526" y="5588"/>
                  </a:lnTo>
                  <a:lnTo>
                    <a:pt x="19304" y="10160"/>
                  </a:lnTo>
                  <a:cubicBezTo>
                    <a:pt x="18034" y="10668"/>
                    <a:pt x="15494" y="12065"/>
                    <a:pt x="12827" y="14351"/>
                  </a:cubicBezTo>
                  <a:lnTo>
                    <a:pt x="9652" y="10668"/>
                  </a:lnTo>
                  <a:lnTo>
                    <a:pt x="13462" y="13716"/>
                  </a:lnTo>
                  <a:cubicBezTo>
                    <a:pt x="12065" y="15494"/>
                    <a:pt x="11049" y="17145"/>
                    <a:pt x="10414" y="18796"/>
                  </a:cubicBezTo>
                  <a:lnTo>
                    <a:pt x="5969" y="16891"/>
                  </a:lnTo>
                  <a:lnTo>
                    <a:pt x="10668" y="18288"/>
                  </a:lnTo>
                  <a:cubicBezTo>
                    <a:pt x="10287" y="19812"/>
                    <a:pt x="10033" y="21209"/>
                    <a:pt x="9906" y="24130"/>
                  </a:cubicBezTo>
                  <a:cubicBezTo>
                    <a:pt x="9779" y="26797"/>
                    <a:pt x="7493" y="28956"/>
                    <a:pt x="4826" y="28829"/>
                  </a:cubicBezTo>
                  <a:cubicBezTo>
                    <a:pt x="2159" y="28702"/>
                    <a:pt x="0" y="26416"/>
                    <a:pt x="127" y="23749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52" id="52"/>
            <p:cNvSpPr/>
            <p:nvPr/>
          </p:nvSpPr>
          <p:spPr>
            <a:xfrm flipH="false" flipV="false" rot="0">
              <a:off x="424307" y="538480"/>
              <a:ext cx="75057" cy="9652"/>
            </a:xfrm>
            <a:custGeom>
              <a:avLst/>
              <a:gdLst/>
              <a:ahLst/>
              <a:cxnLst/>
              <a:rect r="r" b="b" t="t" l="l"/>
              <a:pathLst>
                <a:path h="9652" w="75057">
                  <a:moveTo>
                    <a:pt x="4826" y="0"/>
                  </a:moveTo>
                  <a:lnTo>
                    <a:pt x="70231" y="0"/>
                  </a:lnTo>
                  <a:cubicBezTo>
                    <a:pt x="72898" y="0"/>
                    <a:pt x="75057" y="2159"/>
                    <a:pt x="75057" y="4826"/>
                  </a:cubicBezTo>
                  <a:cubicBezTo>
                    <a:pt x="75057" y="7493"/>
                    <a:pt x="72898" y="9652"/>
                    <a:pt x="70231" y="9652"/>
                  </a:cubicBezTo>
                  <a:lnTo>
                    <a:pt x="4826" y="9652"/>
                  </a:lnTo>
                  <a:cubicBezTo>
                    <a:pt x="2159" y="9652"/>
                    <a:pt x="0" y="7493"/>
                    <a:pt x="0" y="4826"/>
                  </a:cubicBezTo>
                  <a:cubicBezTo>
                    <a:pt x="0" y="2159"/>
                    <a:pt x="2159" y="0"/>
                    <a:pt x="4826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53" id="53"/>
            <p:cNvSpPr/>
            <p:nvPr/>
          </p:nvSpPr>
          <p:spPr>
            <a:xfrm flipH="false" flipV="false" rot="0">
              <a:off x="424307" y="502285"/>
              <a:ext cx="108077" cy="9652"/>
            </a:xfrm>
            <a:custGeom>
              <a:avLst/>
              <a:gdLst/>
              <a:ahLst/>
              <a:cxnLst/>
              <a:rect r="r" b="b" t="t" l="l"/>
              <a:pathLst>
                <a:path h="9652" w="108077">
                  <a:moveTo>
                    <a:pt x="4826" y="0"/>
                  </a:moveTo>
                  <a:lnTo>
                    <a:pt x="103251" y="0"/>
                  </a:lnTo>
                  <a:cubicBezTo>
                    <a:pt x="105918" y="0"/>
                    <a:pt x="108077" y="2159"/>
                    <a:pt x="108077" y="4826"/>
                  </a:cubicBezTo>
                  <a:cubicBezTo>
                    <a:pt x="108077" y="7493"/>
                    <a:pt x="105918" y="9652"/>
                    <a:pt x="103251" y="9652"/>
                  </a:cubicBezTo>
                  <a:lnTo>
                    <a:pt x="4826" y="9652"/>
                  </a:lnTo>
                  <a:cubicBezTo>
                    <a:pt x="2159" y="9652"/>
                    <a:pt x="0" y="7493"/>
                    <a:pt x="0" y="4826"/>
                  </a:cubicBezTo>
                  <a:cubicBezTo>
                    <a:pt x="0" y="2159"/>
                    <a:pt x="2159" y="0"/>
                    <a:pt x="4826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54" id="54"/>
            <p:cNvSpPr/>
            <p:nvPr/>
          </p:nvSpPr>
          <p:spPr>
            <a:xfrm flipH="false" flipV="false" rot="0">
              <a:off x="506571" y="373348"/>
              <a:ext cx="65342" cy="66358"/>
            </a:xfrm>
            <a:custGeom>
              <a:avLst/>
              <a:gdLst/>
              <a:ahLst/>
              <a:cxnLst/>
              <a:rect r="r" b="b" t="t" l="l"/>
              <a:pathLst>
                <a:path h="66358" w="65342">
                  <a:moveTo>
                    <a:pt x="57055" y="64802"/>
                  </a:moveTo>
                  <a:lnTo>
                    <a:pt x="1429" y="8287"/>
                  </a:lnTo>
                  <a:cubicBezTo>
                    <a:pt x="-476" y="6382"/>
                    <a:pt x="-476" y="3334"/>
                    <a:pt x="1429" y="1429"/>
                  </a:cubicBezTo>
                  <a:cubicBezTo>
                    <a:pt x="3334" y="-476"/>
                    <a:pt x="6382" y="-476"/>
                    <a:pt x="8287" y="1429"/>
                  </a:cubicBezTo>
                  <a:lnTo>
                    <a:pt x="63913" y="58071"/>
                  </a:lnTo>
                  <a:cubicBezTo>
                    <a:pt x="65818" y="59976"/>
                    <a:pt x="65818" y="63024"/>
                    <a:pt x="63913" y="64929"/>
                  </a:cubicBezTo>
                  <a:cubicBezTo>
                    <a:pt x="62008" y="66834"/>
                    <a:pt x="58960" y="66834"/>
                    <a:pt x="57055" y="64929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55" id="55"/>
            <p:cNvSpPr/>
            <p:nvPr/>
          </p:nvSpPr>
          <p:spPr>
            <a:xfrm flipH="false" flipV="false" rot="0">
              <a:off x="521970" y="431419"/>
              <a:ext cx="50038" cy="9779"/>
            </a:xfrm>
            <a:custGeom>
              <a:avLst/>
              <a:gdLst/>
              <a:ahLst/>
              <a:cxnLst/>
              <a:rect r="r" b="b" t="t" l="l"/>
              <a:pathLst>
                <a:path h="9779" w="50038">
                  <a:moveTo>
                    <a:pt x="45212" y="9779"/>
                  </a:moveTo>
                  <a:lnTo>
                    <a:pt x="4826" y="9652"/>
                  </a:lnTo>
                  <a:cubicBezTo>
                    <a:pt x="2159" y="9652"/>
                    <a:pt x="0" y="7493"/>
                    <a:pt x="0" y="4826"/>
                  </a:cubicBezTo>
                  <a:cubicBezTo>
                    <a:pt x="0" y="2159"/>
                    <a:pt x="2159" y="0"/>
                    <a:pt x="4826" y="0"/>
                  </a:cubicBezTo>
                  <a:lnTo>
                    <a:pt x="45212" y="127"/>
                  </a:lnTo>
                  <a:cubicBezTo>
                    <a:pt x="47879" y="127"/>
                    <a:pt x="50038" y="2286"/>
                    <a:pt x="50038" y="4953"/>
                  </a:cubicBezTo>
                  <a:cubicBezTo>
                    <a:pt x="50038" y="7620"/>
                    <a:pt x="47879" y="9779"/>
                    <a:pt x="45212" y="9779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56" id="56"/>
            <p:cNvSpPr/>
            <p:nvPr/>
          </p:nvSpPr>
          <p:spPr>
            <a:xfrm flipH="false" flipV="false" rot="0">
              <a:off x="562483" y="431546"/>
              <a:ext cx="10033" cy="150876"/>
            </a:xfrm>
            <a:custGeom>
              <a:avLst/>
              <a:gdLst/>
              <a:ahLst/>
              <a:cxnLst/>
              <a:rect r="r" b="b" t="t" l="l"/>
              <a:pathLst>
                <a:path h="150876" w="10033">
                  <a:moveTo>
                    <a:pt x="9652" y="4826"/>
                  </a:moveTo>
                  <a:lnTo>
                    <a:pt x="10033" y="146050"/>
                  </a:lnTo>
                  <a:cubicBezTo>
                    <a:pt x="10033" y="148717"/>
                    <a:pt x="7874" y="150876"/>
                    <a:pt x="5207" y="150876"/>
                  </a:cubicBezTo>
                  <a:cubicBezTo>
                    <a:pt x="2540" y="150876"/>
                    <a:pt x="381" y="148717"/>
                    <a:pt x="381" y="146050"/>
                  </a:cubicBezTo>
                  <a:lnTo>
                    <a:pt x="0" y="4826"/>
                  </a:lnTo>
                  <a:cubicBezTo>
                    <a:pt x="0" y="2159"/>
                    <a:pt x="2159" y="0"/>
                    <a:pt x="4826" y="0"/>
                  </a:cubicBezTo>
                  <a:cubicBezTo>
                    <a:pt x="7493" y="0"/>
                    <a:pt x="9652" y="2159"/>
                    <a:pt x="9652" y="4826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57" id="57"/>
            <p:cNvSpPr/>
            <p:nvPr/>
          </p:nvSpPr>
          <p:spPr>
            <a:xfrm flipH="false" flipV="false" rot="0">
              <a:off x="424561" y="465836"/>
              <a:ext cx="107315" cy="9652"/>
            </a:xfrm>
            <a:custGeom>
              <a:avLst/>
              <a:gdLst/>
              <a:ahLst/>
              <a:cxnLst/>
              <a:rect r="r" b="b" t="t" l="l"/>
              <a:pathLst>
                <a:path h="9652" w="107315">
                  <a:moveTo>
                    <a:pt x="4826" y="0"/>
                  </a:moveTo>
                  <a:lnTo>
                    <a:pt x="102489" y="0"/>
                  </a:lnTo>
                  <a:cubicBezTo>
                    <a:pt x="105156" y="0"/>
                    <a:pt x="107315" y="2159"/>
                    <a:pt x="107315" y="4826"/>
                  </a:cubicBezTo>
                  <a:cubicBezTo>
                    <a:pt x="107315" y="7493"/>
                    <a:pt x="105156" y="9652"/>
                    <a:pt x="102489" y="9652"/>
                  </a:cubicBezTo>
                  <a:lnTo>
                    <a:pt x="4826" y="9652"/>
                  </a:lnTo>
                  <a:cubicBezTo>
                    <a:pt x="2159" y="9652"/>
                    <a:pt x="0" y="7493"/>
                    <a:pt x="0" y="4826"/>
                  </a:cubicBezTo>
                  <a:cubicBezTo>
                    <a:pt x="0" y="2159"/>
                    <a:pt x="2159" y="0"/>
                    <a:pt x="4826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58" id="58"/>
            <p:cNvSpPr/>
            <p:nvPr/>
          </p:nvSpPr>
          <p:spPr>
            <a:xfrm flipH="false" flipV="false" rot="0">
              <a:off x="503760" y="408670"/>
              <a:ext cx="27862" cy="32528"/>
            </a:xfrm>
            <a:custGeom>
              <a:avLst/>
              <a:gdLst/>
              <a:ahLst/>
              <a:cxnLst/>
              <a:rect r="r" b="b" t="t" l="l"/>
              <a:pathLst>
                <a:path h="32528" w="27862">
                  <a:moveTo>
                    <a:pt x="22909" y="32528"/>
                  </a:moveTo>
                  <a:cubicBezTo>
                    <a:pt x="19353" y="32401"/>
                    <a:pt x="16051" y="31639"/>
                    <a:pt x="12876" y="29988"/>
                  </a:cubicBezTo>
                  <a:cubicBezTo>
                    <a:pt x="9701" y="28464"/>
                    <a:pt x="7034" y="26178"/>
                    <a:pt x="4875" y="23384"/>
                  </a:cubicBezTo>
                  <a:cubicBezTo>
                    <a:pt x="2716" y="20590"/>
                    <a:pt x="1319" y="17415"/>
                    <a:pt x="557" y="13986"/>
                  </a:cubicBezTo>
                  <a:cubicBezTo>
                    <a:pt x="-205" y="10557"/>
                    <a:pt x="-205" y="7128"/>
                    <a:pt x="684" y="3699"/>
                  </a:cubicBezTo>
                  <a:cubicBezTo>
                    <a:pt x="1319" y="1032"/>
                    <a:pt x="3986" y="-492"/>
                    <a:pt x="6526" y="143"/>
                  </a:cubicBezTo>
                  <a:cubicBezTo>
                    <a:pt x="9066" y="778"/>
                    <a:pt x="10717" y="3445"/>
                    <a:pt x="10082" y="5985"/>
                  </a:cubicBezTo>
                  <a:cubicBezTo>
                    <a:pt x="9574" y="8017"/>
                    <a:pt x="9574" y="10049"/>
                    <a:pt x="9955" y="11954"/>
                  </a:cubicBezTo>
                  <a:lnTo>
                    <a:pt x="5256" y="12970"/>
                  </a:lnTo>
                  <a:lnTo>
                    <a:pt x="9955" y="11954"/>
                  </a:lnTo>
                  <a:cubicBezTo>
                    <a:pt x="10336" y="13986"/>
                    <a:pt x="11225" y="15764"/>
                    <a:pt x="12495" y="17415"/>
                  </a:cubicBezTo>
                  <a:lnTo>
                    <a:pt x="8685" y="20336"/>
                  </a:lnTo>
                  <a:lnTo>
                    <a:pt x="12495" y="17415"/>
                  </a:lnTo>
                  <a:cubicBezTo>
                    <a:pt x="13765" y="19066"/>
                    <a:pt x="15289" y="20336"/>
                    <a:pt x="17194" y="21225"/>
                  </a:cubicBezTo>
                  <a:lnTo>
                    <a:pt x="15035" y="25543"/>
                  </a:lnTo>
                  <a:lnTo>
                    <a:pt x="17194" y="21225"/>
                  </a:lnTo>
                  <a:cubicBezTo>
                    <a:pt x="19099" y="22114"/>
                    <a:pt x="21004" y="22622"/>
                    <a:pt x="23036" y="22622"/>
                  </a:cubicBezTo>
                  <a:cubicBezTo>
                    <a:pt x="25703" y="22622"/>
                    <a:pt x="27862" y="24908"/>
                    <a:pt x="27862" y="27575"/>
                  </a:cubicBezTo>
                  <a:cubicBezTo>
                    <a:pt x="27862" y="30242"/>
                    <a:pt x="25576" y="32401"/>
                    <a:pt x="22909" y="32401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59" id="59"/>
            <p:cNvSpPr/>
            <p:nvPr/>
          </p:nvSpPr>
          <p:spPr>
            <a:xfrm flipH="false" flipV="false" rot="0">
              <a:off x="503936" y="373253"/>
              <a:ext cx="9652" cy="45085"/>
            </a:xfrm>
            <a:custGeom>
              <a:avLst/>
              <a:gdLst/>
              <a:ahLst/>
              <a:cxnLst/>
              <a:rect r="r" b="b" t="t" l="l"/>
              <a:pathLst>
                <a:path h="45085" w="9652">
                  <a:moveTo>
                    <a:pt x="0" y="40259"/>
                  </a:moveTo>
                  <a:lnTo>
                    <a:pt x="0" y="4826"/>
                  </a:lnTo>
                  <a:cubicBezTo>
                    <a:pt x="0" y="2159"/>
                    <a:pt x="2159" y="0"/>
                    <a:pt x="4826" y="0"/>
                  </a:cubicBezTo>
                  <a:cubicBezTo>
                    <a:pt x="7493" y="0"/>
                    <a:pt x="9652" y="2159"/>
                    <a:pt x="9652" y="4826"/>
                  </a:cubicBezTo>
                  <a:lnTo>
                    <a:pt x="9652" y="40259"/>
                  </a:lnTo>
                  <a:cubicBezTo>
                    <a:pt x="9652" y="42926"/>
                    <a:pt x="7493" y="45085"/>
                    <a:pt x="4826" y="45085"/>
                  </a:cubicBezTo>
                  <a:cubicBezTo>
                    <a:pt x="2159" y="45085"/>
                    <a:pt x="0" y="42926"/>
                    <a:pt x="0" y="40259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60" id="60"/>
            <p:cNvSpPr/>
            <p:nvPr/>
          </p:nvSpPr>
          <p:spPr>
            <a:xfrm flipH="false" flipV="false" rot="0">
              <a:off x="402844" y="592836"/>
              <a:ext cx="144907" cy="9652"/>
            </a:xfrm>
            <a:custGeom>
              <a:avLst/>
              <a:gdLst/>
              <a:ahLst/>
              <a:cxnLst/>
              <a:rect r="r" b="b" t="t" l="l"/>
              <a:pathLst>
                <a:path h="9652" w="144907">
                  <a:moveTo>
                    <a:pt x="140081" y="9652"/>
                  </a:moveTo>
                  <a:lnTo>
                    <a:pt x="4826" y="9652"/>
                  </a:lnTo>
                  <a:cubicBezTo>
                    <a:pt x="2159" y="9652"/>
                    <a:pt x="0" y="7493"/>
                    <a:pt x="0" y="4826"/>
                  </a:cubicBezTo>
                  <a:cubicBezTo>
                    <a:pt x="0" y="2159"/>
                    <a:pt x="2159" y="0"/>
                    <a:pt x="4826" y="0"/>
                  </a:cubicBezTo>
                  <a:lnTo>
                    <a:pt x="140081" y="0"/>
                  </a:lnTo>
                  <a:cubicBezTo>
                    <a:pt x="142748" y="0"/>
                    <a:pt x="144907" y="2159"/>
                    <a:pt x="144907" y="4826"/>
                  </a:cubicBezTo>
                  <a:cubicBezTo>
                    <a:pt x="144907" y="7493"/>
                    <a:pt x="142748" y="9652"/>
                    <a:pt x="140081" y="9652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61" id="61"/>
            <p:cNvSpPr/>
            <p:nvPr/>
          </p:nvSpPr>
          <p:spPr>
            <a:xfrm flipH="false" flipV="false" rot="0">
              <a:off x="383921" y="392049"/>
              <a:ext cx="9652" cy="186182"/>
            </a:xfrm>
            <a:custGeom>
              <a:avLst/>
              <a:gdLst/>
              <a:ahLst/>
              <a:cxnLst/>
              <a:rect r="r" b="b" t="t" l="l"/>
              <a:pathLst>
                <a:path h="186182" w="9652">
                  <a:moveTo>
                    <a:pt x="0" y="181356"/>
                  </a:moveTo>
                  <a:lnTo>
                    <a:pt x="0" y="4826"/>
                  </a:lnTo>
                  <a:cubicBezTo>
                    <a:pt x="0" y="2159"/>
                    <a:pt x="2159" y="0"/>
                    <a:pt x="4826" y="0"/>
                  </a:cubicBezTo>
                  <a:cubicBezTo>
                    <a:pt x="7493" y="0"/>
                    <a:pt x="9652" y="2159"/>
                    <a:pt x="9652" y="4826"/>
                  </a:cubicBezTo>
                  <a:lnTo>
                    <a:pt x="9652" y="181356"/>
                  </a:lnTo>
                  <a:cubicBezTo>
                    <a:pt x="9652" y="184023"/>
                    <a:pt x="7493" y="186182"/>
                    <a:pt x="4826" y="186182"/>
                  </a:cubicBezTo>
                  <a:cubicBezTo>
                    <a:pt x="2159" y="186182"/>
                    <a:pt x="0" y="184023"/>
                    <a:pt x="0" y="181356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62" id="62"/>
            <p:cNvSpPr/>
            <p:nvPr/>
          </p:nvSpPr>
          <p:spPr>
            <a:xfrm flipH="false" flipV="false" rot="0">
              <a:off x="409702" y="372999"/>
              <a:ext cx="103886" cy="9906"/>
            </a:xfrm>
            <a:custGeom>
              <a:avLst/>
              <a:gdLst/>
              <a:ahLst/>
              <a:cxnLst/>
              <a:rect r="r" b="b" t="t" l="l"/>
              <a:pathLst>
                <a:path h="9906" w="103886">
                  <a:moveTo>
                    <a:pt x="4826" y="0"/>
                  </a:moveTo>
                  <a:lnTo>
                    <a:pt x="99060" y="254"/>
                  </a:lnTo>
                  <a:cubicBezTo>
                    <a:pt x="101727" y="254"/>
                    <a:pt x="103886" y="2413"/>
                    <a:pt x="103886" y="5080"/>
                  </a:cubicBezTo>
                  <a:cubicBezTo>
                    <a:pt x="103886" y="7747"/>
                    <a:pt x="101727" y="9906"/>
                    <a:pt x="99060" y="9906"/>
                  </a:cubicBezTo>
                  <a:lnTo>
                    <a:pt x="4826" y="9652"/>
                  </a:lnTo>
                  <a:cubicBezTo>
                    <a:pt x="2159" y="9652"/>
                    <a:pt x="0" y="7493"/>
                    <a:pt x="0" y="4826"/>
                  </a:cubicBezTo>
                  <a:cubicBezTo>
                    <a:pt x="0" y="2159"/>
                    <a:pt x="2159" y="0"/>
                    <a:pt x="4826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TextBox 63" id="63"/>
          <p:cNvSpPr txBox="true"/>
          <p:nvPr/>
        </p:nvSpPr>
        <p:spPr>
          <a:xfrm rot="0">
            <a:off x="924589" y="866723"/>
            <a:ext cx="16334711" cy="18823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548"/>
              </a:lnSpc>
            </a:pPr>
            <a:r>
              <a:rPr lang="en-US" b="true" sz="5391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TYPES DE TÂCHES RÉALISABLES AVEC CHATGPT</a:t>
            </a:r>
          </a:p>
        </p:txBody>
      </p:sp>
      <p:sp>
        <p:nvSpPr>
          <p:cNvPr name="TextBox 64" id="64"/>
          <p:cNvSpPr txBox="true"/>
          <p:nvPr/>
        </p:nvSpPr>
        <p:spPr>
          <a:xfrm rot="0">
            <a:off x="1199921" y="4993189"/>
            <a:ext cx="6980814" cy="7934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3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Courriels</a:t>
            </a: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, message Teams, note interne, offre d'emploi, FAQ, script d'entretien</a:t>
            </a:r>
          </a:p>
        </p:txBody>
      </p:sp>
      <p:sp>
        <p:nvSpPr>
          <p:cNvPr name="TextBox 65" id="65"/>
          <p:cNvSpPr txBox="true"/>
          <p:nvPr/>
        </p:nvSpPr>
        <p:spPr>
          <a:xfrm rot="0">
            <a:off x="1199921" y="8274312"/>
            <a:ext cx="7188416" cy="8138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3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Procédure, grille d'évaluation, plan d'onboarding, fiche de poste, matrice de compétences</a:t>
            </a:r>
          </a:p>
        </p:txBody>
      </p:sp>
      <p:sp>
        <p:nvSpPr>
          <p:cNvPr name="TextBox 66" id="66"/>
          <p:cNvSpPr txBox="true"/>
          <p:nvPr/>
        </p:nvSpPr>
        <p:spPr>
          <a:xfrm rot="0">
            <a:off x="9549389" y="8274312"/>
            <a:ext cx="6458926" cy="8138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3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Changer le ton, simplifier, traduire, condenser, rendre plus diplomatique ou pédagogique</a:t>
            </a:r>
          </a:p>
        </p:txBody>
      </p:sp>
      <p:sp>
        <p:nvSpPr>
          <p:cNvPr name="TextBox 67" id="67"/>
          <p:cNvSpPr txBox="true"/>
          <p:nvPr/>
        </p:nvSpPr>
        <p:spPr>
          <a:xfrm rot="0">
            <a:off x="9549389" y="5040814"/>
            <a:ext cx="7597762" cy="364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68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Compte rendu, politique RH, verbatim d'enquête, note réglementaire</a:t>
            </a:r>
          </a:p>
        </p:txBody>
      </p:sp>
      <p:sp>
        <p:nvSpPr>
          <p:cNvPr name="TextBox 68" id="68"/>
          <p:cNvSpPr txBox="true"/>
          <p:nvPr/>
        </p:nvSpPr>
        <p:spPr>
          <a:xfrm rot="0">
            <a:off x="1199921" y="4429909"/>
            <a:ext cx="1254757" cy="4508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Rédiger</a:t>
            </a:r>
          </a:p>
        </p:txBody>
      </p:sp>
      <p:sp>
        <p:nvSpPr>
          <p:cNvPr name="TextBox 69" id="69"/>
          <p:cNvSpPr txBox="true"/>
          <p:nvPr/>
        </p:nvSpPr>
        <p:spPr>
          <a:xfrm rot="0">
            <a:off x="1199921" y="7701507"/>
            <a:ext cx="1606081" cy="4508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Structurer</a:t>
            </a:r>
          </a:p>
        </p:txBody>
      </p:sp>
      <p:sp>
        <p:nvSpPr>
          <p:cNvPr name="TextBox 70" id="70"/>
          <p:cNvSpPr txBox="true"/>
          <p:nvPr/>
        </p:nvSpPr>
        <p:spPr>
          <a:xfrm rot="0">
            <a:off x="9549389" y="7701507"/>
            <a:ext cx="1323567" cy="4508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Adapter</a:t>
            </a:r>
          </a:p>
        </p:txBody>
      </p:sp>
      <p:sp>
        <p:nvSpPr>
          <p:cNvPr name="TextBox 71" id="71"/>
          <p:cNvSpPr txBox="true"/>
          <p:nvPr/>
        </p:nvSpPr>
        <p:spPr>
          <a:xfrm rot="0">
            <a:off x="9549389" y="4429909"/>
            <a:ext cx="1373843" cy="4508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Résumer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59323" y="2803592"/>
            <a:ext cx="16769353" cy="6267546"/>
          </a:xfrm>
          <a:custGeom>
            <a:avLst/>
            <a:gdLst/>
            <a:ahLst/>
            <a:cxnLst/>
            <a:rect r="r" b="b" t="t" l="l"/>
            <a:pathLst>
              <a:path h="6267546" w="16769353">
                <a:moveTo>
                  <a:pt x="0" y="0"/>
                </a:moveTo>
                <a:lnTo>
                  <a:pt x="16769354" y="0"/>
                </a:lnTo>
                <a:lnTo>
                  <a:pt x="16769354" y="6267546"/>
                </a:lnTo>
                <a:lnTo>
                  <a:pt x="0" y="62675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6050129" y="2981614"/>
            <a:ext cx="363612" cy="366015"/>
            <a:chOff x="0" y="0"/>
            <a:chExt cx="95766" cy="9639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95766" cy="96399"/>
            </a:xfrm>
            <a:custGeom>
              <a:avLst/>
              <a:gdLst/>
              <a:ahLst/>
              <a:cxnLst/>
              <a:rect r="r" b="b" t="t" l="l"/>
              <a:pathLst>
                <a:path h="96399" w="95766">
                  <a:moveTo>
                    <a:pt x="47883" y="0"/>
                  </a:moveTo>
                  <a:lnTo>
                    <a:pt x="47883" y="0"/>
                  </a:lnTo>
                  <a:cubicBezTo>
                    <a:pt x="74328" y="0"/>
                    <a:pt x="95766" y="21438"/>
                    <a:pt x="95766" y="47883"/>
                  </a:cubicBezTo>
                  <a:lnTo>
                    <a:pt x="95766" y="48516"/>
                  </a:lnTo>
                  <a:cubicBezTo>
                    <a:pt x="95766" y="74961"/>
                    <a:pt x="74328" y="96399"/>
                    <a:pt x="47883" y="96399"/>
                  </a:cubicBezTo>
                  <a:lnTo>
                    <a:pt x="47883" y="96399"/>
                  </a:lnTo>
                  <a:cubicBezTo>
                    <a:pt x="21438" y="96399"/>
                    <a:pt x="0" y="74961"/>
                    <a:pt x="0" y="48516"/>
                  </a:cubicBezTo>
                  <a:lnTo>
                    <a:pt x="0" y="47883"/>
                  </a:lnTo>
                  <a:cubicBezTo>
                    <a:pt x="0" y="21438"/>
                    <a:pt x="21438" y="0"/>
                    <a:pt x="47883" y="0"/>
                  </a:cubicBezTo>
                  <a:close/>
                </a:path>
              </a:pathLst>
            </a:custGeom>
            <a:ln w="38100" cap="sq">
              <a:solidFill>
                <a:srgbClr val="00AEEF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95766" cy="1344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36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5748664" y="2981614"/>
            <a:ext cx="363612" cy="366015"/>
            <a:chOff x="0" y="0"/>
            <a:chExt cx="95766" cy="96399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95766" cy="96399"/>
            </a:xfrm>
            <a:custGeom>
              <a:avLst/>
              <a:gdLst/>
              <a:ahLst/>
              <a:cxnLst/>
              <a:rect r="r" b="b" t="t" l="l"/>
              <a:pathLst>
                <a:path h="96399" w="95766">
                  <a:moveTo>
                    <a:pt x="47883" y="0"/>
                  </a:moveTo>
                  <a:lnTo>
                    <a:pt x="47883" y="0"/>
                  </a:lnTo>
                  <a:cubicBezTo>
                    <a:pt x="74328" y="0"/>
                    <a:pt x="95766" y="21438"/>
                    <a:pt x="95766" y="47883"/>
                  </a:cubicBezTo>
                  <a:lnTo>
                    <a:pt x="95766" y="48516"/>
                  </a:lnTo>
                  <a:cubicBezTo>
                    <a:pt x="95766" y="74961"/>
                    <a:pt x="74328" y="96399"/>
                    <a:pt x="47883" y="96399"/>
                  </a:cubicBezTo>
                  <a:lnTo>
                    <a:pt x="47883" y="96399"/>
                  </a:lnTo>
                  <a:cubicBezTo>
                    <a:pt x="21438" y="96399"/>
                    <a:pt x="0" y="74961"/>
                    <a:pt x="0" y="48516"/>
                  </a:cubicBezTo>
                  <a:lnTo>
                    <a:pt x="0" y="47883"/>
                  </a:lnTo>
                  <a:cubicBezTo>
                    <a:pt x="0" y="21438"/>
                    <a:pt x="21438" y="0"/>
                    <a:pt x="47883" y="0"/>
                  </a:cubicBezTo>
                  <a:close/>
                </a:path>
              </a:pathLst>
            </a:custGeom>
            <a:ln w="38100" cap="sq">
              <a:solidFill>
                <a:srgbClr val="00AEEF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95766" cy="1344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36"/>
                </a:lnSpc>
              </a:pP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1028700" y="990600"/>
            <a:ext cx="11375036" cy="8557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07"/>
              </a:lnSpc>
            </a:pPr>
            <a:r>
              <a:rPr lang="en-US" b="true" sz="5391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DÉCOUVERTE DE L'INTERFACE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4214916" y="4416082"/>
            <a:ext cx="53076" cy="584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22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6648175" y="3021710"/>
            <a:ext cx="1222251" cy="2572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>
                <a:solidFill>
                  <a:srgbClr val="00AEEF"/>
                </a:solidFill>
                <a:latin typeface="Source Sans 3"/>
                <a:ea typeface="Source Sans 3"/>
                <a:cs typeface="Source Sans 3"/>
                <a:sym typeface="Source Sans 3"/>
              </a:rPr>
              <a:t>Chat éphémère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3740493" y="3021710"/>
            <a:ext cx="1906116" cy="2572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>
                <a:solidFill>
                  <a:srgbClr val="00AEEF"/>
                </a:solidFill>
                <a:latin typeface="Source Sans 3"/>
                <a:ea typeface="Source Sans 3"/>
                <a:cs typeface="Source Sans 3"/>
                <a:sym typeface="Source Sans 3"/>
              </a:rPr>
              <a:t>Conversation de groupe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6716218" y="5754358"/>
            <a:ext cx="6441410" cy="821850"/>
            <a:chOff x="0" y="0"/>
            <a:chExt cx="1696503" cy="216454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696503" cy="216454"/>
            </a:xfrm>
            <a:custGeom>
              <a:avLst/>
              <a:gdLst/>
              <a:ahLst/>
              <a:cxnLst/>
              <a:rect r="r" b="b" t="t" l="l"/>
              <a:pathLst>
                <a:path h="216454" w="1696503">
                  <a:moveTo>
                    <a:pt x="20432" y="0"/>
                  </a:moveTo>
                  <a:lnTo>
                    <a:pt x="1676071" y="0"/>
                  </a:lnTo>
                  <a:cubicBezTo>
                    <a:pt x="1681490" y="0"/>
                    <a:pt x="1686687" y="2153"/>
                    <a:pt x="1690519" y="5984"/>
                  </a:cubicBezTo>
                  <a:cubicBezTo>
                    <a:pt x="1694350" y="9816"/>
                    <a:pt x="1696503" y="15013"/>
                    <a:pt x="1696503" y="20432"/>
                  </a:cubicBezTo>
                  <a:lnTo>
                    <a:pt x="1696503" y="196022"/>
                  </a:lnTo>
                  <a:cubicBezTo>
                    <a:pt x="1696503" y="201441"/>
                    <a:pt x="1694350" y="206638"/>
                    <a:pt x="1690519" y="210470"/>
                  </a:cubicBezTo>
                  <a:cubicBezTo>
                    <a:pt x="1686687" y="214302"/>
                    <a:pt x="1681490" y="216454"/>
                    <a:pt x="1676071" y="216454"/>
                  </a:cubicBezTo>
                  <a:lnTo>
                    <a:pt x="20432" y="216454"/>
                  </a:lnTo>
                  <a:cubicBezTo>
                    <a:pt x="15013" y="216454"/>
                    <a:pt x="9816" y="214302"/>
                    <a:pt x="5984" y="210470"/>
                  </a:cubicBezTo>
                  <a:cubicBezTo>
                    <a:pt x="2153" y="206638"/>
                    <a:pt x="0" y="201441"/>
                    <a:pt x="0" y="196022"/>
                  </a:cubicBezTo>
                  <a:lnTo>
                    <a:pt x="0" y="20432"/>
                  </a:lnTo>
                  <a:cubicBezTo>
                    <a:pt x="0" y="15013"/>
                    <a:pt x="2153" y="9816"/>
                    <a:pt x="5984" y="5984"/>
                  </a:cubicBezTo>
                  <a:cubicBezTo>
                    <a:pt x="9816" y="2153"/>
                    <a:pt x="15013" y="0"/>
                    <a:pt x="20432" y="0"/>
                  </a:cubicBezTo>
                  <a:close/>
                </a:path>
              </a:pathLst>
            </a:custGeom>
            <a:ln w="38100" cap="sq">
              <a:solidFill>
                <a:srgbClr val="00AEEF"/>
              </a:solidFill>
              <a:prstDash val="solid"/>
              <a:miter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1696503" cy="25455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36"/>
                </a:lnSpc>
              </a:pP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13342026" y="5888983"/>
            <a:ext cx="2770250" cy="5240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>
                <a:solidFill>
                  <a:srgbClr val="00AEEF"/>
                </a:solidFill>
                <a:latin typeface="Source Sans 3"/>
                <a:ea typeface="Source Sans 3"/>
                <a:cs typeface="Source Sans 3"/>
                <a:sym typeface="Source Sans 3"/>
              </a:rPr>
              <a:t>Fenêtre de conversation</a:t>
            </a:r>
          </a:p>
          <a:p>
            <a:pPr algn="l">
              <a:lnSpc>
                <a:spcPts val="2100"/>
              </a:lnSpc>
            </a:pPr>
            <a:r>
              <a:rPr lang="en-US" sz="1500">
                <a:solidFill>
                  <a:srgbClr val="00AEEF"/>
                </a:solidFill>
                <a:latin typeface="Source Sans 3"/>
                <a:ea typeface="Source Sans 3"/>
                <a:cs typeface="Source Sans 3"/>
                <a:sym typeface="Source Sans 3"/>
              </a:rPr>
              <a:t>où  vous allez rédiger votre prompt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1474572" y="3982006"/>
            <a:ext cx="1715922" cy="1444824"/>
            <a:chOff x="0" y="0"/>
            <a:chExt cx="451930" cy="38053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451930" cy="380530"/>
            </a:xfrm>
            <a:custGeom>
              <a:avLst/>
              <a:gdLst/>
              <a:ahLst/>
              <a:cxnLst/>
              <a:rect r="r" b="b" t="t" l="l"/>
              <a:pathLst>
                <a:path h="380530" w="451930">
                  <a:moveTo>
                    <a:pt x="76701" y="0"/>
                  </a:moveTo>
                  <a:lnTo>
                    <a:pt x="375229" y="0"/>
                  </a:lnTo>
                  <a:cubicBezTo>
                    <a:pt x="417590" y="0"/>
                    <a:pt x="451930" y="34340"/>
                    <a:pt x="451930" y="76701"/>
                  </a:cubicBezTo>
                  <a:lnTo>
                    <a:pt x="451930" y="303829"/>
                  </a:lnTo>
                  <a:cubicBezTo>
                    <a:pt x="451930" y="346190"/>
                    <a:pt x="417590" y="380530"/>
                    <a:pt x="375229" y="380530"/>
                  </a:cubicBezTo>
                  <a:lnTo>
                    <a:pt x="76701" y="380530"/>
                  </a:lnTo>
                  <a:cubicBezTo>
                    <a:pt x="34340" y="380530"/>
                    <a:pt x="0" y="346190"/>
                    <a:pt x="0" y="303829"/>
                  </a:cubicBezTo>
                  <a:lnTo>
                    <a:pt x="0" y="76701"/>
                  </a:lnTo>
                  <a:cubicBezTo>
                    <a:pt x="0" y="34340"/>
                    <a:pt x="34340" y="0"/>
                    <a:pt x="76701" y="0"/>
                  </a:cubicBezTo>
                  <a:close/>
                </a:path>
              </a:pathLst>
            </a:custGeom>
            <a:ln w="38100" cap="sq">
              <a:solidFill>
                <a:srgbClr val="00AEEF"/>
              </a:solidFill>
              <a:prstDash val="solid"/>
              <a:miter/>
            </a:ln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451930" cy="4186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36"/>
                </a:lnSpc>
              </a:pP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119455" y="4312646"/>
            <a:ext cx="1279736" cy="5240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>
                <a:solidFill>
                  <a:srgbClr val="00AEEF"/>
                </a:solidFill>
                <a:latin typeface="Source Sans 3"/>
                <a:ea typeface="Source Sans 3"/>
                <a:cs typeface="Source Sans 3"/>
                <a:sym typeface="Source Sans 3"/>
              </a:rPr>
              <a:t>Fonctionnalités </a:t>
            </a:r>
          </a:p>
          <a:p>
            <a:pPr algn="l">
              <a:lnSpc>
                <a:spcPts val="2100"/>
              </a:lnSpc>
            </a:pPr>
            <a:r>
              <a:rPr lang="en-US" sz="1500">
                <a:solidFill>
                  <a:srgbClr val="00AEEF"/>
                </a:solidFill>
                <a:latin typeface="Source Sans 3"/>
                <a:ea typeface="Source Sans 3"/>
                <a:cs typeface="Source Sans 3"/>
                <a:sym typeface="Source Sans 3"/>
              </a:rPr>
              <a:t>ChatGPT</a:t>
            </a:r>
          </a:p>
        </p:txBody>
      </p:sp>
      <p:grpSp>
        <p:nvGrpSpPr>
          <p:cNvPr name="Group 21" id="21"/>
          <p:cNvGrpSpPr/>
          <p:nvPr/>
        </p:nvGrpSpPr>
        <p:grpSpPr>
          <a:xfrm rot="0">
            <a:off x="1474572" y="3391846"/>
            <a:ext cx="1715922" cy="590160"/>
            <a:chOff x="0" y="0"/>
            <a:chExt cx="451930" cy="155433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451930" cy="155433"/>
            </a:xfrm>
            <a:custGeom>
              <a:avLst/>
              <a:gdLst/>
              <a:ahLst/>
              <a:cxnLst/>
              <a:rect r="r" b="b" t="t" l="l"/>
              <a:pathLst>
                <a:path h="155433" w="451930">
                  <a:moveTo>
                    <a:pt x="76701" y="0"/>
                  </a:moveTo>
                  <a:lnTo>
                    <a:pt x="375229" y="0"/>
                  </a:lnTo>
                  <a:cubicBezTo>
                    <a:pt x="417590" y="0"/>
                    <a:pt x="451930" y="34340"/>
                    <a:pt x="451930" y="76701"/>
                  </a:cubicBezTo>
                  <a:lnTo>
                    <a:pt x="451930" y="78732"/>
                  </a:lnTo>
                  <a:cubicBezTo>
                    <a:pt x="451930" y="121093"/>
                    <a:pt x="417590" y="155433"/>
                    <a:pt x="375229" y="155433"/>
                  </a:cubicBezTo>
                  <a:lnTo>
                    <a:pt x="76701" y="155433"/>
                  </a:lnTo>
                  <a:cubicBezTo>
                    <a:pt x="34340" y="155433"/>
                    <a:pt x="0" y="121093"/>
                    <a:pt x="0" y="78732"/>
                  </a:cubicBezTo>
                  <a:lnTo>
                    <a:pt x="0" y="76701"/>
                  </a:lnTo>
                  <a:cubicBezTo>
                    <a:pt x="0" y="34340"/>
                    <a:pt x="34340" y="0"/>
                    <a:pt x="76701" y="0"/>
                  </a:cubicBezTo>
                  <a:close/>
                </a:path>
              </a:pathLst>
            </a:custGeom>
            <a:ln w="38100" cap="sq">
              <a:solidFill>
                <a:srgbClr val="00AEEF"/>
              </a:solidFill>
              <a:prstDash val="solid"/>
              <a:miter/>
            </a:ln>
          </p:spPr>
        </p:sp>
        <p:sp>
          <p:nvSpPr>
            <p:cNvPr name="TextBox 23" id="23"/>
            <p:cNvSpPr txBox="true"/>
            <p:nvPr/>
          </p:nvSpPr>
          <p:spPr>
            <a:xfrm>
              <a:off x="0" y="-38100"/>
              <a:ext cx="451930" cy="1935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36"/>
                </a:lnSpc>
              </a:pPr>
            </a:p>
          </p:txBody>
        </p:sp>
      </p:grpSp>
      <p:sp>
        <p:nvSpPr>
          <p:cNvPr name="TextBox 24" id="24"/>
          <p:cNvSpPr txBox="true"/>
          <p:nvPr/>
        </p:nvSpPr>
        <p:spPr>
          <a:xfrm rot="0">
            <a:off x="227326" y="3363271"/>
            <a:ext cx="1399191" cy="790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>
                <a:solidFill>
                  <a:srgbClr val="00AEEF"/>
                </a:solidFill>
                <a:latin typeface="Source Sans 3"/>
                <a:ea typeface="Source Sans 3"/>
                <a:cs typeface="Source Sans 3"/>
                <a:sym typeface="Source Sans 3"/>
              </a:rPr>
              <a:t>Démarrer un nouveau chat </a:t>
            </a:r>
          </a:p>
          <a:p>
            <a:pPr algn="l">
              <a:lnSpc>
                <a:spcPts val="2100"/>
              </a:lnSpc>
            </a:pPr>
            <a:r>
              <a:rPr lang="en-US" sz="1500">
                <a:solidFill>
                  <a:srgbClr val="00AEEF"/>
                </a:solidFill>
                <a:latin typeface="Source Sans 3"/>
                <a:ea typeface="Source Sans 3"/>
                <a:cs typeface="Source Sans 3"/>
                <a:sym typeface="Source Sans 3"/>
              </a:rPr>
              <a:t>+ Recherche</a:t>
            </a:r>
          </a:p>
        </p:txBody>
      </p:sp>
      <p:grpSp>
        <p:nvGrpSpPr>
          <p:cNvPr name="Group 25" id="25"/>
          <p:cNvGrpSpPr/>
          <p:nvPr/>
        </p:nvGrpSpPr>
        <p:grpSpPr>
          <a:xfrm rot="0">
            <a:off x="1474572" y="5819703"/>
            <a:ext cx="1715922" cy="1379479"/>
            <a:chOff x="0" y="0"/>
            <a:chExt cx="451930" cy="36332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451930" cy="363319"/>
            </a:xfrm>
            <a:custGeom>
              <a:avLst/>
              <a:gdLst/>
              <a:ahLst/>
              <a:cxnLst/>
              <a:rect r="r" b="b" t="t" l="l"/>
              <a:pathLst>
                <a:path h="363319" w="451930">
                  <a:moveTo>
                    <a:pt x="76701" y="0"/>
                  </a:moveTo>
                  <a:lnTo>
                    <a:pt x="375229" y="0"/>
                  </a:lnTo>
                  <a:cubicBezTo>
                    <a:pt x="417590" y="0"/>
                    <a:pt x="451930" y="34340"/>
                    <a:pt x="451930" y="76701"/>
                  </a:cubicBezTo>
                  <a:lnTo>
                    <a:pt x="451930" y="286619"/>
                  </a:lnTo>
                  <a:cubicBezTo>
                    <a:pt x="451930" y="328979"/>
                    <a:pt x="417590" y="363319"/>
                    <a:pt x="375229" y="363319"/>
                  </a:cubicBezTo>
                  <a:lnTo>
                    <a:pt x="76701" y="363319"/>
                  </a:lnTo>
                  <a:cubicBezTo>
                    <a:pt x="34340" y="363319"/>
                    <a:pt x="0" y="328979"/>
                    <a:pt x="0" y="286619"/>
                  </a:cubicBezTo>
                  <a:lnTo>
                    <a:pt x="0" y="76701"/>
                  </a:lnTo>
                  <a:cubicBezTo>
                    <a:pt x="0" y="34340"/>
                    <a:pt x="34340" y="0"/>
                    <a:pt x="76701" y="0"/>
                  </a:cubicBezTo>
                  <a:close/>
                </a:path>
              </a:pathLst>
            </a:custGeom>
            <a:ln w="38100" cap="sq">
              <a:solidFill>
                <a:srgbClr val="00AEEF"/>
              </a:solidFill>
              <a:prstDash val="solid"/>
              <a:miter/>
            </a:ln>
          </p:spPr>
        </p:sp>
        <p:sp>
          <p:nvSpPr>
            <p:cNvPr name="TextBox 27" id="27"/>
            <p:cNvSpPr txBox="true"/>
            <p:nvPr/>
          </p:nvSpPr>
          <p:spPr>
            <a:xfrm>
              <a:off x="0" y="-38100"/>
              <a:ext cx="451930" cy="40142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36"/>
                </a:lnSpc>
              </a:pPr>
            </a:p>
          </p:txBody>
        </p:sp>
      </p:grpSp>
      <p:sp>
        <p:nvSpPr>
          <p:cNvPr name="TextBox 28" id="28"/>
          <p:cNvSpPr txBox="true"/>
          <p:nvPr/>
        </p:nvSpPr>
        <p:spPr>
          <a:xfrm rot="0">
            <a:off x="211059" y="6270095"/>
            <a:ext cx="1082539" cy="2572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>
                <a:solidFill>
                  <a:srgbClr val="00AEEF"/>
                </a:solidFill>
                <a:latin typeface="Source Sans 3"/>
                <a:ea typeface="Source Sans 3"/>
                <a:cs typeface="Source Sans 3"/>
                <a:sym typeface="Source Sans 3"/>
              </a:rPr>
              <a:t>Espace projet</a:t>
            </a:r>
          </a:p>
        </p:txBody>
      </p:sp>
      <p:grpSp>
        <p:nvGrpSpPr>
          <p:cNvPr name="Group 29" id="29"/>
          <p:cNvGrpSpPr/>
          <p:nvPr/>
        </p:nvGrpSpPr>
        <p:grpSpPr>
          <a:xfrm rot="0">
            <a:off x="1474572" y="7691659"/>
            <a:ext cx="1715922" cy="911170"/>
            <a:chOff x="0" y="0"/>
            <a:chExt cx="451930" cy="239979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451930" cy="239979"/>
            </a:xfrm>
            <a:custGeom>
              <a:avLst/>
              <a:gdLst/>
              <a:ahLst/>
              <a:cxnLst/>
              <a:rect r="r" b="b" t="t" l="l"/>
              <a:pathLst>
                <a:path h="239979" w="451930">
                  <a:moveTo>
                    <a:pt x="76701" y="0"/>
                  </a:moveTo>
                  <a:lnTo>
                    <a:pt x="375229" y="0"/>
                  </a:lnTo>
                  <a:cubicBezTo>
                    <a:pt x="417590" y="0"/>
                    <a:pt x="451930" y="34340"/>
                    <a:pt x="451930" y="76701"/>
                  </a:cubicBezTo>
                  <a:lnTo>
                    <a:pt x="451930" y="163278"/>
                  </a:lnTo>
                  <a:cubicBezTo>
                    <a:pt x="451930" y="205639"/>
                    <a:pt x="417590" y="239979"/>
                    <a:pt x="375229" y="239979"/>
                  </a:cubicBezTo>
                  <a:lnTo>
                    <a:pt x="76701" y="239979"/>
                  </a:lnTo>
                  <a:cubicBezTo>
                    <a:pt x="34340" y="239979"/>
                    <a:pt x="0" y="205639"/>
                    <a:pt x="0" y="163278"/>
                  </a:cubicBezTo>
                  <a:lnTo>
                    <a:pt x="0" y="76701"/>
                  </a:lnTo>
                  <a:cubicBezTo>
                    <a:pt x="0" y="34340"/>
                    <a:pt x="34340" y="0"/>
                    <a:pt x="76701" y="0"/>
                  </a:cubicBezTo>
                  <a:close/>
                </a:path>
              </a:pathLst>
            </a:custGeom>
            <a:ln w="38100" cap="sq">
              <a:solidFill>
                <a:srgbClr val="00AEEF"/>
              </a:solidFill>
              <a:prstDash val="solid"/>
              <a:miter/>
            </a:ln>
          </p:spPr>
        </p:sp>
        <p:sp>
          <p:nvSpPr>
            <p:cNvPr name="TextBox 31" id="31"/>
            <p:cNvSpPr txBox="true"/>
            <p:nvPr/>
          </p:nvSpPr>
          <p:spPr>
            <a:xfrm>
              <a:off x="0" y="-38100"/>
              <a:ext cx="451930" cy="27807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36"/>
                </a:lnSpc>
              </a:pPr>
            </a:p>
          </p:txBody>
        </p:sp>
      </p:grpSp>
      <p:sp>
        <p:nvSpPr>
          <p:cNvPr name="TextBox 32" id="32"/>
          <p:cNvSpPr txBox="true"/>
          <p:nvPr/>
        </p:nvSpPr>
        <p:spPr>
          <a:xfrm rot="0">
            <a:off x="325396" y="7956094"/>
            <a:ext cx="1073795" cy="5240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>
                <a:solidFill>
                  <a:srgbClr val="00AEEF"/>
                </a:solidFill>
                <a:latin typeface="Source Sans 3"/>
                <a:ea typeface="Source Sans 3"/>
                <a:cs typeface="Source Sans 3"/>
                <a:sym typeface="Source Sans 3"/>
              </a:rPr>
              <a:t>Historique de</a:t>
            </a:r>
          </a:p>
          <a:p>
            <a:pPr algn="l">
              <a:lnSpc>
                <a:spcPts val="2100"/>
              </a:lnSpc>
            </a:pPr>
            <a:r>
              <a:rPr lang="en-US" sz="1500">
                <a:solidFill>
                  <a:srgbClr val="00AEEF"/>
                </a:solidFill>
                <a:latin typeface="Source Sans 3"/>
                <a:ea typeface="Source Sans 3"/>
                <a:cs typeface="Source Sans 3"/>
                <a:sym typeface="Source Sans 3"/>
              </a:rPr>
              <a:t>conversation</a:t>
            </a:r>
          </a:p>
        </p:txBody>
      </p:sp>
      <p:grpSp>
        <p:nvGrpSpPr>
          <p:cNvPr name="Group 33" id="33"/>
          <p:cNvGrpSpPr/>
          <p:nvPr/>
        </p:nvGrpSpPr>
        <p:grpSpPr>
          <a:xfrm rot="0">
            <a:off x="3554662" y="2961742"/>
            <a:ext cx="1079411" cy="385887"/>
            <a:chOff x="0" y="0"/>
            <a:chExt cx="284289" cy="101633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284289" cy="101633"/>
            </a:xfrm>
            <a:custGeom>
              <a:avLst/>
              <a:gdLst/>
              <a:ahLst/>
              <a:cxnLst/>
              <a:rect r="r" b="b" t="t" l="l"/>
              <a:pathLst>
                <a:path h="101633" w="284289">
                  <a:moveTo>
                    <a:pt x="50816" y="0"/>
                  </a:moveTo>
                  <a:lnTo>
                    <a:pt x="233473" y="0"/>
                  </a:lnTo>
                  <a:cubicBezTo>
                    <a:pt x="261538" y="0"/>
                    <a:pt x="284289" y="22751"/>
                    <a:pt x="284289" y="50816"/>
                  </a:cubicBezTo>
                  <a:lnTo>
                    <a:pt x="284289" y="50816"/>
                  </a:lnTo>
                  <a:cubicBezTo>
                    <a:pt x="284289" y="64294"/>
                    <a:pt x="278935" y="77219"/>
                    <a:pt x="269406" y="86749"/>
                  </a:cubicBezTo>
                  <a:cubicBezTo>
                    <a:pt x="259876" y="96279"/>
                    <a:pt x="246950" y="101633"/>
                    <a:pt x="233473" y="101633"/>
                  </a:cubicBezTo>
                  <a:lnTo>
                    <a:pt x="50816" y="101633"/>
                  </a:lnTo>
                  <a:cubicBezTo>
                    <a:pt x="22751" y="101633"/>
                    <a:pt x="0" y="78882"/>
                    <a:pt x="0" y="50816"/>
                  </a:cubicBezTo>
                  <a:lnTo>
                    <a:pt x="0" y="50816"/>
                  </a:lnTo>
                  <a:cubicBezTo>
                    <a:pt x="0" y="22751"/>
                    <a:pt x="22751" y="0"/>
                    <a:pt x="50816" y="0"/>
                  </a:cubicBezTo>
                  <a:close/>
                </a:path>
              </a:pathLst>
            </a:custGeom>
            <a:ln w="38100" cap="sq">
              <a:solidFill>
                <a:srgbClr val="00AEEF"/>
              </a:solidFill>
              <a:prstDash val="solid"/>
              <a:miter/>
            </a:ln>
          </p:spPr>
        </p:sp>
        <p:sp>
          <p:nvSpPr>
            <p:cNvPr name="TextBox 35" id="35"/>
            <p:cNvSpPr txBox="true"/>
            <p:nvPr/>
          </p:nvSpPr>
          <p:spPr>
            <a:xfrm>
              <a:off x="0" y="-38100"/>
              <a:ext cx="284289" cy="1397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36"/>
                </a:lnSpc>
              </a:pPr>
            </a:p>
          </p:txBody>
        </p:sp>
      </p:grpSp>
      <p:sp>
        <p:nvSpPr>
          <p:cNvPr name="TextBox 36" id="36"/>
          <p:cNvSpPr txBox="true"/>
          <p:nvPr/>
        </p:nvSpPr>
        <p:spPr>
          <a:xfrm rot="0">
            <a:off x="4711859" y="3011774"/>
            <a:ext cx="3304542" cy="2572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>
                <a:solidFill>
                  <a:srgbClr val="00AEEF"/>
                </a:solidFill>
                <a:latin typeface="Source Sans 3"/>
                <a:ea typeface="Source Sans 3"/>
                <a:cs typeface="Source Sans 3"/>
                <a:sym typeface="Source Sans 3"/>
              </a:rPr>
              <a:t>Choix du modèle ou du mode de réflexion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337825" y="2559916"/>
            <a:ext cx="6921475" cy="5954590"/>
          </a:xfrm>
          <a:custGeom>
            <a:avLst/>
            <a:gdLst/>
            <a:ahLst/>
            <a:cxnLst/>
            <a:rect r="r" b="b" t="t" l="l"/>
            <a:pathLst>
              <a:path h="5954590" w="6921475">
                <a:moveTo>
                  <a:pt x="0" y="0"/>
                </a:moveTo>
                <a:lnTo>
                  <a:pt x="6921475" y="0"/>
                </a:lnTo>
                <a:lnTo>
                  <a:pt x="6921475" y="5954590"/>
                </a:lnTo>
                <a:lnTo>
                  <a:pt x="0" y="59545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3290" b="-1591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596191" y="6671358"/>
            <a:ext cx="2360734" cy="3342258"/>
          </a:xfrm>
          <a:custGeom>
            <a:avLst/>
            <a:gdLst/>
            <a:ahLst/>
            <a:cxnLst/>
            <a:rect r="r" b="b" t="t" l="l"/>
            <a:pathLst>
              <a:path h="3342258" w="2360734">
                <a:moveTo>
                  <a:pt x="0" y="0"/>
                </a:moveTo>
                <a:lnTo>
                  <a:pt x="2360734" y="0"/>
                </a:lnTo>
                <a:lnTo>
                  <a:pt x="2360734" y="3342259"/>
                </a:lnTo>
                <a:lnTo>
                  <a:pt x="0" y="33422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9707348" y="7962980"/>
            <a:ext cx="1867876" cy="379508"/>
            <a:chOff x="0" y="0"/>
            <a:chExt cx="491951" cy="9995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91951" cy="99953"/>
            </a:xfrm>
            <a:custGeom>
              <a:avLst/>
              <a:gdLst/>
              <a:ahLst/>
              <a:cxnLst/>
              <a:rect r="r" b="b" t="t" l="l"/>
              <a:pathLst>
                <a:path h="99953" w="491951">
                  <a:moveTo>
                    <a:pt x="49976" y="0"/>
                  </a:moveTo>
                  <a:lnTo>
                    <a:pt x="441975" y="0"/>
                  </a:lnTo>
                  <a:cubicBezTo>
                    <a:pt x="455229" y="0"/>
                    <a:pt x="467941" y="5265"/>
                    <a:pt x="477313" y="14638"/>
                  </a:cubicBezTo>
                  <a:cubicBezTo>
                    <a:pt x="486686" y="24010"/>
                    <a:pt x="491951" y="36722"/>
                    <a:pt x="491951" y="49976"/>
                  </a:cubicBezTo>
                  <a:lnTo>
                    <a:pt x="491951" y="49976"/>
                  </a:lnTo>
                  <a:cubicBezTo>
                    <a:pt x="491951" y="77577"/>
                    <a:pt x="469576" y="99953"/>
                    <a:pt x="441975" y="99953"/>
                  </a:cubicBezTo>
                  <a:lnTo>
                    <a:pt x="49976" y="99953"/>
                  </a:lnTo>
                  <a:cubicBezTo>
                    <a:pt x="36722" y="99953"/>
                    <a:pt x="24010" y="94687"/>
                    <a:pt x="14638" y="85315"/>
                  </a:cubicBezTo>
                  <a:cubicBezTo>
                    <a:pt x="5265" y="75943"/>
                    <a:pt x="0" y="63231"/>
                    <a:pt x="0" y="49976"/>
                  </a:cubicBezTo>
                  <a:lnTo>
                    <a:pt x="0" y="49976"/>
                  </a:lnTo>
                  <a:cubicBezTo>
                    <a:pt x="0" y="36722"/>
                    <a:pt x="5265" y="24010"/>
                    <a:pt x="14638" y="14638"/>
                  </a:cubicBezTo>
                  <a:cubicBezTo>
                    <a:pt x="24010" y="5265"/>
                    <a:pt x="36722" y="0"/>
                    <a:pt x="49976" y="0"/>
                  </a:cubicBezTo>
                  <a:close/>
                </a:path>
              </a:pathLst>
            </a:custGeom>
            <a:ln w="38100" cap="sq">
              <a:solidFill>
                <a:srgbClr val="00AEEF"/>
              </a:solidFill>
              <a:prstDash val="solid"/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491951" cy="13805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36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2409116" y="6770136"/>
            <a:ext cx="4425881" cy="1084801"/>
            <a:chOff x="0" y="0"/>
            <a:chExt cx="1165664" cy="285709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165664" cy="285709"/>
            </a:xfrm>
            <a:custGeom>
              <a:avLst/>
              <a:gdLst/>
              <a:ahLst/>
              <a:cxnLst/>
              <a:rect r="r" b="b" t="t" l="l"/>
              <a:pathLst>
                <a:path h="285709" w="1165664">
                  <a:moveTo>
                    <a:pt x="29737" y="0"/>
                  </a:moveTo>
                  <a:lnTo>
                    <a:pt x="1135927" y="0"/>
                  </a:lnTo>
                  <a:cubicBezTo>
                    <a:pt x="1143814" y="0"/>
                    <a:pt x="1151378" y="3133"/>
                    <a:pt x="1156954" y="8710"/>
                  </a:cubicBezTo>
                  <a:cubicBezTo>
                    <a:pt x="1162531" y="14287"/>
                    <a:pt x="1165664" y="21850"/>
                    <a:pt x="1165664" y="29737"/>
                  </a:cubicBezTo>
                  <a:lnTo>
                    <a:pt x="1165664" y="255972"/>
                  </a:lnTo>
                  <a:cubicBezTo>
                    <a:pt x="1165664" y="272395"/>
                    <a:pt x="1152350" y="285709"/>
                    <a:pt x="1135927" y="285709"/>
                  </a:cubicBezTo>
                  <a:lnTo>
                    <a:pt x="29737" y="285709"/>
                  </a:lnTo>
                  <a:cubicBezTo>
                    <a:pt x="13314" y="285709"/>
                    <a:pt x="0" y="272395"/>
                    <a:pt x="0" y="255972"/>
                  </a:cubicBezTo>
                  <a:lnTo>
                    <a:pt x="0" y="29737"/>
                  </a:lnTo>
                  <a:cubicBezTo>
                    <a:pt x="0" y="13314"/>
                    <a:pt x="13314" y="0"/>
                    <a:pt x="29737" y="0"/>
                  </a:cubicBezTo>
                  <a:close/>
                </a:path>
              </a:pathLst>
            </a:custGeom>
            <a:ln w="38100" cap="sq">
              <a:solidFill>
                <a:srgbClr val="00AEEF"/>
              </a:solidFill>
              <a:prstDash val="solid"/>
              <a:miter/>
            </a:ln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1165664" cy="32380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36"/>
                </a:lnSpc>
              </a:pP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1028700" y="990600"/>
            <a:ext cx="15385041" cy="8557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07"/>
              </a:lnSpc>
            </a:pPr>
            <a:r>
              <a:rPr lang="en-US" b="true" sz="5391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PERSONNALISATION </a:t>
            </a:r>
            <a:r>
              <a:rPr lang="en-US" b="true" sz="5391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DE L'INTERFACE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28700" y="2664748"/>
            <a:ext cx="7990116" cy="21731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12"/>
              </a:lnSpc>
            </a:pPr>
            <a:r>
              <a:rPr lang="en-US" sz="2580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Vous pouvez aller plus loin en rajoutant des instructions personnalisées et briefer votre GPT sur sa façon d’interagir avec vous.</a:t>
            </a:r>
          </a:p>
          <a:p>
            <a:pPr algn="l">
              <a:lnSpc>
                <a:spcPts val="2912"/>
              </a:lnSpc>
            </a:pPr>
          </a:p>
          <a:p>
            <a:pPr algn="l">
              <a:lnSpc>
                <a:spcPts val="3612"/>
              </a:lnSpc>
              <a:spcBef>
                <a:spcPct val="0"/>
              </a:spcBef>
            </a:pPr>
            <a:r>
              <a:rPr lang="en-US" sz="2580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Vous pouvez préciser :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1028700" y="5086961"/>
            <a:ext cx="533501" cy="533501"/>
            <a:chOff x="0" y="0"/>
            <a:chExt cx="711334" cy="711334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711334" cy="711334"/>
            </a:xfrm>
            <a:custGeom>
              <a:avLst/>
              <a:gdLst/>
              <a:ahLst/>
              <a:cxnLst/>
              <a:rect r="r" b="b" t="t" l="l"/>
              <a:pathLst>
                <a:path h="711334" w="711334">
                  <a:moveTo>
                    <a:pt x="0" y="0"/>
                  </a:moveTo>
                  <a:lnTo>
                    <a:pt x="711334" y="0"/>
                  </a:lnTo>
                  <a:lnTo>
                    <a:pt x="711334" y="711334"/>
                  </a:lnTo>
                  <a:lnTo>
                    <a:pt x="0" y="7113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 rot="0">
              <a:off x="279815" y="-232988"/>
              <a:ext cx="151705" cy="8439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554"/>
                </a:lnSpc>
              </a:pPr>
              <a:r>
                <a:rPr lang="en-US" b="true" sz="2621">
                  <a:solidFill>
                    <a:srgbClr val="3B3535"/>
                  </a:solidFill>
                  <a:latin typeface="Josefin Sans Semi-Bold"/>
                  <a:ea typeface="Josefin Sans Semi-Bold"/>
                  <a:cs typeface="Josefin Sans Semi-Bold"/>
                  <a:sym typeface="Josefin Sans Semi-Bold"/>
                </a:rPr>
                <a:t>1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028700" y="5849633"/>
            <a:ext cx="533501" cy="533501"/>
            <a:chOff x="0" y="0"/>
            <a:chExt cx="711334" cy="711334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711334" cy="711334"/>
            </a:xfrm>
            <a:custGeom>
              <a:avLst/>
              <a:gdLst/>
              <a:ahLst/>
              <a:cxnLst/>
              <a:rect r="r" b="b" t="t" l="l"/>
              <a:pathLst>
                <a:path h="711334" w="711334">
                  <a:moveTo>
                    <a:pt x="0" y="0"/>
                  </a:moveTo>
                  <a:lnTo>
                    <a:pt x="711334" y="0"/>
                  </a:lnTo>
                  <a:lnTo>
                    <a:pt x="711334" y="711334"/>
                  </a:lnTo>
                  <a:lnTo>
                    <a:pt x="0" y="7113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 rot="0">
              <a:off x="228874" y="-232988"/>
              <a:ext cx="253586" cy="8439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554"/>
                </a:lnSpc>
              </a:pPr>
              <a:r>
                <a:rPr lang="en-US" b="true" sz="2621">
                  <a:solidFill>
                    <a:srgbClr val="3B3535"/>
                  </a:solidFill>
                  <a:latin typeface="Josefin Sans Semi-Bold"/>
                  <a:ea typeface="Josefin Sans Semi-Bold"/>
                  <a:cs typeface="Josefin Sans Semi-Bold"/>
                  <a:sym typeface="Josefin Sans Semi-Bold"/>
                </a:rPr>
                <a:t>2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028700" y="6668884"/>
            <a:ext cx="531620" cy="531620"/>
            <a:chOff x="0" y="0"/>
            <a:chExt cx="708826" cy="708826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708826" cy="708826"/>
            </a:xfrm>
            <a:custGeom>
              <a:avLst/>
              <a:gdLst/>
              <a:ahLst/>
              <a:cxnLst/>
              <a:rect r="r" b="b" t="t" l="l"/>
              <a:pathLst>
                <a:path h="708826" w="708826">
                  <a:moveTo>
                    <a:pt x="0" y="0"/>
                  </a:moveTo>
                  <a:lnTo>
                    <a:pt x="708826" y="0"/>
                  </a:lnTo>
                  <a:lnTo>
                    <a:pt x="708826" y="708826"/>
                  </a:lnTo>
                  <a:lnTo>
                    <a:pt x="0" y="7088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0" id="20"/>
            <p:cNvSpPr txBox="true"/>
            <p:nvPr/>
          </p:nvSpPr>
          <p:spPr>
            <a:xfrm rot="0">
              <a:off x="236833" y="-251586"/>
              <a:ext cx="236913" cy="8421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6531"/>
                </a:lnSpc>
              </a:pPr>
              <a:r>
                <a:rPr lang="en-US" b="true" sz="2612">
                  <a:solidFill>
                    <a:srgbClr val="3B3535"/>
                  </a:solidFill>
                  <a:latin typeface="Josefin Sans Semi-Bold"/>
                  <a:ea typeface="Josefin Sans Semi-Bold"/>
                  <a:cs typeface="Josefin Sans Semi-Bold"/>
                  <a:sym typeface="Josefin Sans Semi-Bold"/>
                </a:rPr>
                <a:t>3</a:t>
              </a:r>
            </a:p>
          </p:txBody>
        </p:sp>
      </p:grpSp>
      <p:sp>
        <p:nvSpPr>
          <p:cNvPr name="TextBox 21" id="21"/>
          <p:cNvSpPr txBox="true"/>
          <p:nvPr/>
        </p:nvSpPr>
        <p:spPr>
          <a:xfrm rot="0">
            <a:off x="1858875" y="5097860"/>
            <a:ext cx="7990116" cy="4393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12"/>
              </a:lnSpc>
              <a:spcBef>
                <a:spcPct val="0"/>
              </a:spcBef>
            </a:pPr>
            <a:r>
              <a:rPr lang="en-US" sz="2580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Votre rôle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858875" y="5860532"/>
            <a:ext cx="7990116" cy="4393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12"/>
              </a:lnSpc>
              <a:spcBef>
                <a:spcPct val="0"/>
              </a:spcBef>
            </a:pPr>
            <a:r>
              <a:rPr lang="en-US" sz="2580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Votre domaine d’activité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858875" y="6679783"/>
            <a:ext cx="7990116" cy="4393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12"/>
              </a:lnSpc>
              <a:spcBef>
                <a:spcPct val="0"/>
              </a:spcBef>
            </a:pPr>
            <a:r>
              <a:rPr lang="en-US" sz="2580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Votre contexte / vos objectifs</a:t>
            </a:r>
          </a:p>
        </p:txBody>
      </p:sp>
      <p:grpSp>
        <p:nvGrpSpPr>
          <p:cNvPr name="Group 24" id="24"/>
          <p:cNvGrpSpPr/>
          <p:nvPr/>
        </p:nvGrpSpPr>
        <p:grpSpPr>
          <a:xfrm rot="0">
            <a:off x="809646" y="7745177"/>
            <a:ext cx="8526647" cy="1964837"/>
            <a:chOff x="0" y="0"/>
            <a:chExt cx="6059429" cy="1396304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160788" y="58569"/>
              <a:ext cx="5737554" cy="1279166"/>
            </a:xfrm>
            <a:custGeom>
              <a:avLst/>
              <a:gdLst/>
              <a:ahLst/>
              <a:cxnLst/>
              <a:rect r="r" b="b" t="t" l="l"/>
              <a:pathLst>
                <a:path h="1279166" w="5737554">
                  <a:moveTo>
                    <a:pt x="0" y="1234614"/>
                  </a:moveTo>
                  <a:lnTo>
                    <a:pt x="0" y="44551"/>
                  </a:lnTo>
                  <a:cubicBezTo>
                    <a:pt x="0" y="41617"/>
                    <a:pt x="896" y="38683"/>
                    <a:pt x="2391" y="35858"/>
                  </a:cubicBezTo>
                  <a:cubicBezTo>
                    <a:pt x="3885" y="33033"/>
                    <a:pt x="6276" y="30208"/>
                    <a:pt x="9265" y="27491"/>
                  </a:cubicBezTo>
                  <a:cubicBezTo>
                    <a:pt x="12253" y="24775"/>
                    <a:pt x="16138" y="22167"/>
                    <a:pt x="20621" y="19776"/>
                  </a:cubicBezTo>
                  <a:cubicBezTo>
                    <a:pt x="25104" y="17386"/>
                    <a:pt x="30185" y="15104"/>
                    <a:pt x="35863" y="13039"/>
                  </a:cubicBezTo>
                  <a:cubicBezTo>
                    <a:pt x="41542" y="10975"/>
                    <a:pt x="47818" y="9127"/>
                    <a:pt x="54393" y="7497"/>
                  </a:cubicBezTo>
                  <a:cubicBezTo>
                    <a:pt x="60968" y="5867"/>
                    <a:pt x="68140" y="4455"/>
                    <a:pt x="75612" y="3368"/>
                  </a:cubicBezTo>
                  <a:cubicBezTo>
                    <a:pt x="83083" y="2282"/>
                    <a:pt x="90854" y="1412"/>
                    <a:pt x="98624" y="869"/>
                  </a:cubicBezTo>
                  <a:cubicBezTo>
                    <a:pt x="106395" y="326"/>
                    <a:pt x="114464" y="0"/>
                    <a:pt x="122533" y="0"/>
                  </a:cubicBezTo>
                  <a:lnTo>
                    <a:pt x="5615020" y="0"/>
                  </a:lnTo>
                  <a:cubicBezTo>
                    <a:pt x="5623090" y="0"/>
                    <a:pt x="5631159" y="326"/>
                    <a:pt x="5638930" y="869"/>
                  </a:cubicBezTo>
                  <a:cubicBezTo>
                    <a:pt x="5646700" y="1412"/>
                    <a:pt x="5654471" y="2282"/>
                    <a:pt x="5661942" y="3368"/>
                  </a:cubicBezTo>
                  <a:cubicBezTo>
                    <a:pt x="5669413" y="4455"/>
                    <a:pt x="5676586" y="5867"/>
                    <a:pt x="5683161" y="7497"/>
                  </a:cubicBezTo>
                  <a:cubicBezTo>
                    <a:pt x="5689736" y="9127"/>
                    <a:pt x="5696012" y="10975"/>
                    <a:pt x="5701690" y="13039"/>
                  </a:cubicBezTo>
                  <a:cubicBezTo>
                    <a:pt x="5707369" y="15104"/>
                    <a:pt x="5712449" y="17386"/>
                    <a:pt x="5716933" y="19776"/>
                  </a:cubicBezTo>
                  <a:cubicBezTo>
                    <a:pt x="5721415" y="22167"/>
                    <a:pt x="5725301" y="24775"/>
                    <a:pt x="5728289" y="27491"/>
                  </a:cubicBezTo>
                  <a:cubicBezTo>
                    <a:pt x="5731278" y="30208"/>
                    <a:pt x="5733669" y="33033"/>
                    <a:pt x="5735163" y="35858"/>
                  </a:cubicBezTo>
                  <a:cubicBezTo>
                    <a:pt x="5736657" y="38683"/>
                    <a:pt x="5737554" y="41617"/>
                    <a:pt x="5737554" y="44551"/>
                  </a:cubicBezTo>
                  <a:lnTo>
                    <a:pt x="5737554" y="1234614"/>
                  </a:lnTo>
                  <a:cubicBezTo>
                    <a:pt x="5737554" y="1237548"/>
                    <a:pt x="5736657" y="1240482"/>
                    <a:pt x="5735163" y="1243307"/>
                  </a:cubicBezTo>
                  <a:cubicBezTo>
                    <a:pt x="5733669" y="1246133"/>
                    <a:pt x="5731278" y="1248958"/>
                    <a:pt x="5728289" y="1251674"/>
                  </a:cubicBezTo>
                  <a:cubicBezTo>
                    <a:pt x="5725301" y="1254391"/>
                    <a:pt x="5721415" y="1256999"/>
                    <a:pt x="5716933" y="1259389"/>
                  </a:cubicBezTo>
                  <a:cubicBezTo>
                    <a:pt x="5712449" y="1261780"/>
                    <a:pt x="5707369" y="1264062"/>
                    <a:pt x="5701690" y="1266126"/>
                  </a:cubicBezTo>
                  <a:cubicBezTo>
                    <a:pt x="5696012" y="1268191"/>
                    <a:pt x="5689736" y="1270038"/>
                    <a:pt x="5683161" y="1271668"/>
                  </a:cubicBezTo>
                  <a:cubicBezTo>
                    <a:pt x="5676586" y="1273298"/>
                    <a:pt x="5669413" y="1274711"/>
                    <a:pt x="5661942" y="1275797"/>
                  </a:cubicBezTo>
                  <a:cubicBezTo>
                    <a:pt x="5654471" y="1276884"/>
                    <a:pt x="5646700" y="1277753"/>
                    <a:pt x="5638930" y="1278296"/>
                  </a:cubicBezTo>
                  <a:cubicBezTo>
                    <a:pt x="5631159" y="1278840"/>
                    <a:pt x="5623090" y="1279166"/>
                    <a:pt x="5615020" y="1279166"/>
                  </a:cubicBezTo>
                  <a:lnTo>
                    <a:pt x="122832" y="1279166"/>
                  </a:lnTo>
                  <a:cubicBezTo>
                    <a:pt x="114763" y="1279166"/>
                    <a:pt x="106694" y="1278840"/>
                    <a:pt x="98923" y="1278296"/>
                  </a:cubicBezTo>
                  <a:cubicBezTo>
                    <a:pt x="91153" y="1277753"/>
                    <a:pt x="83382" y="1276884"/>
                    <a:pt x="75911" y="1275797"/>
                  </a:cubicBezTo>
                  <a:cubicBezTo>
                    <a:pt x="68439" y="1274711"/>
                    <a:pt x="61267" y="1273298"/>
                    <a:pt x="54692" y="1271668"/>
                  </a:cubicBezTo>
                  <a:cubicBezTo>
                    <a:pt x="48117" y="1270038"/>
                    <a:pt x="41840" y="1268191"/>
                    <a:pt x="36162" y="1266126"/>
                  </a:cubicBezTo>
                  <a:cubicBezTo>
                    <a:pt x="30484" y="1264062"/>
                    <a:pt x="25403" y="1261780"/>
                    <a:pt x="20920" y="1259389"/>
                  </a:cubicBezTo>
                  <a:cubicBezTo>
                    <a:pt x="16437" y="1256999"/>
                    <a:pt x="12552" y="1254391"/>
                    <a:pt x="9563" y="1251674"/>
                  </a:cubicBezTo>
                  <a:cubicBezTo>
                    <a:pt x="6575" y="1248958"/>
                    <a:pt x="4184" y="1246133"/>
                    <a:pt x="2690" y="1243307"/>
                  </a:cubicBezTo>
                  <a:cubicBezTo>
                    <a:pt x="1195" y="1240482"/>
                    <a:pt x="299" y="1237548"/>
                    <a:pt x="299" y="1234614"/>
                  </a:cubicBezTo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149132" y="54331"/>
              <a:ext cx="5760866" cy="1287642"/>
            </a:xfrm>
            <a:custGeom>
              <a:avLst/>
              <a:gdLst/>
              <a:ahLst/>
              <a:cxnLst/>
              <a:rect r="r" b="b" t="t" l="l"/>
              <a:pathLst>
                <a:path h="1287642" w="5760866">
                  <a:moveTo>
                    <a:pt x="299" y="1238852"/>
                  </a:moveTo>
                  <a:lnTo>
                    <a:pt x="299" y="48789"/>
                  </a:lnTo>
                  <a:lnTo>
                    <a:pt x="11656" y="48789"/>
                  </a:lnTo>
                  <a:lnTo>
                    <a:pt x="299" y="48789"/>
                  </a:lnTo>
                  <a:cubicBezTo>
                    <a:pt x="299" y="45529"/>
                    <a:pt x="1196" y="42378"/>
                    <a:pt x="2989" y="39227"/>
                  </a:cubicBezTo>
                  <a:cubicBezTo>
                    <a:pt x="4782" y="36076"/>
                    <a:pt x="7173" y="33033"/>
                    <a:pt x="10759" y="30099"/>
                  </a:cubicBezTo>
                  <a:lnTo>
                    <a:pt x="21219" y="31620"/>
                  </a:lnTo>
                  <a:lnTo>
                    <a:pt x="10759" y="30099"/>
                  </a:lnTo>
                  <a:cubicBezTo>
                    <a:pt x="14047" y="27165"/>
                    <a:pt x="18231" y="24340"/>
                    <a:pt x="23013" y="21624"/>
                  </a:cubicBezTo>
                  <a:cubicBezTo>
                    <a:pt x="27794" y="19016"/>
                    <a:pt x="33473" y="16516"/>
                    <a:pt x="39749" y="14235"/>
                  </a:cubicBezTo>
                  <a:lnTo>
                    <a:pt x="47818" y="17168"/>
                  </a:lnTo>
                  <a:lnTo>
                    <a:pt x="39749" y="14343"/>
                  </a:lnTo>
                  <a:cubicBezTo>
                    <a:pt x="46025" y="12061"/>
                    <a:pt x="52600" y="9997"/>
                    <a:pt x="60071" y="8258"/>
                  </a:cubicBezTo>
                  <a:lnTo>
                    <a:pt x="66348" y="11627"/>
                  </a:lnTo>
                  <a:lnTo>
                    <a:pt x="60071" y="8258"/>
                  </a:lnTo>
                  <a:cubicBezTo>
                    <a:pt x="67244" y="6520"/>
                    <a:pt x="75015" y="4998"/>
                    <a:pt x="83383" y="3803"/>
                  </a:cubicBezTo>
                  <a:lnTo>
                    <a:pt x="87567" y="7606"/>
                  </a:lnTo>
                  <a:lnTo>
                    <a:pt x="83383" y="3803"/>
                  </a:lnTo>
                  <a:cubicBezTo>
                    <a:pt x="91452" y="2608"/>
                    <a:pt x="99820" y="1630"/>
                    <a:pt x="108487" y="978"/>
                  </a:cubicBezTo>
                  <a:lnTo>
                    <a:pt x="110579" y="4998"/>
                  </a:lnTo>
                  <a:lnTo>
                    <a:pt x="108487" y="978"/>
                  </a:lnTo>
                  <a:cubicBezTo>
                    <a:pt x="117154" y="326"/>
                    <a:pt x="125821" y="0"/>
                    <a:pt x="134787" y="0"/>
                  </a:cubicBezTo>
                  <a:lnTo>
                    <a:pt x="134787" y="4129"/>
                  </a:lnTo>
                  <a:lnTo>
                    <a:pt x="134787" y="0"/>
                  </a:lnTo>
                  <a:lnTo>
                    <a:pt x="5626676" y="0"/>
                  </a:lnTo>
                  <a:lnTo>
                    <a:pt x="5626676" y="4129"/>
                  </a:lnTo>
                  <a:lnTo>
                    <a:pt x="5626676" y="0"/>
                  </a:lnTo>
                  <a:cubicBezTo>
                    <a:pt x="5635343" y="0"/>
                    <a:pt x="5644309" y="326"/>
                    <a:pt x="5652977" y="978"/>
                  </a:cubicBezTo>
                  <a:lnTo>
                    <a:pt x="5650884" y="4998"/>
                  </a:lnTo>
                  <a:lnTo>
                    <a:pt x="5652977" y="978"/>
                  </a:lnTo>
                  <a:cubicBezTo>
                    <a:pt x="5661643" y="1630"/>
                    <a:pt x="5670011" y="2499"/>
                    <a:pt x="5678081" y="3803"/>
                  </a:cubicBezTo>
                  <a:lnTo>
                    <a:pt x="5673897" y="7606"/>
                  </a:lnTo>
                  <a:lnTo>
                    <a:pt x="5678081" y="3803"/>
                  </a:lnTo>
                  <a:cubicBezTo>
                    <a:pt x="5686150" y="4998"/>
                    <a:pt x="5693920" y="6520"/>
                    <a:pt x="5701392" y="8258"/>
                  </a:cubicBezTo>
                  <a:cubicBezTo>
                    <a:pt x="5708565" y="9997"/>
                    <a:pt x="5715438" y="12061"/>
                    <a:pt x="5721715" y="14343"/>
                  </a:cubicBezTo>
                  <a:lnTo>
                    <a:pt x="5713645" y="17277"/>
                  </a:lnTo>
                  <a:lnTo>
                    <a:pt x="5721715" y="14343"/>
                  </a:lnTo>
                  <a:cubicBezTo>
                    <a:pt x="5727991" y="16625"/>
                    <a:pt x="5733371" y="19124"/>
                    <a:pt x="5738451" y="21732"/>
                  </a:cubicBezTo>
                  <a:cubicBezTo>
                    <a:pt x="5743232" y="24340"/>
                    <a:pt x="5747417" y="27165"/>
                    <a:pt x="5750704" y="30208"/>
                  </a:cubicBezTo>
                  <a:cubicBezTo>
                    <a:pt x="5753991" y="33142"/>
                    <a:pt x="5756682" y="36184"/>
                    <a:pt x="5758176" y="39335"/>
                  </a:cubicBezTo>
                  <a:cubicBezTo>
                    <a:pt x="5759969" y="42487"/>
                    <a:pt x="5760866" y="45638"/>
                    <a:pt x="5760866" y="48898"/>
                  </a:cubicBezTo>
                  <a:lnTo>
                    <a:pt x="5749509" y="48898"/>
                  </a:lnTo>
                  <a:lnTo>
                    <a:pt x="5760866" y="48898"/>
                  </a:lnTo>
                  <a:lnTo>
                    <a:pt x="5760866" y="1238852"/>
                  </a:lnTo>
                  <a:lnTo>
                    <a:pt x="5749509" y="1238852"/>
                  </a:lnTo>
                  <a:lnTo>
                    <a:pt x="5760866" y="1238852"/>
                  </a:lnTo>
                  <a:cubicBezTo>
                    <a:pt x="5760866" y="1242112"/>
                    <a:pt x="5759969" y="1245264"/>
                    <a:pt x="5758176" y="1248306"/>
                  </a:cubicBezTo>
                  <a:cubicBezTo>
                    <a:pt x="5756382" y="1251457"/>
                    <a:pt x="5753991" y="1254500"/>
                    <a:pt x="5750405" y="1257434"/>
                  </a:cubicBezTo>
                  <a:lnTo>
                    <a:pt x="5739945" y="1255912"/>
                  </a:lnTo>
                  <a:lnTo>
                    <a:pt x="5750405" y="1257434"/>
                  </a:lnTo>
                  <a:cubicBezTo>
                    <a:pt x="5747118" y="1260368"/>
                    <a:pt x="5742934" y="1263193"/>
                    <a:pt x="5738152" y="1265909"/>
                  </a:cubicBezTo>
                  <a:lnTo>
                    <a:pt x="5728887" y="1263627"/>
                  </a:lnTo>
                  <a:lnTo>
                    <a:pt x="5738152" y="1265909"/>
                  </a:lnTo>
                  <a:cubicBezTo>
                    <a:pt x="5733371" y="1268626"/>
                    <a:pt x="5727692" y="1271016"/>
                    <a:pt x="5721415" y="1273298"/>
                  </a:cubicBezTo>
                  <a:lnTo>
                    <a:pt x="5713346" y="1270364"/>
                  </a:lnTo>
                  <a:lnTo>
                    <a:pt x="5721415" y="1273298"/>
                  </a:lnTo>
                  <a:cubicBezTo>
                    <a:pt x="5715140" y="1275580"/>
                    <a:pt x="5708266" y="1277536"/>
                    <a:pt x="5701093" y="1279383"/>
                  </a:cubicBezTo>
                  <a:cubicBezTo>
                    <a:pt x="5693622" y="1281122"/>
                    <a:pt x="5686150" y="1282643"/>
                    <a:pt x="5677782" y="1283838"/>
                  </a:cubicBezTo>
                  <a:cubicBezTo>
                    <a:pt x="5669713" y="1285034"/>
                    <a:pt x="5661345" y="1286012"/>
                    <a:pt x="5652677" y="1286664"/>
                  </a:cubicBezTo>
                  <a:cubicBezTo>
                    <a:pt x="5644011" y="1287316"/>
                    <a:pt x="5635343" y="1287642"/>
                    <a:pt x="5626378" y="1287642"/>
                  </a:cubicBezTo>
                  <a:lnTo>
                    <a:pt x="134488" y="1287642"/>
                  </a:lnTo>
                  <a:cubicBezTo>
                    <a:pt x="125821" y="1287642"/>
                    <a:pt x="116855" y="1287316"/>
                    <a:pt x="108188" y="1286664"/>
                  </a:cubicBezTo>
                  <a:cubicBezTo>
                    <a:pt x="99521" y="1286012"/>
                    <a:pt x="91153" y="1285142"/>
                    <a:pt x="83084" y="1283838"/>
                  </a:cubicBezTo>
                  <a:cubicBezTo>
                    <a:pt x="75015" y="1282643"/>
                    <a:pt x="67244" y="1281122"/>
                    <a:pt x="59773" y="1279383"/>
                  </a:cubicBezTo>
                  <a:lnTo>
                    <a:pt x="66049" y="1276015"/>
                  </a:lnTo>
                  <a:lnTo>
                    <a:pt x="59773" y="1279383"/>
                  </a:lnTo>
                  <a:cubicBezTo>
                    <a:pt x="52301" y="1277645"/>
                    <a:pt x="45726" y="1275580"/>
                    <a:pt x="39450" y="1273298"/>
                  </a:cubicBezTo>
                  <a:lnTo>
                    <a:pt x="47519" y="1270473"/>
                  </a:lnTo>
                  <a:lnTo>
                    <a:pt x="39450" y="1273407"/>
                  </a:lnTo>
                  <a:cubicBezTo>
                    <a:pt x="33174" y="1271125"/>
                    <a:pt x="27794" y="1268626"/>
                    <a:pt x="22714" y="1266018"/>
                  </a:cubicBezTo>
                  <a:lnTo>
                    <a:pt x="31978" y="1263736"/>
                  </a:lnTo>
                  <a:lnTo>
                    <a:pt x="22714" y="1266018"/>
                  </a:lnTo>
                  <a:cubicBezTo>
                    <a:pt x="17932" y="1263410"/>
                    <a:pt x="13748" y="1260585"/>
                    <a:pt x="10460" y="1257542"/>
                  </a:cubicBezTo>
                  <a:lnTo>
                    <a:pt x="20921" y="1256021"/>
                  </a:lnTo>
                  <a:lnTo>
                    <a:pt x="10460" y="1257542"/>
                  </a:lnTo>
                  <a:cubicBezTo>
                    <a:pt x="7173" y="1254608"/>
                    <a:pt x="4483" y="1251566"/>
                    <a:pt x="2690" y="1248415"/>
                  </a:cubicBezTo>
                  <a:lnTo>
                    <a:pt x="13748" y="1247654"/>
                  </a:lnTo>
                  <a:lnTo>
                    <a:pt x="2690" y="1248415"/>
                  </a:lnTo>
                  <a:cubicBezTo>
                    <a:pt x="897" y="1245264"/>
                    <a:pt x="0" y="1242112"/>
                    <a:pt x="0" y="1238852"/>
                  </a:cubicBezTo>
                  <a:lnTo>
                    <a:pt x="11357" y="1238852"/>
                  </a:lnTo>
                  <a:lnTo>
                    <a:pt x="299" y="1238852"/>
                  </a:lnTo>
                  <a:moveTo>
                    <a:pt x="22714" y="1238852"/>
                  </a:moveTo>
                  <a:cubicBezTo>
                    <a:pt x="22714" y="1241569"/>
                    <a:pt x="23311" y="1244177"/>
                    <a:pt x="24806" y="1246785"/>
                  </a:cubicBezTo>
                  <a:cubicBezTo>
                    <a:pt x="26300" y="1249393"/>
                    <a:pt x="28392" y="1251892"/>
                    <a:pt x="31082" y="1254391"/>
                  </a:cubicBezTo>
                  <a:cubicBezTo>
                    <a:pt x="33772" y="1256890"/>
                    <a:pt x="37358" y="1259172"/>
                    <a:pt x="41542" y="1261454"/>
                  </a:cubicBezTo>
                  <a:cubicBezTo>
                    <a:pt x="45726" y="1263627"/>
                    <a:pt x="50209" y="1265692"/>
                    <a:pt x="55589" y="1267648"/>
                  </a:cubicBezTo>
                  <a:cubicBezTo>
                    <a:pt x="60669" y="1269495"/>
                    <a:pt x="66348" y="1271234"/>
                    <a:pt x="72624" y="1272646"/>
                  </a:cubicBezTo>
                  <a:cubicBezTo>
                    <a:pt x="78601" y="1274168"/>
                    <a:pt x="85176" y="1275363"/>
                    <a:pt x="92050" y="1276449"/>
                  </a:cubicBezTo>
                  <a:lnTo>
                    <a:pt x="87866" y="1280253"/>
                  </a:lnTo>
                  <a:lnTo>
                    <a:pt x="92050" y="1276449"/>
                  </a:lnTo>
                  <a:cubicBezTo>
                    <a:pt x="98924" y="1277427"/>
                    <a:pt x="105797" y="1278188"/>
                    <a:pt x="112970" y="1278731"/>
                  </a:cubicBezTo>
                  <a:lnTo>
                    <a:pt x="110878" y="1282752"/>
                  </a:lnTo>
                  <a:lnTo>
                    <a:pt x="112970" y="1278731"/>
                  </a:lnTo>
                  <a:cubicBezTo>
                    <a:pt x="120143" y="1279275"/>
                    <a:pt x="127315" y="1279492"/>
                    <a:pt x="134787" y="1279492"/>
                  </a:cubicBezTo>
                  <a:lnTo>
                    <a:pt x="134787" y="1283512"/>
                  </a:lnTo>
                  <a:lnTo>
                    <a:pt x="134787" y="1279383"/>
                  </a:lnTo>
                  <a:lnTo>
                    <a:pt x="5626676" y="1279383"/>
                  </a:lnTo>
                  <a:lnTo>
                    <a:pt x="5626676" y="1283512"/>
                  </a:lnTo>
                  <a:lnTo>
                    <a:pt x="5626676" y="1279492"/>
                  </a:lnTo>
                  <a:cubicBezTo>
                    <a:pt x="5634148" y="1279492"/>
                    <a:pt x="5641321" y="1279275"/>
                    <a:pt x="5648493" y="1278731"/>
                  </a:cubicBezTo>
                  <a:lnTo>
                    <a:pt x="5650586" y="1282752"/>
                  </a:lnTo>
                  <a:lnTo>
                    <a:pt x="5648493" y="1278731"/>
                  </a:lnTo>
                  <a:cubicBezTo>
                    <a:pt x="5655666" y="1278188"/>
                    <a:pt x="5662540" y="1277427"/>
                    <a:pt x="5669414" y="1276449"/>
                  </a:cubicBezTo>
                  <a:lnTo>
                    <a:pt x="5673598" y="1280253"/>
                  </a:lnTo>
                  <a:lnTo>
                    <a:pt x="5669414" y="1276449"/>
                  </a:lnTo>
                  <a:cubicBezTo>
                    <a:pt x="5676288" y="1275471"/>
                    <a:pt x="5682564" y="1274168"/>
                    <a:pt x="5688840" y="1272646"/>
                  </a:cubicBezTo>
                  <a:lnTo>
                    <a:pt x="5695116" y="1276015"/>
                  </a:lnTo>
                  <a:lnTo>
                    <a:pt x="5688840" y="1272646"/>
                  </a:lnTo>
                  <a:cubicBezTo>
                    <a:pt x="5694817" y="1271125"/>
                    <a:pt x="5700495" y="1269495"/>
                    <a:pt x="5705875" y="1267539"/>
                  </a:cubicBezTo>
                  <a:cubicBezTo>
                    <a:pt x="5710956" y="1265692"/>
                    <a:pt x="5715737" y="1263627"/>
                    <a:pt x="5719921" y="1261345"/>
                  </a:cubicBezTo>
                  <a:cubicBezTo>
                    <a:pt x="5724105" y="1259172"/>
                    <a:pt x="5727393" y="1256782"/>
                    <a:pt x="5730382" y="1254282"/>
                  </a:cubicBezTo>
                  <a:cubicBezTo>
                    <a:pt x="5733071" y="1251783"/>
                    <a:pt x="5735163" y="1249284"/>
                    <a:pt x="5736658" y="1246676"/>
                  </a:cubicBezTo>
                  <a:lnTo>
                    <a:pt x="5747716" y="1247437"/>
                  </a:lnTo>
                  <a:lnTo>
                    <a:pt x="5736658" y="1246676"/>
                  </a:lnTo>
                  <a:cubicBezTo>
                    <a:pt x="5738152" y="1244068"/>
                    <a:pt x="5738750" y="1241352"/>
                    <a:pt x="5738750" y="1238744"/>
                  </a:cubicBezTo>
                  <a:lnTo>
                    <a:pt x="5738750" y="48789"/>
                  </a:lnTo>
                  <a:cubicBezTo>
                    <a:pt x="5738750" y="46072"/>
                    <a:pt x="5738152" y="43465"/>
                    <a:pt x="5736658" y="40857"/>
                  </a:cubicBezTo>
                  <a:lnTo>
                    <a:pt x="5747716" y="40096"/>
                  </a:lnTo>
                  <a:lnTo>
                    <a:pt x="5736658" y="40857"/>
                  </a:lnTo>
                  <a:cubicBezTo>
                    <a:pt x="5735163" y="38249"/>
                    <a:pt x="5733071" y="35750"/>
                    <a:pt x="5730382" y="33250"/>
                  </a:cubicBezTo>
                  <a:lnTo>
                    <a:pt x="5740842" y="31729"/>
                  </a:lnTo>
                  <a:lnTo>
                    <a:pt x="5730382" y="33250"/>
                  </a:lnTo>
                  <a:cubicBezTo>
                    <a:pt x="5727692" y="30751"/>
                    <a:pt x="5724105" y="28469"/>
                    <a:pt x="5719921" y="26187"/>
                  </a:cubicBezTo>
                  <a:lnTo>
                    <a:pt x="5729186" y="23905"/>
                  </a:lnTo>
                  <a:lnTo>
                    <a:pt x="5719921" y="26187"/>
                  </a:lnTo>
                  <a:cubicBezTo>
                    <a:pt x="5715737" y="24014"/>
                    <a:pt x="5711254" y="21950"/>
                    <a:pt x="5705875" y="19994"/>
                  </a:cubicBezTo>
                  <a:cubicBezTo>
                    <a:pt x="5700495" y="18038"/>
                    <a:pt x="5695116" y="16408"/>
                    <a:pt x="5688840" y="14887"/>
                  </a:cubicBezTo>
                  <a:lnTo>
                    <a:pt x="5695116" y="11518"/>
                  </a:lnTo>
                  <a:lnTo>
                    <a:pt x="5688840" y="14887"/>
                  </a:lnTo>
                  <a:cubicBezTo>
                    <a:pt x="5682564" y="13365"/>
                    <a:pt x="5676288" y="12170"/>
                    <a:pt x="5669414" y="11083"/>
                  </a:cubicBezTo>
                  <a:cubicBezTo>
                    <a:pt x="5662540" y="10105"/>
                    <a:pt x="5655666" y="9345"/>
                    <a:pt x="5648493" y="8801"/>
                  </a:cubicBezTo>
                  <a:cubicBezTo>
                    <a:pt x="5641321" y="8258"/>
                    <a:pt x="5634148" y="8041"/>
                    <a:pt x="5626676" y="8041"/>
                  </a:cubicBezTo>
                  <a:lnTo>
                    <a:pt x="134488" y="8041"/>
                  </a:lnTo>
                  <a:cubicBezTo>
                    <a:pt x="127017" y="8041"/>
                    <a:pt x="119844" y="8258"/>
                    <a:pt x="112671" y="8801"/>
                  </a:cubicBezTo>
                  <a:cubicBezTo>
                    <a:pt x="105498" y="9345"/>
                    <a:pt x="98326" y="10105"/>
                    <a:pt x="91751" y="11083"/>
                  </a:cubicBezTo>
                  <a:cubicBezTo>
                    <a:pt x="84877" y="12061"/>
                    <a:pt x="78601" y="13365"/>
                    <a:pt x="72325" y="14887"/>
                  </a:cubicBezTo>
                  <a:cubicBezTo>
                    <a:pt x="66348" y="16408"/>
                    <a:pt x="60669" y="18038"/>
                    <a:pt x="55290" y="19994"/>
                  </a:cubicBezTo>
                  <a:cubicBezTo>
                    <a:pt x="50209" y="21841"/>
                    <a:pt x="45427" y="23905"/>
                    <a:pt x="41243" y="26187"/>
                  </a:cubicBezTo>
                  <a:lnTo>
                    <a:pt x="32277" y="23905"/>
                  </a:lnTo>
                  <a:lnTo>
                    <a:pt x="41542" y="26187"/>
                  </a:lnTo>
                  <a:cubicBezTo>
                    <a:pt x="37358" y="28469"/>
                    <a:pt x="34070" y="30751"/>
                    <a:pt x="31082" y="33250"/>
                  </a:cubicBezTo>
                  <a:cubicBezTo>
                    <a:pt x="28392" y="35750"/>
                    <a:pt x="26001" y="38249"/>
                    <a:pt x="24806" y="40857"/>
                  </a:cubicBezTo>
                  <a:lnTo>
                    <a:pt x="13748" y="40096"/>
                  </a:lnTo>
                  <a:lnTo>
                    <a:pt x="24806" y="40857"/>
                  </a:lnTo>
                  <a:cubicBezTo>
                    <a:pt x="23311" y="43465"/>
                    <a:pt x="22714" y="46072"/>
                    <a:pt x="22714" y="48789"/>
                  </a:cubicBezTo>
                  <a:lnTo>
                    <a:pt x="22714" y="1238852"/>
                  </a:lnTo>
                  <a:close/>
                </a:path>
              </a:pathLst>
            </a:custGeom>
            <a:solidFill>
              <a:srgbClr val="B2D7E5"/>
            </a:solidFill>
          </p:spPr>
        </p:sp>
      </p:grpSp>
      <p:sp>
        <p:nvSpPr>
          <p:cNvPr name="TextBox 27" id="27"/>
          <p:cNvSpPr txBox="true"/>
          <p:nvPr/>
        </p:nvSpPr>
        <p:spPr>
          <a:xfrm rot="0">
            <a:off x="1153884" y="8029179"/>
            <a:ext cx="7990116" cy="11434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92"/>
              </a:lnSpc>
            </a:pPr>
            <a:r>
              <a:rPr lang="en-US" sz="2280" b="true">
                <a:solidFill>
                  <a:srgbClr val="000000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Mise en pratique : </a:t>
            </a:r>
          </a:p>
          <a:p>
            <a:pPr algn="l">
              <a:lnSpc>
                <a:spcPts val="3052"/>
              </a:lnSpc>
              <a:spcBef>
                <a:spcPct val="0"/>
              </a:spcBef>
            </a:pPr>
            <a:r>
              <a:rPr lang="en-US" sz="2180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Faite une demande auprès de ChatGPT avant et après avoir précisé vos instructions personnalisées. Constater la différence de réponse.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500751" y="2653338"/>
            <a:ext cx="7758549" cy="6530905"/>
            <a:chOff x="0" y="0"/>
            <a:chExt cx="5619113" cy="472999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49104" y="198402"/>
              <a:ext cx="5320628" cy="4333190"/>
            </a:xfrm>
            <a:custGeom>
              <a:avLst/>
              <a:gdLst/>
              <a:ahLst/>
              <a:cxnLst/>
              <a:rect r="r" b="b" t="t" l="l"/>
              <a:pathLst>
                <a:path h="4333190" w="5320628">
                  <a:moveTo>
                    <a:pt x="0" y="4182272"/>
                  </a:moveTo>
                  <a:lnTo>
                    <a:pt x="0" y="150918"/>
                  </a:lnTo>
                  <a:cubicBezTo>
                    <a:pt x="0" y="140980"/>
                    <a:pt x="831" y="131041"/>
                    <a:pt x="2217" y="121471"/>
                  </a:cubicBezTo>
                  <a:cubicBezTo>
                    <a:pt x="3603" y="111900"/>
                    <a:pt x="5820" y="102330"/>
                    <a:pt x="8591" y="93128"/>
                  </a:cubicBezTo>
                  <a:cubicBezTo>
                    <a:pt x="11363" y="83925"/>
                    <a:pt x="14966" y="75091"/>
                    <a:pt x="19123" y="66993"/>
                  </a:cubicBezTo>
                  <a:cubicBezTo>
                    <a:pt x="23280" y="58895"/>
                    <a:pt x="27992" y="51165"/>
                    <a:pt x="33257" y="44171"/>
                  </a:cubicBezTo>
                  <a:cubicBezTo>
                    <a:pt x="38523" y="37177"/>
                    <a:pt x="44343" y="30920"/>
                    <a:pt x="50440" y="25399"/>
                  </a:cubicBezTo>
                  <a:cubicBezTo>
                    <a:pt x="56538" y="19877"/>
                    <a:pt x="63189" y="15092"/>
                    <a:pt x="70118" y="11411"/>
                  </a:cubicBezTo>
                  <a:cubicBezTo>
                    <a:pt x="77046" y="7730"/>
                    <a:pt x="84252" y="4785"/>
                    <a:pt x="91458" y="2945"/>
                  </a:cubicBezTo>
                  <a:cubicBezTo>
                    <a:pt x="98664" y="1104"/>
                    <a:pt x="106146" y="0"/>
                    <a:pt x="113629" y="0"/>
                  </a:cubicBezTo>
                  <a:lnTo>
                    <a:pt x="5206998" y="0"/>
                  </a:lnTo>
                  <a:cubicBezTo>
                    <a:pt x="5214481" y="0"/>
                    <a:pt x="5221964" y="1104"/>
                    <a:pt x="5229170" y="2945"/>
                  </a:cubicBezTo>
                  <a:cubicBezTo>
                    <a:pt x="5236375" y="4785"/>
                    <a:pt x="5243582" y="7730"/>
                    <a:pt x="5250510" y="11411"/>
                  </a:cubicBezTo>
                  <a:cubicBezTo>
                    <a:pt x="5257439" y="15092"/>
                    <a:pt x="5264090" y="19877"/>
                    <a:pt x="5270187" y="25399"/>
                  </a:cubicBezTo>
                  <a:cubicBezTo>
                    <a:pt x="5276285" y="30920"/>
                    <a:pt x="5282105" y="37177"/>
                    <a:pt x="5287370" y="44171"/>
                  </a:cubicBezTo>
                  <a:cubicBezTo>
                    <a:pt x="5292636" y="51165"/>
                    <a:pt x="5297347" y="58895"/>
                    <a:pt x="5301505" y="66993"/>
                  </a:cubicBezTo>
                  <a:cubicBezTo>
                    <a:pt x="5305662" y="75091"/>
                    <a:pt x="5309265" y="83925"/>
                    <a:pt x="5312036" y="93128"/>
                  </a:cubicBezTo>
                  <a:cubicBezTo>
                    <a:pt x="5314807" y="102330"/>
                    <a:pt x="5317025" y="111900"/>
                    <a:pt x="5318411" y="121471"/>
                  </a:cubicBezTo>
                  <a:cubicBezTo>
                    <a:pt x="5319796" y="131041"/>
                    <a:pt x="5320628" y="140980"/>
                    <a:pt x="5320628" y="150918"/>
                  </a:cubicBezTo>
                  <a:lnTo>
                    <a:pt x="5320628" y="4182272"/>
                  </a:lnTo>
                  <a:cubicBezTo>
                    <a:pt x="5320628" y="4192211"/>
                    <a:pt x="5319796" y="4202149"/>
                    <a:pt x="5318411" y="4211720"/>
                  </a:cubicBezTo>
                  <a:cubicBezTo>
                    <a:pt x="5317025" y="4221290"/>
                    <a:pt x="5314807" y="4230861"/>
                    <a:pt x="5312036" y="4240063"/>
                  </a:cubicBezTo>
                  <a:cubicBezTo>
                    <a:pt x="5309265" y="4249265"/>
                    <a:pt x="5305662" y="4258099"/>
                    <a:pt x="5301505" y="4266197"/>
                  </a:cubicBezTo>
                  <a:cubicBezTo>
                    <a:pt x="5297347" y="4274296"/>
                    <a:pt x="5292636" y="4282025"/>
                    <a:pt x="5287370" y="4289019"/>
                  </a:cubicBezTo>
                  <a:cubicBezTo>
                    <a:pt x="5282105" y="4296013"/>
                    <a:pt x="5276285" y="4302271"/>
                    <a:pt x="5270187" y="4307792"/>
                  </a:cubicBezTo>
                  <a:cubicBezTo>
                    <a:pt x="5264090" y="4313313"/>
                    <a:pt x="5257439" y="4318099"/>
                    <a:pt x="5250510" y="4321779"/>
                  </a:cubicBezTo>
                  <a:cubicBezTo>
                    <a:pt x="5243582" y="4325460"/>
                    <a:pt x="5236375" y="4328405"/>
                    <a:pt x="5229170" y="4330246"/>
                  </a:cubicBezTo>
                  <a:cubicBezTo>
                    <a:pt x="5221964" y="4332086"/>
                    <a:pt x="5214481" y="4333190"/>
                    <a:pt x="5206998" y="4333190"/>
                  </a:cubicBezTo>
                  <a:lnTo>
                    <a:pt x="113907" y="4333190"/>
                  </a:lnTo>
                  <a:cubicBezTo>
                    <a:pt x="106424" y="4333190"/>
                    <a:pt x="98941" y="4332086"/>
                    <a:pt x="91735" y="4330246"/>
                  </a:cubicBezTo>
                  <a:cubicBezTo>
                    <a:pt x="84529" y="4328405"/>
                    <a:pt x="77323" y="4325460"/>
                    <a:pt x="70395" y="4321779"/>
                  </a:cubicBezTo>
                  <a:cubicBezTo>
                    <a:pt x="63466" y="4318099"/>
                    <a:pt x="56815" y="4313313"/>
                    <a:pt x="50717" y="4307792"/>
                  </a:cubicBezTo>
                  <a:cubicBezTo>
                    <a:pt x="44620" y="4302271"/>
                    <a:pt x="38800" y="4296013"/>
                    <a:pt x="33534" y="4289019"/>
                  </a:cubicBezTo>
                  <a:cubicBezTo>
                    <a:pt x="28269" y="4282025"/>
                    <a:pt x="23557" y="4274296"/>
                    <a:pt x="19400" y="4266197"/>
                  </a:cubicBezTo>
                  <a:cubicBezTo>
                    <a:pt x="15243" y="4258099"/>
                    <a:pt x="11640" y="4249265"/>
                    <a:pt x="8869" y="4240063"/>
                  </a:cubicBezTo>
                  <a:cubicBezTo>
                    <a:pt x="6097" y="4230861"/>
                    <a:pt x="3880" y="4221290"/>
                    <a:pt x="2494" y="4211720"/>
                  </a:cubicBezTo>
                  <a:cubicBezTo>
                    <a:pt x="1109" y="4202149"/>
                    <a:pt x="277" y="4192211"/>
                    <a:pt x="277" y="4182272"/>
                  </a:cubicBezTo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38295" y="184046"/>
              <a:ext cx="5342245" cy="4361901"/>
            </a:xfrm>
            <a:custGeom>
              <a:avLst/>
              <a:gdLst/>
              <a:ahLst/>
              <a:cxnLst/>
              <a:rect r="r" b="b" t="t" l="l"/>
              <a:pathLst>
                <a:path h="4361901" w="5342245">
                  <a:moveTo>
                    <a:pt x="277" y="4196628"/>
                  </a:moveTo>
                  <a:lnTo>
                    <a:pt x="277" y="165274"/>
                  </a:lnTo>
                  <a:lnTo>
                    <a:pt x="10809" y="165274"/>
                  </a:lnTo>
                  <a:lnTo>
                    <a:pt x="277" y="165274"/>
                  </a:lnTo>
                  <a:cubicBezTo>
                    <a:pt x="277" y="154231"/>
                    <a:pt x="1109" y="143557"/>
                    <a:pt x="2772" y="132882"/>
                  </a:cubicBezTo>
                  <a:cubicBezTo>
                    <a:pt x="4435" y="122207"/>
                    <a:pt x="6652" y="111901"/>
                    <a:pt x="9978" y="101962"/>
                  </a:cubicBezTo>
                  <a:lnTo>
                    <a:pt x="19678" y="107116"/>
                  </a:lnTo>
                  <a:lnTo>
                    <a:pt x="9978" y="101962"/>
                  </a:lnTo>
                  <a:cubicBezTo>
                    <a:pt x="13026" y="92024"/>
                    <a:pt x="16906" y="82453"/>
                    <a:pt x="21340" y="73251"/>
                  </a:cubicBezTo>
                  <a:cubicBezTo>
                    <a:pt x="25775" y="64417"/>
                    <a:pt x="31041" y="55951"/>
                    <a:pt x="36861" y="48221"/>
                  </a:cubicBezTo>
                  <a:lnTo>
                    <a:pt x="44344" y="58159"/>
                  </a:lnTo>
                  <a:lnTo>
                    <a:pt x="36861" y="48589"/>
                  </a:lnTo>
                  <a:cubicBezTo>
                    <a:pt x="42681" y="40859"/>
                    <a:pt x="48778" y="33865"/>
                    <a:pt x="55706" y="27976"/>
                  </a:cubicBezTo>
                  <a:lnTo>
                    <a:pt x="61526" y="39386"/>
                  </a:lnTo>
                  <a:lnTo>
                    <a:pt x="55706" y="27976"/>
                  </a:lnTo>
                  <a:cubicBezTo>
                    <a:pt x="62358" y="22086"/>
                    <a:pt x="69564" y="16933"/>
                    <a:pt x="77324" y="12884"/>
                  </a:cubicBezTo>
                  <a:lnTo>
                    <a:pt x="81204" y="25767"/>
                  </a:lnTo>
                  <a:lnTo>
                    <a:pt x="77324" y="12884"/>
                  </a:lnTo>
                  <a:cubicBezTo>
                    <a:pt x="84807" y="8835"/>
                    <a:pt x="92567" y="5522"/>
                    <a:pt x="100604" y="3313"/>
                  </a:cubicBezTo>
                  <a:lnTo>
                    <a:pt x="102544" y="16933"/>
                  </a:lnTo>
                  <a:lnTo>
                    <a:pt x="100604" y="3313"/>
                  </a:lnTo>
                  <a:cubicBezTo>
                    <a:pt x="108641" y="1105"/>
                    <a:pt x="116678" y="0"/>
                    <a:pt x="124993" y="0"/>
                  </a:cubicBezTo>
                  <a:lnTo>
                    <a:pt x="124993" y="13988"/>
                  </a:lnTo>
                  <a:lnTo>
                    <a:pt x="124993" y="0"/>
                  </a:lnTo>
                  <a:lnTo>
                    <a:pt x="5217807" y="0"/>
                  </a:lnTo>
                  <a:lnTo>
                    <a:pt x="5217807" y="13988"/>
                  </a:lnTo>
                  <a:lnTo>
                    <a:pt x="5217807" y="0"/>
                  </a:lnTo>
                  <a:cubicBezTo>
                    <a:pt x="5225844" y="0"/>
                    <a:pt x="5234159" y="1105"/>
                    <a:pt x="5242196" y="3313"/>
                  </a:cubicBezTo>
                  <a:lnTo>
                    <a:pt x="5240256" y="16933"/>
                  </a:lnTo>
                  <a:lnTo>
                    <a:pt x="5242196" y="3313"/>
                  </a:lnTo>
                  <a:cubicBezTo>
                    <a:pt x="5250233" y="5522"/>
                    <a:pt x="5257993" y="8467"/>
                    <a:pt x="5265476" y="12884"/>
                  </a:cubicBezTo>
                  <a:lnTo>
                    <a:pt x="5261596" y="25767"/>
                  </a:lnTo>
                  <a:lnTo>
                    <a:pt x="5265476" y="12884"/>
                  </a:lnTo>
                  <a:cubicBezTo>
                    <a:pt x="5272959" y="16933"/>
                    <a:pt x="5280165" y="22086"/>
                    <a:pt x="5287094" y="27976"/>
                  </a:cubicBezTo>
                  <a:cubicBezTo>
                    <a:pt x="5293745" y="33865"/>
                    <a:pt x="5300119" y="40859"/>
                    <a:pt x="5305940" y="48589"/>
                  </a:cubicBezTo>
                  <a:lnTo>
                    <a:pt x="5298456" y="58527"/>
                  </a:lnTo>
                  <a:lnTo>
                    <a:pt x="5305940" y="48589"/>
                  </a:lnTo>
                  <a:cubicBezTo>
                    <a:pt x="5311760" y="56319"/>
                    <a:pt x="5316748" y="64785"/>
                    <a:pt x="5321460" y="73619"/>
                  </a:cubicBezTo>
                  <a:cubicBezTo>
                    <a:pt x="5325894" y="82453"/>
                    <a:pt x="5329774" y="92024"/>
                    <a:pt x="5332822" y="102330"/>
                  </a:cubicBezTo>
                  <a:cubicBezTo>
                    <a:pt x="5335871" y="112269"/>
                    <a:pt x="5338366" y="122575"/>
                    <a:pt x="5339751" y="133250"/>
                  </a:cubicBezTo>
                  <a:cubicBezTo>
                    <a:pt x="5341414" y="143925"/>
                    <a:pt x="5342246" y="154600"/>
                    <a:pt x="5342246" y="165642"/>
                  </a:cubicBezTo>
                  <a:lnTo>
                    <a:pt x="5331714" y="165642"/>
                  </a:lnTo>
                  <a:lnTo>
                    <a:pt x="5342246" y="165642"/>
                  </a:lnTo>
                  <a:lnTo>
                    <a:pt x="5342246" y="4196628"/>
                  </a:lnTo>
                  <a:lnTo>
                    <a:pt x="5331714" y="4196628"/>
                  </a:lnTo>
                  <a:lnTo>
                    <a:pt x="5342246" y="4196628"/>
                  </a:lnTo>
                  <a:cubicBezTo>
                    <a:pt x="5342246" y="4207671"/>
                    <a:pt x="5341414" y="4218346"/>
                    <a:pt x="5339751" y="4228652"/>
                  </a:cubicBezTo>
                  <a:cubicBezTo>
                    <a:pt x="5338088" y="4239327"/>
                    <a:pt x="5335871" y="4249634"/>
                    <a:pt x="5332545" y="4259572"/>
                  </a:cubicBezTo>
                  <a:lnTo>
                    <a:pt x="5322845" y="4254419"/>
                  </a:lnTo>
                  <a:lnTo>
                    <a:pt x="5332545" y="4259572"/>
                  </a:lnTo>
                  <a:cubicBezTo>
                    <a:pt x="5329497" y="4269511"/>
                    <a:pt x="5325616" y="4279081"/>
                    <a:pt x="5321182" y="4288283"/>
                  </a:cubicBezTo>
                  <a:lnTo>
                    <a:pt x="5312591" y="4280553"/>
                  </a:lnTo>
                  <a:lnTo>
                    <a:pt x="5321182" y="4288283"/>
                  </a:lnTo>
                  <a:cubicBezTo>
                    <a:pt x="5316748" y="4297485"/>
                    <a:pt x="5311482" y="4305584"/>
                    <a:pt x="5305662" y="4313314"/>
                  </a:cubicBezTo>
                  <a:lnTo>
                    <a:pt x="5298179" y="4303375"/>
                  </a:lnTo>
                  <a:lnTo>
                    <a:pt x="5305662" y="4313314"/>
                  </a:lnTo>
                  <a:cubicBezTo>
                    <a:pt x="5299842" y="4321043"/>
                    <a:pt x="5293468" y="4327669"/>
                    <a:pt x="5286816" y="4333927"/>
                  </a:cubicBezTo>
                  <a:cubicBezTo>
                    <a:pt x="5279888" y="4339816"/>
                    <a:pt x="5272959" y="4344969"/>
                    <a:pt x="5265199" y="4349019"/>
                  </a:cubicBezTo>
                  <a:cubicBezTo>
                    <a:pt x="5257716" y="4353068"/>
                    <a:pt x="5249956" y="4356381"/>
                    <a:pt x="5241919" y="4358589"/>
                  </a:cubicBezTo>
                  <a:cubicBezTo>
                    <a:pt x="5233882" y="4360798"/>
                    <a:pt x="5225844" y="4361902"/>
                    <a:pt x="5217530" y="4361902"/>
                  </a:cubicBezTo>
                  <a:lnTo>
                    <a:pt x="124716" y="4361902"/>
                  </a:lnTo>
                  <a:cubicBezTo>
                    <a:pt x="116678" y="4361902"/>
                    <a:pt x="108364" y="4360798"/>
                    <a:pt x="100327" y="4358589"/>
                  </a:cubicBezTo>
                  <a:cubicBezTo>
                    <a:pt x="92290" y="4356381"/>
                    <a:pt x="84530" y="4353436"/>
                    <a:pt x="77047" y="4349019"/>
                  </a:cubicBezTo>
                  <a:cubicBezTo>
                    <a:pt x="69564" y="4344969"/>
                    <a:pt x="62358" y="4339816"/>
                    <a:pt x="55429" y="4333927"/>
                  </a:cubicBezTo>
                  <a:lnTo>
                    <a:pt x="61249" y="4322516"/>
                  </a:lnTo>
                  <a:lnTo>
                    <a:pt x="55429" y="4333927"/>
                  </a:lnTo>
                  <a:cubicBezTo>
                    <a:pt x="48501" y="4328038"/>
                    <a:pt x="42403" y="4321043"/>
                    <a:pt x="36583" y="4313314"/>
                  </a:cubicBezTo>
                  <a:lnTo>
                    <a:pt x="44066" y="4303743"/>
                  </a:lnTo>
                  <a:lnTo>
                    <a:pt x="36583" y="4313682"/>
                  </a:lnTo>
                  <a:cubicBezTo>
                    <a:pt x="30763" y="4305952"/>
                    <a:pt x="25775" y="4297485"/>
                    <a:pt x="21063" y="4288652"/>
                  </a:cubicBezTo>
                  <a:lnTo>
                    <a:pt x="29655" y="4280921"/>
                  </a:lnTo>
                  <a:lnTo>
                    <a:pt x="21063" y="4288652"/>
                  </a:lnTo>
                  <a:cubicBezTo>
                    <a:pt x="16629" y="4279817"/>
                    <a:pt x="12749" y="4270247"/>
                    <a:pt x="9700" y="4259940"/>
                  </a:cubicBezTo>
                  <a:lnTo>
                    <a:pt x="19400" y="4254787"/>
                  </a:lnTo>
                  <a:lnTo>
                    <a:pt x="9700" y="4259940"/>
                  </a:lnTo>
                  <a:cubicBezTo>
                    <a:pt x="6652" y="4250002"/>
                    <a:pt x="4157" y="4239695"/>
                    <a:pt x="2495" y="4229020"/>
                  </a:cubicBezTo>
                  <a:lnTo>
                    <a:pt x="12749" y="4226444"/>
                  </a:lnTo>
                  <a:lnTo>
                    <a:pt x="2495" y="4229020"/>
                  </a:lnTo>
                  <a:cubicBezTo>
                    <a:pt x="832" y="4218346"/>
                    <a:pt x="0" y="4207671"/>
                    <a:pt x="0" y="4196628"/>
                  </a:cubicBezTo>
                  <a:lnTo>
                    <a:pt x="10532" y="4196628"/>
                  </a:lnTo>
                  <a:lnTo>
                    <a:pt x="277" y="4196628"/>
                  </a:lnTo>
                  <a:moveTo>
                    <a:pt x="21063" y="4196628"/>
                  </a:moveTo>
                  <a:cubicBezTo>
                    <a:pt x="21063" y="4205831"/>
                    <a:pt x="21618" y="4214665"/>
                    <a:pt x="23003" y="4223499"/>
                  </a:cubicBezTo>
                  <a:cubicBezTo>
                    <a:pt x="24389" y="4232333"/>
                    <a:pt x="26329" y="4240799"/>
                    <a:pt x="28823" y="4249266"/>
                  </a:cubicBezTo>
                  <a:cubicBezTo>
                    <a:pt x="31318" y="4257732"/>
                    <a:pt x="34643" y="4265462"/>
                    <a:pt x="38523" y="4273192"/>
                  </a:cubicBezTo>
                  <a:cubicBezTo>
                    <a:pt x="42403" y="4280553"/>
                    <a:pt x="46561" y="4287547"/>
                    <a:pt x="51549" y="4294173"/>
                  </a:cubicBezTo>
                  <a:cubicBezTo>
                    <a:pt x="56261" y="4300430"/>
                    <a:pt x="61526" y="4306320"/>
                    <a:pt x="67347" y="4311105"/>
                  </a:cubicBezTo>
                  <a:cubicBezTo>
                    <a:pt x="72889" y="4316258"/>
                    <a:pt x="78987" y="4320307"/>
                    <a:pt x="85361" y="4323988"/>
                  </a:cubicBezTo>
                  <a:lnTo>
                    <a:pt x="81481" y="4336871"/>
                  </a:lnTo>
                  <a:lnTo>
                    <a:pt x="85361" y="4323988"/>
                  </a:lnTo>
                  <a:cubicBezTo>
                    <a:pt x="91735" y="4327301"/>
                    <a:pt x="98110" y="4329878"/>
                    <a:pt x="104761" y="4331718"/>
                  </a:cubicBezTo>
                  <a:lnTo>
                    <a:pt x="102821" y="4345338"/>
                  </a:lnTo>
                  <a:lnTo>
                    <a:pt x="104761" y="4331718"/>
                  </a:lnTo>
                  <a:cubicBezTo>
                    <a:pt x="111413" y="4333559"/>
                    <a:pt x="118064" y="4334295"/>
                    <a:pt x="124993" y="4334295"/>
                  </a:cubicBezTo>
                  <a:lnTo>
                    <a:pt x="124993" y="4347915"/>
                  </a:lnTo>
                  <a:lnTo>
                    <a:pt x="124993" y="4333927"/>
                  </a:lnTo>
                  <a:lnTo>
                    <a:pt x="5217807" y="4333927"/>
                  </a:lnTo>
                  <a:lnTo>
                    <a:pt x="5217807" y="4347915"/>
                  </a:lnTo>
                  <a:lnTo>
                    <a:pt x="5217807" y="4334295"/>
                  </a:lnTo>
                  <a:cubicBezTo>
                    <a:pt x="5224736" y="4334295"/>
                    <a:pt x="5231388" y="4333559"/>
                    <a:pt x="5238039" y="4331718"/>
                  </a:cubicBezTo>
                  <a:lnTo>
                    <a:pt x="5239979" y="4345338"/>
                  </a:lnTo>
                  <a:lnTo>
                    <a:pt x="5238039" y="4331718"/>
                  </a:lnTo>
                  <a:cubicBezTo>
                    <a:pt x="5244690" y="4329878"/>
                    <a:pt x="5251064" y="4327301"/>
                    <a:pt x="5257439" y="4323988"/>
                  </a:cubicBezTo>
                  <a:lnTo>
                    <a:pt x="5261319" y="4336871"/>
                  </a:lnTo>
                  <a:lnTo>
                    <a:pt x="5257439" y="4323988"/>
                  </a:lnTo>
                  <a:cubicBezTo>
                    <a:pt x="5263813" y="4320676"/>
                    <a:pt x="5269633" y="4316258"/>
                    <a:pt x="5275454" y="4311105"/>
                  </a:cubicBezTo>
                  <a:lnTo>
                    <a:pt x="5281273" y="4322516"/>
                  </a:lnTo>
                  <a:lnTo>
                    <a:pt x="5275454" y="4311105"/>
                  </a:lnTo>
                  <a:cubicBezTo>
                    <a:pt x="5280996" y="4305952"/>
                    <a:pt x="5286262" y="4300430"/>
                    <a:pt x="5291250" y="4293805"/>
                  </a:cubicBezTo>
                  <a:cubicBezTo>
                    <a:pt x="5295962" y="4287547"/>
                    <a:pt x="5300396" y="4280553"/>
                    <a:pt x="5304276" y="4272823"/>
                  </a:cubicBezTo>
                  <a:cubicBezTo>
                    <a:pt x="5308156" y="4265462"/>
                    <a:pt x="5311205" y="4257364"/>
                    <a:pt x="5313976" y="4248897"/>
                  </a:cubicBezTo>
                  <a:cubicBezTo>
                    <a:pt x="5316471" y="4240431"/>
                    <a:pt x="5318411" y="4231965"/>
                    <a:pt x="5319797" y="4223131"/>
                  </a:cubicBezTo>
                  <a:lnTo>
                    <a:pt x="5330051" y="4225708"/>
                  </a:lnTo>
                  <a:lnTo>
                    <a:pt x="5319797" y="4223131"/>
                  </a:lnTo>
                  <a:cubicBezTo>
                    <a:pt x="5321182" y="4214297"/>
                    <a:pt x="5321736" y="4205095"/>
                    <a:pt x="5321736" y="4196260"/>
                  </a:cubicBezTo>
                  <a:lnTo>
                    <a:pt x="5321736" y="165274"/>
                  </a:lnTo>
                  <a:cubicBezTo>
                    <a:pt x="5321736" y="156072"/>
                    <a:pt x="5321182" y="147238"/>
                    <a:pt x="5319797" y="138403"/>
                  </a:cubicBezTo>
                  <a:lnTo>
                    <a:pt x="5330051" y="135827"/>
                  </a:lnTo>
                  <a:lnTo>
                    <a:pt x="5319797" y="138403"/>
                  </a:lnTo>
                  <a:cubicBezTo>
                    <a:pt x="5318411" y="129569"/>
                    <a:pt x="5316471" y="121103"/>
                    <a:pt x="5313976" y="112637"/>
                  </a:cubicBezTo>
                  <a:lnTo>
                    <a:pt x="5323677" y="107484"/>
                  </a:lnTo>
                  <a:lnTo>
                    <a:pt x="5313976" y="112637"/>
                  </a:lnTo>
                  <a:cubicBezTo>
                    <a:pt x="5311482" y="104171"/>
                    <a:pt x="5308156" y="96441"/>
                    <a:pt x="5304276" y="88711"/>
                  </a:cubicBezTo>
                  <a:lnTo>
                    <a:pt x="5312868" y="80981"/>
                  </a:lnTo>
                  <a:lnTo>
                    <a:pt x="5304276" y="88711"/>
                  </a:lnTo>
                  <a:cubicBezTo>
                    <a:pt x="5300396" y="81349"/>
                    <a:pt x="5296239" y="74355"/>
                    <a:pt x="5291250" y="67730"/>
                  </a:cubicBezTo>
                  <a:cubicBezTo>
                    <a:pt x="5286262" y="61104"/>
                    <a:pt x="5281273" y="55582"/>
                    <a:pt x="5275454" y="50429"/>
                  </a:cubicBezTo>
                  <a:lnTo>
                    <a:pt x="5281273" y="39018"/>
                  </a:lnTo>
                  <a:lnTo>
                    <a:pt x="5275454" y="50429"/>
                  </a:lnTo>
                  <a:cubicBezTo>
                    <a:pt x="5269633" y="45276"/>
                    <a:pt x="5263813" y="41227"/>
                    <a:pt x="5257439" y="37546"/>
                  </a:cubicBezTo>
                  <a:cubicBezTo>
                    <a:pt x="5251064" y="34233"/>
                    <a:pt x="5244690" y="31656"/>
                    <a:pt x="5238039" y="29816"/>
                  </a:cubicBezTo>
                  <a:cubicBezTo>
                    <a:pt x="5231388" y="27976"/>
                    <a:pt x="5224736" y="27239"/>
                    <a:pt x="5217807" y="27239"/>
                  </a:cubicBezTo>
                  <a:lnTo>
                    <a:pt x="124716" y="27239"/>
                  </a:lnTo>
                  <a:cubicBezTo>
                    <a:pt x="117787" y="27239"/>
                    <a:pt x="111135" y="27976"/>
                    <a:pt x="104484" y="29816"/>
                  </a:cubicBezTo>
                  <a:cubicBezTo>
                    <a:pt x="97832" y="31656"/>
                    <a:pt x="91181" y="34233"/>
                    <a:pt x="85084" y="37546"/>
                  </a:cubicBezTo>
                  <a:cubicBezTo>
                    <a:pt x="78709" y="40859"/>
                    <a:pt x="72889" y="45276"/>
                    <a:pt x="67069" y="50429"/>
                  </a:cubicBezTo>
                  <a:cubicBezTo>
                    <a:pt x="61526" y="55582"/>
                    <a:pt x="56261" y="61104"/>
                    <a:pt x="51272" y="67730"/>
                  </a:cubicBezTo>
                  <a:cubicBezTo>
                    <a:pt x="46561" y="73987"/>
                    <a:pt x="42126" y="80981"/>
                    <a:pt x="38246" y="88711"/>
                  </a:cubicBezTo>
                  <a:lnTo>
                    <a:pt x="29932" y="80981"/>
                  </a:lnTo>
                  <a:lnTo>
                    <a:pt x="38523" y="88711"/>
                  </a:lnTo>
                  <a:cubicBezTo>
                    <a:pt x="34643" y="96441"/>
                    <a:pt x="31595" y="104171"/>
                    <a:pt x="28823" y="112637"/>
                  </a:cubicBezTo>
                  <a:cubicBezTo>
                    <a:pt x="26329" y="121103"/>
                    <a:pt x="24112" y="129569"/>
                    <a:pt x="23003" y="138403"/>
                  </a:cubicBezTo>
                  <a:lnTo>
                    <a:pt x="12749" y="135827"/>
                  </a:lnTo>
                  <a:lnTo>
                    <a:pt x="23003" y="138403"/>
                  </a:lnTo>
                  <a:cubicBezTo>
                    <a:pt x="21618" y="147238"/>
                    <a:pt x="21063" y="156072"/>
                    <a:pt x="21063" y="165274"/>
                  </a:cubicBezTo>
                  <a:lnTo>
                    <a:pt x="21063" y="4196628"/>
                  </a:lnTo>
                  <a:close/>
                </a:path>
              </a:pathLst>
            </a:custGeom>
            <a:solidFill>
              <a:srgbClr val="B2D7E5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581237" y="2306565"/>
            <a:ext cx="7395646" cy="2937345"/>
          </a:xfrm>
          <a:custGeom>
            <a:avLst/>
            <a:gdLst/>
            <a:ahLst/>
            <a:cxnLst/>
            <a:rect r="r" b="b" t="t" l="l"/>
            <a:pathLst>
              <a:path h="2937345" w="7395646">
                <a:moveTo>
                  <a:pt x="0" y="0"/>
                </a:moveTo>
                <a:lnTo>
                  <a:pt x="7395647" y="0"/>
                </a:lnTo>
                <a:lnTo>
                  <a:pt x="7395647" y="2937346"/>
                </a:lnTo>
                <a:lnTo>
                  <a:pt x="0" y="29373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028700" y="990600"/>
            <a:ext cx="15385041" cy="8557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07"/>
              </a:lnSpc>
            </a:pPr>
            <a:r>
              <a:rPr lang="en-US" b="true" sz="5391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FONCTIONNALITÉ MÉMOIRE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848684" y="3244595"/>
            <a:ext cx="7016818" cy="45548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57160" indent="-278580" lvl="1">
              <a:lnSpc>
                <a:spcPts val="3612"/>
              </a:lnSpc>
              <a:buFont typeface="Arial"/>
              <a:buChar char="•"/>
            </a:pPr>
            <a:r>
              <a:rPr lang="en-US" sz="2580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Au fur et à mesure de vos discussions, ChatGPT va garder certains éléments en mémoire. Cela lui permet d’être plus pertinent dans ses échanges avec vous.</a:t>
            </a:r>
          </a:p>
          <a:p>
            <a:pPr algn="l">
              <a:lnSpc>
                <a:spcPts val="3612"/>
              </a:lnSpc>
            </a:pPr>
          </a:p>
          <a:p>
            <a:pPr algn="l" marL="557160" indent="-278580" lvl="1">
              <a:lnSpc>
                <a:spcPts val="3612"/>
              </a:lnSpc>
              <a:buFont typeface="Arial"/>
              <a:buChar char="•"/>
            </a:pPr>
            <a:r>
              <a:rPr lang="en-US" sz="2580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Il va se souvenir de tous les éléments qu’il juge important : travail, centre d’intérêt, objectifs ...</a:t>
            </a:r>
          </a:p>
          <a:p>
            <a:pPr algn="l">
              <a:lnSpc>
                <a:spcPts val="3612"/>
              </a:lnSpc>
            </a:pPr>
          </a:p>
          <a:p>
            <a:pPr algn="l" marL="557160" indent="-278580" lvl="1">
              <a:lnSpc>
                <a:spcPts val="3612"/>
              </a:lnSpc>
              <a:buFont typeface="Arial"/>
              <a:buChar char="•"/>
            </a:pPr>
            <a:r>
              <a:rPr lang="en-US" sz="2580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Vous pouvez gérer directement vos éléments mémorises ici :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34086" y="9528037"/>
            <a:ext cx="2624956" cy="280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79"/>
              </a:lnSpc>
            </a:pPr>
            <a:r>
              <a:rPr lang="en-US" sz="1699">
                <a:solidFill>
                  <a:srgbClr val="00AEEF"/>
                </a:solidFill>
                <a:latin typeface="Source Sans 3"/>
                <a:ea typeface="Source Sans 3"/>
                <a:cs typeface="Source Sans 3"/>
                <a:sym typeface="Source Sans 3"/>
              </a:rPr>
              <a:t>Elements gardés en mémoire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144502" y="8014857"/>
            <a:ext cx="6471047" cy="4222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sz="2500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Paramètre → Personnalisation → Mémoire → Gérer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1184079" y="4254941"/>
            <a:ext cx="7716767" cy="5210867"/>
          </a:xfrm>
          <a:custGeom>
            <a:avLst/>
            <a:gdLst/>
            <a:ahLst/>
            <a:cxnLst/>
            <a:rect r="r" b="b" t="t" l="l"/>
            <a:pathLst>
              <a:path h="5210867" w="7716767">
                <a:moveTo>
                  <a:pt x="0" y="0"/>
                </a:moveTo>
                <a:lnTo>
                  <a:pt x="7716767" y="0"/>
                </a:lnTo>
                <a:lnTo>
                  <a:pt x="7716767" y="5210866"/>
                </a:lnTo>
                <a:lnTo>
                  <a:pt x="0" y="521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0">
            <a:off x="1439176" y="5775573"/>
            <a:ext cx="6763105" cy="3408670"/>
            <a:chOff x="0" y="0"/>
            <a:chExt cx="1781229" cy="897757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781229" cy="897757"/>
            </a:xfrm>
            <a:custGeom>
              <a:avLst/>
              <a:gdLst/>
              <a:ahLst/>
              <a:cxnLst/>
              <a:rect r="r" b="b" t="t" l="l"/>
              <a:pathLst>
                <a:path h="897757" w="1781229">
                  <a:moveTo>
                    <a:pt x="19460" y="0"/>
                  </a:moveTo>
                  <a:lnTo>
                    <a:pt x="1761769" y="0"/>
                  </a:lnTo>
                  <a:cubicBezTo>
                    <a:pt x="1766930" y="0"/>
                    <a:pt x="1771880" y="2050"/>
                    <a:pt x="1775530" y="5700"/>
                  </a:cubicBezTo>
                  <a:cubicBezTo>
                    <a:pt x="1779179" y="9349"/>
                    <a:pt x="1781229" y="14299"/>
                    <a:pt x="1781229" y="19460"/>
                  </a:cubicBezTo>
                  <a:lnTo>
                    <a:pt x="1781229" y="878296"/>
                  </a:lnTo>
                  <a:cubicBezTo>
                    <a:pt x="1781229" y="883458"/>
                    <a:pt x="1779179" y="888407"/>
                    <a:pt x="1775530" y="892057"/>
                  </a:cubicBezTo>
                  <a:cubicBezTo>
                    <a:pt x="1771880" y="895706"/>
                    <a:pt x="1766930" y="897757"/>
                    <a:pt x="1761769" y="897757"/>
                  </a:cubicBezTo>
                  <a:lnTo>
                    <a:pt x="19460" y="897757"/>
                  </a:lnTo>
                  <a:cubicBezTo>
                    <a:pt x="14299" y="897757"/>
                    <a:pt x="9349" y="895706"/>
                    <a:pt x="5700" y="892057"/>
                  </a:cubicBezTo>
                  <a:cubicBezTo>
                    <a:pt x="2050" y="888407"/>
                    <a:pt x="0" y="883458"/>
                    <a:pt x="0" y="878296"/>
                  </a:cubicBezTo>
                  <a:lnTo>
                    <a:pt x="0" y="19460"/>
                  </a:lnTo>
                  <a:cubicBezTo>
                    <a:pt x="0" y="14299"/>
                    <a:pt x="2050" y="9349"/>
                    <a:pt x="5700" y="5700"/>
                  </a:cubicBezTo>
                  <a:cubicBezTo>
                    <a:pt x="9349" y="2050"/>
                    <a:pt x="14299" y="0"/>
                    <a:pt x="19460" y="0"/>
                  </a:cubicBezTo>
                  <a:close/>
                </a:path>
              </a:pathLst>
            </a:custGeom>
            <a:ln w="38100" cap="sq">
              <a:solidFill>
                <a:srgbClr val="00AEEF"/>
              </a:solidFill>
              <a:prstDash val="solid"/>
              <a:miter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1781229" cy="93585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36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845876" y="3225738"/>
            <a:ext cx="2716881" cy="435769"/>
            <a:chOff x="0" y="0"/>
            <a:chExt cx="715557" cy="11477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715557" cy="114770"/>
            </a:xfrm>
            <a:custGeom>
              <a:avLst/>
              <a:gdLst/>
              <a:ahLst/>
              <a:cxnLst/>
              <a:rect r="r" b="b" t="t" l="l"/>
              <a:pathLst>
                <a:path h="114770" w="715557">
                  <a:moveTo>
                    <a:pt x="48443" y="0"/>
                  </a:moveTo>
                  <a:lnTo>
                    <a:pt x="667115" y="0"/>
                  </a:lnTo>
                  <a:cubicBezTo>
                    <a:pt x="679962" y="0"/>
                    <a:pt x="692284" y="5104"/>
                    <a:pt x="701369" y="14188"/>
                  </a:cubicBezTo>
                  <a:cubicBezTo>
                    <a:pt x="710453" y="23273"/>
                    <a:pt x="715557" y="35595"/>
                    <a:pt x="715557" y="48443"/>
                  </a:cubicBezTo>
                  <a:lnTo>
                    <a:pt x="715557" y="66328"/>
                  </a:lnTo>
                  <a:cubicBezTo>
                    <a:pt x="715557" y="79176"/>
                    <a:pt x="710453" y="91497"/>
                    <a:pt x="701369" y="100582"/>
                  </a:cubicBezTo>
                  <a:cubicBezTo>
                    <a:pt x="692284" y="109667"/>
                    <a:pt x="679962" y="114770"/>
                    <a:pt x="667115" y="114770"/>
                  </a:cubicBezTo>
                  <a:lnTo>
                    <a:pt x="48443" y="114770"/>
                  </a:lnTo>
                  <a:cubicBezTo>
                    <a:pt x="35595" y="114770"/>
                    <a:pt x="23273" y="109667"/>
                    <a:pt x="14188" y="100582"/>
                  </a:cubicBezTo>
                  <a:cubicBezTo>
                    <a:pt x="5104" y="91497"/>
                    <a:pt x="0" y="79176"/>
                    <a:pt x="0" y="66328"/>
                  </a:cubicBezTo>
                  <a:lnTo>
                    <a:pt x="0" y="48443"/>
                  </a:lnTo>
                  <a:cubicBezTo>
                    <a:pt x="0" y="35595"/>
                    <a:pt x="5104" y="23273"/>
                    <a:pt x="14188" y="14188"/>
                  </a:cubicBezTo>
                  <a:cubicBezTo>
                    <a:pt x="23273" y="5104"/>
                    <a:pt x="35595" y="0"/>
                    <a:pt x="48443" y="0"/>
                  </a:cubicBezTo>
                  <a:close/>
                </a:path>
              </a:pathLst>
            </a:custGeom>
            <a:ln w="38100" cap="sq">
              <a:solidFill>
                <a:srgbClr val="00AEEF"/>
              </a:solidFill>
              <a:prstDash val="solid"/>
              <a:miter/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715557" cy="15287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36"/>
                </a:lnSpc>
              </a:pPr>
            </a:p>
          </p:txBody>
        </p:sp>
      </p:grp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4497942"/>
            <a:ext cx="10937611" cy="14342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92"/>
              </a:lnSpc>
              <a:spcBef>
                <a:spcPct val="0"/>
              </a:spcBef>
            </a:pPr>
            <a:r>
              <a:rPr lang="en-US" sz="2780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U</a:t>
            </a:r>
            <a:r>
              <a:rPr lang="en-US" sz="2780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n prompt est une consigne formulée en langage naturel qui permet d’indiquer à ChatGPT ce que vous voulez. Plus le prompt sera clair et précis, meilleur sera la réponse.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2426843"/>
            <a:ext cx="15980360" cy="9298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548"/>
              </a:lnSpc>
            </a:pPr>
            <a:r>
              <a:rPr lang="en-US" sz="5391">
                <a:solidFill>
                  <a:srgbClr val="102C40"/>
                </a:solidFill>
                <a:latin typeface="Josefin Sans"/>
                <a:ea typeface="Josefin Sans"/>
                <a:cs typeface="Josefin Sans"/>
                <a:sym typeface="Josefin Sans"/>
              </a:rPr>
              <a:t>UN PROMPT, C’EST QUOI ?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12871813" y="8919"/>
            <a:ext cx="5416187" cy="10278081"/>
            <a:chOff x="0" y="0"/>
            <a:chExt cx="5715000" cy="10845127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715000" cy="10845165"/>
            </a:xfrm>
            <a:custGeom>
              <a:avLst/>
              <a:gdLst/>
              <a:ahLst/>
              <a:cxnLst/>
              <a:rect r="r" b="b" t="t" l="l"/>
              <a:pathLst>
                <a:path h="10845165" w="5715000">
                  <a:moveTo>
                    <a:pt x="0" y="0"/>
                  </a:moveTo>
                  <a:lnTo>
                    <a:pt x="5715000" y="0"/>
                  </a:lnTo>
                  <a:lnTo>
                    <a:pt x="5715000" y="10845165"/>
                  </a:lnTo>
                  <a:lnTo>
                    <a:pt x="0" y="108451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39" t="-6" r="-39" b="0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1028700" y="7044827"/>
            <a:ext cx="10937611" cy="679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  <a:spcBef>
                <a:spcPct val="0"/>
              </a:spcBef>
            </a:pPr>
            <a:r>
              <a:rPr lang="en-US" b="true" sz="3999">
                <a:solidFill>
                  <a:srgbClr val="00AEEF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BON PROMPT = BON RESULTAT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962123" y="11029"/>
            <a:ext cx="6596557" cy="10275971"/>
            <a:chOff x="0" y="0"/>
            <a:chExt cx="5715000" cy="89027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715000" cy="8902700"/>
            </a:xfrm>
            <a:custGeom>
              <a:avLst/>
              <a:gdLst/>
              <a:ahLst/>
              <a:cxnLst/>
              <a:rect r="r" b="b" t="t" l="l"/>
              <a:pathLst>
                <a:path h="8902700" w="5715000">
                  <a:moveTo>
                    <a:pt x="0" y="0"/>
                  </a:moveTo>
                  <a:lnTo>
                    <a:pt x="5715000" y="0"/>
                  </a:lnTo>
                  <a:lnTo>
                    <a:pt x="5715000" y="8902700"/>
                  </a:lnTo>
                  <a:lnTo>
                    <a:pt x="0" y="89027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32" t="0" r="-32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779870" y="2689810"/>
            <a:ext cx="9459947" cy="1763963"/>
          </a:xfrm>
          <a:custGeom>
            <a:avLst/>
            <a:gdLst/>
            <a:ahLst/>
            <a:cxnLst/>
            <a:rect r="r" b="b" t="t" l="l"/>
            <a:pathLst>
              <a:path h="1763963" w="9459947">
                <a:moveTo>
                  <a:pt x="0" y="0"/>
                </a:moveTo>
                <a:lnTo>
                  <a:pt x="9459947" y="0"/>
                </a:lnTo>
                <a:lnTo>
                  <a:pt x="9459947" y="1763963"/>
                </a:lnTo>
                <a:lnTo>
                  <a:pt x="0" y="17639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79870" y="4507528"/>
            <a:ext cx="9459947" cy="1763963"/>
          </a:xfrm>
          <a:custGeom>
            <a:avLst/>
            <a:gdLst/>
            <a:ahLst/>
            <a:cxnLst/>
            <a:rect r="r" b="b" t="t" l="l"/>
            <a:pathLst>
              <a:path h="1763963" w="9459947">
                <a:moveTo>
                  <a:pt x="0" y="0"/>
                </a:moveTo>
                <a:lnTo>
                  <a:pt x="9459947" y="0"/>
                </a:lnTo>
                <a:lnTo>
                  <a:pt x="9459947" y="1763963"/>
                </a:lnTo>
                <a:lnTo>
                  <a:pt x="0" y="17639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79870" y="6325246"/>
            <a:ext cx="9459947" cy="1763963"/>
          </a:xfrm>
          <a:custGeom>
            <a:avLst/>
            <a:gdLst/>
            <a:ahLst/>
            <a:cxnLst/>
            <a:rect r="r" b="b" t="t" l="l"/>
            <a:pathLst>
              <a:path h="1763963" w="9459947">
                <a:moveTo>
                  <a:pt x="0" y="0"/>
                </a:moveTo>
                <a:lnTo>
                  <a:pt x="9459947" y="0"/>
                </a:lnTo>
                <a:lnTo>
                  <a:pt x="9459947" y="1763963"/>
                </a:lnTo>
                <a:lnTo>
                  <a:pt x="0" y="176396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779870" y="8174934"/>
            <a:ext cx="9459947" cy="1763963"/>
          </a:xfrm>
          <a:custGeom>
            <a:avLst/>
            <a:gdLst/>
            <a:ahLst/>
            <a:cxnLst/>
            <a:rect r="r" b="b" t="t" l="l"/>
            <a:pathLst>
              <a:path h="1763963" w="9459947">
                <a:moveTo>
                  <a:pt x="0" y="0"/>
                </a:moveTo>
                <a:lnTo>
                  <a:pt x="9459947" y="0"/>
                </a:lnTo>
                <a:lnTo>
                  <a:pt x="9459947" y="1763964"/>
                </a:lnTo>
                <a:lnTo>
                  <a:pt x="0" y="176396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779870" y="1009650"/>
            <a:ext cx="10777006" cy="13305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91"/>
              </a:lnSpc>
            </a:pPr>
            <a:r>
              <a:rPr lang="en-US" b="true" sz="5447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LA MÉTHODE DE PROMPTING</a:t>
            </a:r>
          </a:p>
          <a:p>
            <a:pPr algn="l">
              <a:lnSpc>
                <a:spcPts val="5175"/>
              </a:lnSpc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1272472" y="5477675"/>
            <a:ext cx="5420787" cy="3529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63"/>
              </a:lnSpc>
            </a:pPr>
            <a:r>
              <a:rPr lang="en-US" sz="1973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Résultat souhaité et usage final du contenu produit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272472" y="9113111"/>
            <a:ext cx="6898041" cy="3252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63"/>
              </a:lnSpc>
            </a:pPr>
            <a:r>
              <a:rPr lang="en-US" sz="1973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Courriel</a:t>
            </a:r>
            <a:r>
              <a:rPr lang="en-US" sz="1973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, tableau, liste, plan, questions, FAQ, synthèse exécutive…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272472" y="3659957"/>
            <a:ext cx="6865125" cy="3529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63"/>
              </a:lnSpc>
            </a:pPr>
            <a:r>
              <a:rPr lang="en-US" sz="1973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Situation RH, public cible, canal de diffusion, niveau de formalité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272472" y="7295393"/>
            <a:ext cx="7095155" cy="3529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63"/>
              </a:lnSpc>
            </a:pPr>
            <a:r>
              <a:rPr lang="en-US" sz="1973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Longueur, ton, éléments à inclure ou à exclure, niveau de prudence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755638" y="8524148"/>
            <a:ext cx="1217856" cy="4364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35"/>
              </a:lnSpc>
            </a:pPr>
            <a:r>
              <a:rPr lang="en-US" b="true" sz="2597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 Format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755638" y="4888712"/>
            <a:ext cx="1376980" cy="4364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35"/>
              </a:lnSpc>
            </a:pPr>
            <a:r>
              <a:rPr lang="en-US" b="true" sz="2597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 Objectif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755638" y="3070994"/>
            <a:ext cx="2642631" cy="4455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35"/>
              </a:lnSpc>
            </a:pPr>
            <a:r>
              <a:rPr lang="en-US" b="true" sz="2597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 Rôle et Contexte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755638" y="6706430"/>
            <a:ext cx="1901128" cy="4364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35"/>
              </a:lnSpc>
            </a:pPr>
            <a:r>
              <a:rPr lang="en-US" b="true" sz="2597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 Contraintes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04633" y="2009333"/>
            <a:ext cx="8447732" cy="3308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63"/>
              </a:lnSpc>
              <a:spcBef>
                <a:spcPct val="0"/>
              </a:spcBef>
            </a:pPr>
            <a:r>
              <a:rPr lang="en-US" sz="1973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Quatre dimensions à renseigner pour obtenir des résultats fiables et réutilisables.</a:t>
            </a:r>
          </a:p>
        </p:txBody>
      </p:sp>
      <p:sp>
        <p:nvSpPr>
          <p:cNvPr name="Freeform 18" id="18"/>
          <p:cNvSpPr/>
          <p:nvPr/>
        </p:nvSpPr>
        <p:spPr>
          <a:xfrm flipH="false" flipV="false" rot="0">
            <a:off x="1139068" y="6661575"/>
            <a:ext cx="562847" cy="583311"/>
          </a:xfrm>
          <a:custGeom>
            <a:avLst/>
            <a:gdLst/>
            <a:ahLst/>
            <a:cxnLst/>
            <a:rect r="r" b="b" t="t" l="l"/>
            <a:pathLst>
              <a:path h="583311" w="562847">
                <a:moveTo>
                  <a:pt x="0" y="0"/>
                </a:moveTo>
                <a:lnTo>
                  <a:pt x="562847" y="0"/>
                </a:lnTo>
                <a:lnTo>
                  <a:pt x="562847" y="583312"/>
                </a:lnTo>
                <a:lnTo>
                  <a:pt x="0" y="58331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139068" y="3068261"/>
            <a:ext cx="544091" cy="503531"/>
          </a:xfrm>
          <a:custGeom>
            <a:avLst/>
            <a:gdLst/>
            <a:ahLst/>
            <a:cxnLst/>
            <a:rect r="r" b="b" t="t" l="l"/>
            <a:pathLst>
              <a:path h="503531" w="544091">
                <a:moveTo>
                  <a:pt x="0" y="0"/>
                </a:moveTo>
                <a:lnTo>
                  <a:pt x="544091" y="0"/>
                </a:lnTo>
                <a:lnTo>
                  <a:pt x="544091" y="503531"/>
                </a:lnTo>
                <a:lnTo>
                  <a:pt x="0" y="50353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139068" y="4918203"/>
            <a:ext cx="544091" cy="434619"/>
          </a:xfrm>
          <a:custGeom>
            <a:avLst/>
            <a:gdLst/>
            <a:ahLst/>
            <a:cxnLst/>
            <a:rect r="r" b="b" t="t" l="l"/>
            <a:pathLst>
              <a:path h="434619" w="544091">
                <a:moveTo>
                  <a:pt x="0" y="0"/>
                </a:moveTo>
                <a:lnTo>
                  <a:pt x="544091" y="0"/>
                </a:lnTo>
                <a:lnTo>
                  <a:pt x="544091" y="434620"/>
                </a:lnTo>
                <a:lnTo>
                  <a:pt x="0" y="43462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139068" y="8441634"/>
            <a:ext cx="578470" cy="553877"/>
          </a:xfrm>
          <a:custGeom>
            <a:avLst/>
            <a:gdLst/>
            <a:ahLst/>
            <a:cxnLst/>
            <a:rect r="r" b="b" t="t" l="l"/>
            <a:pathLst>
              <a:path h="553877" w="578470">
                <a:moveTo>
                  <a:pt x="0" y="0"/>
                </a:moveTo>
                <a:lnTo>
                  <a:pt x="578470" y="0"/>
                </a:lnTo>
                <a:lnTo>
                  <a:pt x="578470" y="553877"/>
                </a:lnTo>
                <a:lnTo>
                  <a:pt x="0" y="55387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6963" y="4260686"/>
            <a:ext cx="5310641" cy="30433"/>
            <a:chOff x="0" y="0"/>
            <a:chExt cx="3324225" cy="1905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324225" cy="19050"/>
            </a:xfrm>
            <a:custGeom>
              <a:avLst/>
              <a:gdLst/>
              <a:ahLst/>
              <a:cxnLst/>
              <a:rect r="r" b="b" t="t" l="l"/>
              <a:pathLst>
                <a:path h="19050" w="3324225">
                  <a:moveTo>
                    <a:pt x="0" y="0"/>
                  </a:moveTo>
                  <a:lnTo>
                    <a:pt x="3324225" y="0"/>
                  </a:lnTo>
                  <a:lnTo>
                    <a:pt x="3324225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926963" y="6725797"/>
            <a:ext cx="8080086" cy="30433"/>
            <a:chOff x="0" y="0"/>
            <a:chExt cx="5057775" cy="1905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057775" cy="19050"/>
            </a:xfrm>
            <a:custGeom>
              <a:avLst/>
              <a:gdLst/>
              <a:ahLst/>
              <a:cxnLst/>
              <a:rect r="r" b="b" t="t" l="l"/>
              <a:pathLst>
                <a:path h="19050" w="5057775">
                  <a:moveTo>
                    <a:pt x="0" y="0"/>
                  </a:moveTo>
                  <a:lnTo>
                    <a:pt x="5057775" y="0"/>
                  </a:lnTo>
                  <a:lnTo>
                    <a:pt x="5057775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6496288" y="4260686"/>
            <a:ext cx="5295424" cy="30433"/>
            <a:chOff x="0" y="0"/>
            <a:chExt cx="3314700" cy="1905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314700" cy="19050"/>
            </a:xfrm>
            <a:custGeom>
              <a:avLst/>
              <a:gdLst/>
              <a:ahLst/>
              <a:cxnLst/>
              <a:rect r="r" b="b" t="t" l="l"/>
              <a:pathLst>
                <a:path h="19050" w="3314700">
                  <a:moveTo>
                    <a:pt x="0" y="0"/>
                  </a:moveTo>
                  <a:lnTo>
                    <a:pt x="3314700" y="0"/>
                  </a:lnTo>
                  <a:lnTo>
                    <a:pt x="3314700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9280951" y="6725797"/>
            <a:ext cx="8080086" cy="30433"/>
            <a:chOff x="0" y="0"/>
            <a:chExt cx="5057775" cy="1905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5057775" cy="19050"/>
            </a:xfrm>
            <a:custGeom>
              <a:avLst/>
              <a:gdLst/>
              <a:ahLst/>
              <a:cxnLst/>
              <a:rect r="r" b="b" t="t" l="l"/>
              <a:pathLst>
                <a:path h="19050" w="5057775">
                  <a:moveTo>
                    <a:pt x="0" y="0"/>
                  </a:moveTo>
                  <a:lnTo>
                    <a:pt x="5057775" y="0"/>
                  </a:lnTo>
                  <a:lnTo>
                    <a:pt x="5057775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2050396" y="4260686"/>
            <a:ext cx="5310641" cy="30433"/>
            <a:chOff x="0" y="0"/>
            <a:chExt cx="3324225" cy="1905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3324225" cy="19050"/>
            </a:xfrm>
            <a:custGeom>
              <a:avLst/>
              <a:gdLst/>
              <a:ahLst/>
              <a:cxnLst/>
              <a:rect r="r" b="b" t="t" l="l"/>
              <a:pathLst>
                <a:path h="19050" w="3324225">
                  <a:moveTo>
                    <a:pt x="0" y="0"/>
                  </a:moveTo>
                  <a:lnTo>
                    <a:pt x="3324225" y="0"/>
                  </a:lnTo>
                  <a:lnTo>
                    <a:pt x="3324225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924589" y="1657993"/>
            <a:ext cx="10488317" cy="1334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548"/>
              </a:lnSpc>
            </a:pPr>
            <a:r>
              <a:rPr lang="en-US" b="true" sz="5391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MODÈLE DE PROMPT SIMPLE</a:t>
            </a:r>
          </a:p>
          <a:p>
            <a:pPr algn="l">
              <a:lnSpc>
                <a:spcPts val="2868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Un exemple concret, applicable immédiatement pour rédiger un email de refus après entretien.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06755" y="6286264"/>
            <a:ext cx="301717" cy="3373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68"/>
              </a:lnSpc>
            </a:pPr>
            <a:r>
              <a:rPr lang="en-US" sz="2048">
                <a:solidFill>
                  <a:srgbClr val="3B3535"/>
                </a:solidFill>
                <a:latin typeface="Josefin Sans Light"/>
                <a:ea typeface="Josefin Sans Light"/>
                <a:cs typeface="Josefin Sans Light"/>
                <a:sym typeface="Josefin Sans Light"/>
              </a:rPr>
              <a:t>04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05401" y="3726058"/>
            <a:ext cx="4814073" cy="20250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97"/>
              </a:lnSpc>
            </a:pPr>
            <a:r>
              <a:rPr lang="en-US" sz="2048">
                <a:solidFill>
                  <a:srgbClr val="3B3535"/>
                </a:solidFill>
                <a:latin typeface="Josefin Sans Light"/>
                <a:ea typeface="Josefin Sans Light"/>
                <a:cs typeface="Josefin Sans Light"/>
                <a:sym typeface="Josefin Sans Light"/>
              </a:rPr>
              <a:t>01</a:t>
            </a:r>
          </a:p>
          <a:p>
            <a:pPr algn="l">
              <a:lnSpc>
                <a:spcPts val="5391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Rôle</a:t>
            </a:r>
          </a:p>
          <a:p>
            <a:pPr algn="l">
              <a:lnSpc>
                <a:spcPts val="3355"/>
              </a:lnSpc>
            </a:pPr>
            <a:r>
              <a:rPr lang="en-US" sz="2111" i="true">
                <a:solidFill>
                  <a:srgbClr val="3B3535"/>
                </a:solidFill>
                <a:latin typeface="Source Sans 3 Italics"/>
                <a:ea typeface="Source Sans 3 Italics"/>
                <a:cs typeface="Source Sans 3 Italics"/>
                <a:sym typeface="Source Sans 3 Italics"/>
              </a:rPr>
              <a:t>"Tu es un assistant RH chargé de m'aider à rédiger un email professionnel."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471622" y="3712729"/>
            <a:ext cx="1451342" cy="11019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97"/>
              </a:lnSpc>
            </a:pPr>
            <a:r>
              <a:rPr lang="en-US" sz="2048">
                <a:solidFill>
                  <a:srgbClr val="3B3535"/>
                </a:solidFill>
                <a:latin typeface="Josefin Sans Light"/>
                <a:ea typeface="Josefin Sans Light"/>
                <a:cs typeface="Josefin Sans Light"/>
                <a:sym typeface="Josefin Sans Light"/>
              </a:rPr>
              <a:t>02</a:t>
            </a:r>
          </a:p>
          <a:p>
            <a:pPr algn="l">
              <a:lnSpc>
                <a:spcPts val="5391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Contexte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255037" y="6286264"/>
            <a:ext cx="304106" cy="3373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68"/>
              </a:lnSpc>
            </a:pPr>
            <a:r>
              <a:rPr lang="en-US" sz="2048">
                <a:solidFill>
                  <a:srgbClr val="3B3535"/>
                </a:solidFill>
                <a:latin typeface="Josefin Sans Light"/>
                <a:ea typeface="Josefin Sans Light"/>
                <a:cs typeface="Josefin Sans Light"/>
                <a:sym typeface="Josefin Sans Light"/>
              </a:rPr>
              <a:t>05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2037858" y="3712729"/>
            <a:ext cx="1336060" cy="11019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97"/>
              </a:lnSpc>
            </a:pPr>
            <a:r>
              <a:rPr lang="en-US" sz="2048">
                <a:solidFill>
                  <a:srgbClr val="3B3535"/>
                </a:solidFill>
                <a:latin typeface="Josefin Sans Light"/>
                <a:ea typeface="Josefin Sans Light"/>
                <a:cs typeface="Josefin Sans Light"/>
                <a:sym typeface="Josefin Sans Light"/>
              </a:rPr>
              <a:t>03</a:t>
            </a:r>
          </a:p>
          <a:p>
            <a:pPr algn="l">
              <a:lnSpc>
                <a:spcPts val="5391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Objectif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05401" y="6870040"/>
            <a:ext cx="7926291" cy="12715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Contraintes</a:t>
            </a:r>
          </a:p>
          <a:p>
            <a:pPr algn="l">
              <a:lnSpc>
                <a:spcPts val="3235"/>
              </a:lnSpc>
            </a:pPr>
            <a:r>
              <a:rPr lang="en-US" sz="2111" i="true">
                <a:solidFill>
                  <a:srgbClr val="3B3535"/>
                </a:solidFill>
                <a:latin typeface="Source Sans 3 Italics"/>
                <a:ea typeface="Source Sans 3 Italics"/>
                <a:cs typeface="Source Sans 3 Italics"/>
                <a:sym typeface="Source Sans 3 Italics"/>
              </a:rPr>
              <a:t>"120 mots max, ton professionnel et bienveillant, pas de jargon, pas de promesse."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254869" y="6870040"/>
            <a:ext cx="4714388" cy="8330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Format</a:t>
            </a:r>
          </a:p>
          <a:p>
            <a:pPr algn="l">
              <a:lnSpc>
                <a:spcPts val="2956"/>
              </a:lnSpc>
            </a:pPr>
            <a:r>
              <a:rPr lang="en-US" sz="2111" i="true">
                <a:solidFill>
                  <a:srgbClr val="3B3535"/>
                </a:solidFill>
                <a:latin typeface="Source Sans 3 Italics"/>
                <a:ea typeface="Source Sans 3 Italics"/>
                <a:cs typeface="Source Sans 3 Italics"/>
                <a:sym typeface="Source Sans 3 Italics"/>
              </a:rPr>
              <a:t>"Propose un objet + le corps du message."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6471622" y="5102835"/>
            <a:ext cx="5320090" cy="824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5"/>
              </a:lnSpc>
            </a:pPr>
            <a:r>
              <a:rPr lang="en-US" sz="2111" i="true">
                <a:solidFill>
                  <a:srgbClr val="3B3535"/>
                </a:solidFill>
                <a:latin typeface="Source Sans 3 Italics"/>
                <a:ea typeface="Source Sans 3 Italics"/>
                <a:cs typeface="Source Sans 3 Italics"/>
                <a:sym typeface="Source Sans 3 Italics"/>
              </a:rPr>
              <a:t>"Je dois répondre à un candidat après un second entretien”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2037858" y="5102835"/>
            <a:ext cx="5323179" cy="824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5"/>
              </a:lnSpc>
            </a:pPr>
            <a:r>
              <a:rPr lang="en-US" sz="2111" i="true">
                <a:solidFill>
                  <a:srgbClr val="3B3535"/>
                </a:solidFill>
                <a:latin typeface="Source Sans 3 Italics"/>
                <a:ea typeface="Source Sans 3 Italics"/>
                <a:cs typeface="Source Sans 3 Italics"/>
                <a:sym typeface="Source Sans 3 Italics"/>
              </a:rPr>
              <a:t>"Rédige un courriel de refus respectueux, humain </a:t>
            </a:r>
            <a:r>
              <a:rPr lang="en-US" sz="2111" i="true">
                <a:solidFill>
                  <a:srgbClr val="3B3535"/>
                </a:solidFill>
                <a:latin typeface="Source Sans 3 Italics"/>
                <a:ea typeface="Source Sans 3 Italics"/>
                <a:cs typeface="Source Sans 3 Italics"/>
                <a:sym typeface="Source Sans 3 Italics"/>
              </a:rPr>
              <a:t>et concis."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07377" y="5817860"/>
            <a:ext cx="5562095" cy="2561479"/>
            <a:chOff x="0" y="0"/>
            <a:chExt cx="3481628" cy="160337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63580" y="63500"/>
              <a:ext cx="3354467" cy="1476502"/>
            </a:xfrm>
            <a:custGeom>
              <a:avLst/>
              <a:gdLst/>
              <a:ahLst/>
              <a:cxnLst/>
              <a:rect r="r" b="b" t="t" l="l"/>
              <a:pathLst>
                <a:path h="1476502" w="3354467">
                  <a:moveTo>
                    <a:pt x="128" y="1419352"/>
                  </a:moveTo>
                  <a:lnTo>
                    <a:pt x="128" y="57023"/>
                  </a:lnTo>
                  <a:cubicBezTo>
                    <a:pt x="128" y="53340"/>
                    <a:pt x="510" y="49530"/>
                    <a:pt x="1274" y="45847"/>
                  </a:cubicBezTo>
                  <a:cubicBezTo>
                    <a:pt x="2039" y="42164"/>
                    <a:pt x="3058" y="38608"/>
                    <a:pt x="4587" y="35179"/>
                  </a:cubicBezTo>
                  <a:cubicBezTo>
                    <a:pt x="6116" y="31750"/>
                    <a:pt x="7773" y="28448"/>
                    <a:pt x="9811" y="25273"/>
                  </a:cubicBezTo>
                  <a:cubicBezTo>
                    <a:pt x="11850" y="22098"/>
                    <a:pt x="14271" y="19304"/>
                    <a:pt x="16947" y="16637"/>
                  </a:cubicBezTo>
                  <a:cubicBezTo>
                    <a:pt x="19622" y="13970"/>
                    <a:pt x="22553" y="11684"/>
                    <a:pt x="25611" y="9525"/>
                  </a:cubicBezTo>
                  <a:cubicBezTo>
                    <a:pt x="28669" y="7366"/>
                    <a:pt x="31982" y="5715"/>
                    <a:pt x="35549" y="4318"/>
                  </a:cubicBezTo>
                  <a:cubicBezTo>
                    <a:pt x="39117" y="2921"/>
                    <a:pt x="42557" y="1778"/>
                    <a:pt x="46252" y="1016"/>
                  </a:cubicBezTo>
                  <a:cubicBezTo>
                    <a:pt x="49947" y="254"/>
                    <a:pt x="53515" y="0"/>
                    <a:pt x="57337" y="0"/>
                  </a:cubicBezTo>
                  <a:lnTo>
                    <a:pt x="3297130" y="0"/>
                  </a:lnTo>
                  <a:cubicBezTo>
                    <a:pt x="3300825" y="0"/>
                    <a:pt x="3304648" y="381"/>
                    <a:pt x="3308343" y="1143"/>
                  </a:cubicBezTo>
                  <a:cubicBezTo>
                    <a:pt x="3312038" y="1905"/>
                    <a:pt x="3315606" y="2921"/>
                    <a:pt x="3319046" y="4445"/>
                  </a:cubicBezTo>
                  <a:cubicBezTo>
                    <a:pt x="3322486" y="5969"/>
                    <a:pt x="3325799" y="7620"/>
                    <a:pt x="3328984" y="9652"/>
                  </a:cubicBezTo>
                  <a:cubicBezTo>
                    <a:pt x="3332170" y="11684"/>
                    <a:pt x="3334973" y="14097"/>
                    <a:pt x="3337648" y="16764"/>
                  </a:cubicBezTo>
                  <a:cubicBezTo>
                    <a:pt x="3340325" y="19431"/>
                    <a:pt x="3342618" y="22352"/>
                    <a:pt x="3344784" y="25400"/>
                  </a:cubicBezTo>
                  <a:cubicBezTo>
                    <a:pt x="3346950" y="28448"/>
                    <a:pt x="3348606" y="31750"/>
                    <a:pt x="3350008" y="35306"/>
                  </a:cubicBezTo>
                  <a:cubicBezTo>
                    <a:pt x="3351410" y="38862"/>
                    <a:pt x="3352556" y="42291"/>
                    <a:pt x="3353321" y="45974"/>
                  </a:cubicBezTo>
                  <a:cubicBezTo>
                    <a:pt x="3354085" y="49657"/>
                    <a:pt x="3354468" y="53340"/>
                    <a:pt x="3354468" y="57150"/>
                  </a:cubicBezTo>
                  <a:lnTo>
                    <a:pt x="3354468" y="1419352"/>
                  </a:lnTo>
                  <a:cubicBezTo>
                    <a:pt x="3354468" y="1423035"/>
                    <a:pt x="3354085" y="1426845"/>
                    <a:pt x="3353321" y="1430528"/>
                  </a:cubicBezTo>
                  <a:cubicBezTo>
                    <a:pt x="3352556" y="1434211"/>
                    <a:pt x="3351537" y="1437767"/>
                    <a:pt x="3350008" y="1441196"/>
                  </a:cubicBezTo>
                  <a:cubicBezTo>
                    <a:pt x="3348479" y="1444625"/>
                    <a:pt x="3346822" y="1447927"/>
                    <a:pt x="3344784" y="1451102"/>
                  </a:cubicBezTo>
                  <a:cubicBezTo>
                    <a:pt x="3342745" y="1454277"/>
                    <a:pt x="3340325" y="1457071"/>
                    <a:pt x="3337648" y="1459738"/>
                  </a:cubicBezTo>
                  <a:cubicBezTo>
                    <a:pt x="3334973" y="1462405"/>
                    <a:pt x="3332042" y="1464691"/>
                    <a:pt x="3328984" y="1466850"/>
                  </a:cubicBezTo>
                  <a:cubicBezTo>
                    <a:pt x="3325926" y="1469009"/>
                    <a:pt x="3322614" y="1470660"/>
                    <a:pt x="3319046" y="1472057"/>
                  </a:cubicBezTo>
                  <a:cubicBezTo>
                    <a:pt x="3315478" y="1473454"/>
                    <a:pt x="3312038" y="1474597"/>
                    <a:pt x="3308343" y="1475359"/>
                  </a:cubicBezTo>
                  <a:cubicBezTo>
                    <a:pt x="3304648" y="1476121"/>
                    <a:pt x="3300953" y="1476502"/>
                    <a:pt x="3297130" y="1476502"/>
                  </a:cubicBezTo>
                  <a:lnTo>
                    <a:pt x="57337" y="1476502"/>
                  </a:lnTo>
                  <a:cubicBezTo>
                    <a:pt x="53642" y="1476502"/>
                    <a:pt x="49820" y="1476121"/>
                    <a:pt x="46125" y="1475359"/>
                  </a:cubicBezTo>
                  <a:cubicBezTo>
                    <a:pt x="42430" y="1474597"/>
                    <a:pt x="38862" y="1473581"/>
                    <a:pt x="35422" y="1472057"/>
                  </a:cubicBezTo>
                  <a:cubicBezTo>
                    <a:pt x="31982" y="1470533"/>
                    <a:pt x="28669" y="1468882"/>
                    <a:pt x="25483" y="1466850"/>
                  </a:cubicBezTo>
                  <a:cubicBezTo>
                    <a:pt x="22298" y="1464818"/>
                    <a:pt x="19495" y="1462405"/>
                    <a:pt x="16819" y="1459738"/>
                  </a:cubicBezTo>
                  <a:cubicBezTo>
                    <a:pt x="14143" y="1457071"/>
                    <a:pt x="11850" y="1454150"/>
                    <a:pt x="9684" y="1451102"/>
                  </a:cubicBezTo>
                  <a:cubicBezTo>
                    <a:pt x="7518" y="1448054"/>
                    <a:pt x="5861" y="1444752"/>
                    <a:pt x="4460" y="1441196"/>
                  </a:cubicBezTo>
                  <a:cubicBezTo>
                    <a:pt x="3058" y="1437640"/>
                    <a:pt x="1912" y="1434211"/>
                    <a:pt x="1147" y="1430528"/>
                  </a:cubicBezTo>
                  <a:cubicBezTo>
                    <a:pt x="383" y="1426845"/>
                    <a:pt x="0" y="1423162"/>
                    <a:pt x="0" y="1419352"/>
                  </a:cubicBezTo>
                  <a:close/>
                </a:path>
              </a:pathLst>
            </a:custGeom>
            <a:solidFill>
              <a:srgbClr val="B3EAFF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256870" y="321310"/>
              <a:ext cx="142833" cy="142494"/>
            </a:xfrm>
            <a:custGeom>
              <a:avLst/>
              <a:gdLst/>
              <a:ahLst/>
              <a:cxnLst/>
              <a:rect r="r" b="b" t="t" l="l"/>
              <a:pathLst>
                <a:path h="142494" w="142833">
                  <a:moveTo>
                    <a:pt x="20386" y="15240"/>
                  </a:moveTo>
                  <a:cubicBezTo>
                    <a:pt x="17583" y="15240"/>
                    <a:pt x="15289" y="17526"/>
                    <a:pt x="15289" y="20320"/>
                  </a:cubicBezTo>
                  <a:lnTo>
                    <a:pt x="15289" y="122047"/>
                  </a:lnTo>
                  <a:cubicBezTo>
                    <a:pt x="15289" y="124841"/>
                    <a:pt x="17583" y="127127"/>
                    <a:pt x="20386" y="127127"/>
                  </a:cubicBezTo>
                  <a:lnTo>
                    <a:pt x="91866" y="127127"/>
                  </a:lnTo>
                  <a:lnTo>
                    <a:pt x="91866" y="101727"/>
                  </a:lnTo>
                  <a:cubicBezTo>
                    <a:pt x="91866" y="96139"/>
                    <a:pt x="96453" y="91567"/>
                    <a:pt x="102059" y="91567"/>
                  </a:cubicBezTo>
                  <a:lnTo>
                    <a:pt x="127542" y="91567"/>
                  </a:lnTo>
                  <a:lnTo>
                    <a:pt x="127542" y="20320"/>
                  </a:lnTo>
                  <a:cubicBezTo>
                    <a:pt x="127542" y="17526"/>
                    <a:pt x="125249" y="15240"/>
                    <a:pt x="122446" y="15240"/>
                  </a:cubicBezTo>
                  <a:lnTo>
                    <a:pt x="20386" y="15240"/>
                  </a:lnTo>
                  <a:close/>
                  <a:moveTo>
                    <a:pt x="91866" y="142494"/>
                  </a:moveTo>
                  <a:lnTo>
                    <a:pt x="20386" y="142494"/>
                  </a:lnTo>
                  <a:cubicBezTo>
                    <a:pt x="9173" y="142494"/>
                    <a:pt x="0" y="133350"/>
                    <a:pt x="0" y="122174"/>
                  </a:cubicBezTo>
                  <a:lnTo>
                    <a:pt x="0" y="20320"/>
                  </a:lnTo>
                  <a:cubicBezTo>
                    <a:pt x="0" y="9144"/>
                    <a:pt x="9173" y="0"/>
                    <a:pt x="20386" y="0"/>
                  </a:cubicBezTo>
                  <a:lnTo>
                    <a:pt x="122446" y="0"/>
                  </a:lnTo>
                  <a:cubicBezTo>
                    <a:pt x="133658" y="0"/>
                    <a:pt x="142832" y="9144"/>
                    <a:pt x="142832" y="20320"/>
                  </a:cubicBezTo>
                  <a:lnTo>
                    <a:pt x="142832" y="91567"/>
                  </a:lnTo>
                  <a:lnTo>
                    <a:pt x="142832" y="93345"/>
                  </a:lnTo>
                  <a:cubicBezTo>
                    <a:pt x="142832" y="98806"/>
                    <a:pt x="140666" y="103886"/>
                    <a:pt x="136844" y="107696"/>
                  </a:cubicBezTo>
                  <a:lnTo>
                    <a:pt x="107921" y="136525"/>
                  </a:lnTo>
                  <a:cubicBezTo>
                    <a:pt x="104098" y="140335"/>
                    <a:pt x="98874" y="142494"/>
                    <a:pt x="93523" y="142494"/>
                  </a:cubicBezTo>
                  <a:lnTo>
                    <a:pt x="91739" y="142494"/>
                  </a:lnTo>
                  <a:close/>
                </a:path>
              </a:pathLst>
            </a:custGeom>
            <a:solidFill>
              <a:srgbClr val="006F99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7072515" y="2858722"/>
            <a:ext cx="10162131" cy="2838728"/>
          </a:xfrm>
          <a:custGeom>
            <a:avLst/>
            <a:gdLst/>
            <a:ahLst/>
            <a:cxnLst/>
            <a:rect r="r" b="b" t="t" l="l"/>
            <a:pathLst>
              <a:path h="2838728" w="10162131">
                <a:moveTo>
                  <a:pt x="0" y="0"/>
                </a:moveTo>
                <a:lnTo>
                  <a:pt x="10162132" y="0"/>
                </a:lnTo>
                <a:lnTo>
                  <a:pt x="10162132" y="2838728"/>
                </a:lnTo>
                <a:lnTo>
                  <a:pt x="0" y="28387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57275" y="6075071"/>
            <a:ext cx="616027" cy="601359"/>
          </a:xfrm>
          <a:custGeom>
            <a:avLst/>
            <a:gdLst/>
            <a:ahLst/>
            <a:cxnLst/>
            <a:rect r="r" b="b" t="t" l="l"/>
            <a:pathLst>
              <a:path h="601359" w="616027">
                <a:moveTo>
                  <a:pt x="0" y="0"/>
                </a:moveTo>
                <a:lnTo>
                  <a:pt x="616027" y="0"/>
                </a:lnTo>
                <a:lnTo>
                  <a:pt x="616027" y="601360"/>
                </a:lnTo>
                <a:lnTo>
                  <a:pt x="0" y="6013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924589" y="1962444"/>
            <a:ext cx="5444883" cy="25187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07"/>
              </a:lnSpc>
            </a:pPr>
            <a:r>
              <a:rPr lang="en-US" b="true" sz="5391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Améliorer un prompt par itération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221894" y="4568508"/>
            <a:ext cx="53076" cy="584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22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770061" y="6127405"/>
            <a:ext cx="4126155" cy="17095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15"/>
              </a:lnSpc>
            </a:pPr>
            <a:r>
              <a:rPr lang="en-US" sz="2048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💡 </a:t>
            </a:r>
            <a:r>
              <a:rPr lang="en-US" b="true" sz="2048">
                <a:solidFill>
                  <a:srgbClr val="000000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Réflexe clé :</a:t>
            </a:r>
            <a:r>
              <a:rPr lang="en-US" sz="2048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demandez une amélioration ciblée du résultat précédent, pas une nouvelle réponse </a:t>
            </a:r>
          </a:p>
          <a:p>
            <a:pPr algn="l">
              <a:lnSpc>
                <a:spcPts val="2995"/>
              </a:lnSpc>
            </a:pPr>
            <a:r>
              <a:rPr lang="en-US" sz="2048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complète.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24589" y="4749483"/>
            <a:ext cx="5169925" cy="3885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3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Ne repartez jamais de zéro. L'itération est la clé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24589" y="5160335"/>
            <a:ext cx="3498145" cy="403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3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d'un usage efficace de ChatGPT.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7806647" y="6147715"/>
            <a:ext cx="1527547" cy="3906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41"/>
              </a:lnSpc>
            </a:pPr>
            <a:r>
              <a:rPr lang="en-US" b="true" sz="2479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Demande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011510" y="6546637"/>
            <a:ext cx="1006922" cy="3906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41"/>
              </a:lnSpc>
            </a:pPr>
            <a:r>
              <a:rPr lang="en-US" b="true" sz="2479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initiale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194350" y="6318601"/>
            <a:ext cx="1626593" cy="4192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71"/>
              </a:lnSpc>
            </a:pPr>
            <a:r>
              <a:rPr lang="en-US" b="true" sz="2479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Affiner ton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2734404" y="6147715"/>
            <a:ext cx="1398038" cy="4030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41"/>
              </a:lnSpc>
            </a:pPr>
            <a:r>
              <a:rPr lang="en-US" b="true" sz="2479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Contexte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3005901" y="6546637"/>
            <a:ext cx="855044" cy="3906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41"/>
              </a:lnSpc>
            </a:pPr>
            <a:r>
              <a:rPr lang="en-US" b="true" sz="2479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précis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5186246" y="6318601"/>
            <a:ext cx="1398601" cy="4192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71"/>
              </a:lnSpc>
            </a:pPr>
            <a:r>
              <a:rPr lang="en-US" b="true" sz="2479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Variantes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25513" y="3717951"/>
            <a:ext cx="8282971" cy="1876726"/>
            <a:chOff x="0" y="0"/>
            <a:chExt cx="5184775" cy="117475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73025" y="73152"/>
              <a:ext cx="5038598" cy="1028446"/>
            </a:xfrm>
            <a:custGeom>
              <a:avLst/>
              <a:gdLst/>
              <a:ahLst/>
              <a:cxnLst/>
              <a:rect r="r" b="b" t="t" l="l"/>
              <a:pathLst>
                <a:path h="1028446" w="5038598">
                  <a:moveTo>
                    <a:pt x="0" y="981075"/>
                  </a:moveTo>
                  <a:lnTo>
                    <a:pt x="0" y="47371"/>
                  </a:lnTo>
                  <a:cubicBezTo>
                    <a:pt x="0" y="41021"/>
                    <a:pt x="1143" y="35052"/>
                    <a:pt x="3556" y="29210"/>
                  </a:cubicBezTo>
                  <a:cubicBezTo>
                    <a:pt x="5969" y="23368"/>
                    <a:pt x="9398" y="18288"/>
                    <a:pt x="13843" y="13843"/>
                  </a:cubicBezTo>
                  <a:cubicBezTo>
                    <a:pt x="18288" y="9398"/>
                    <a:pt x="23368" y="5969"/>
                    <a:pt x="29210" y="3556"/>
                  </a:cubicBezTo>
                  <a:cubicBezTo>
                    <a:pt x="35052" y="1143"/>
                    <a:pt x="41021" y="0"/>
                    <a:pt x="47371" y="0"/>
                  </a:cubicBezTo>
                  <a:lnTo>
                    <a:pt x="4991227" y="0"/>
                  </a:lnTo>
                  <a:cubicBezTo>
                    <a:pt x="4997577" y="0"/>
                    <a:pt x="5003546" y="1143"/>
                    <a:pt x="5009388" y="3556"/>
                  </a:cubicBezTo>
                  <a:cubicBezTo>
                    <a:pt x="5015230" y="5969"/>
                    <a:pt x="5020310" y="9398"/>
                    <a:pt x="5024755" y="13843"/>
                  </a:cubicBezTo>
                  <a:cubicBezTo>
                    <a:pt x="5029200" y="18288"/>
                    <a:pt x="5032629" y="23368"/>
                    <a:pt x="5035042" y="29210"/>
                  </a:cubicBezTo>
                  <a:cubicBezTo>
                    <a:pt x="5037455" y="35052"/>
                    <a:pt x="5038598" y="41021"/>
                    <a:pt x="5038598" y="47371"/>
                  </a:cubicBezTo>
                  <a:lnTo>
                    <a:pt x="5038598" y="981075"/>
                  </a:lnTo>
                  <a:cubicBezTo>
                    <a:pt x="5038598" y="987425"/>
                    <a:pt x="5037455" y="993394"/>
                    <a:pt x="5035042" y="999236"/>
                  </a:cubicBezTo>
                  <a:cubicBezTo>
                    <a:pt x="5032629" y="1005078"/>
                    <a:pt x="5029200" y="1010158"/>
                    <a:pt x="5024755" y="1014603"/>
                  </a:cubicBezTo>
                  <a:cubicBezTo>
                    <a:pt x="5020310" y="1019048"/>
                    <a:pt x="5015230" y="1022477"/>
                    <a:pt x="5009388" y="1024890"/>
                  </a:cubicBezTo>
                  <a:cubicBezTo>
                    <a:pt x="5003546" y="1027303"/>
                    <a:pt x="4997577" y="1028446"/>
                    <a:pt x="4991227" y="1028446"/>
                  </a:cubicBezTo>
                  <a:lnTo>
                    <a:pt x="47498" y="1028446"/>
                  </a:lnTo>
                  <a:cubicBezTo>
                    <a:pt x="41148" y="1028446"/>
                    <a:pt x="35179" y="1027303"/>
                    <a:pt x="29337" y="1024890"/>
                  </a:cubicBezTo>
                  <a:cubicBezTo>
                    <a:pt x="23495" y="1022477"/>
                    <a:pt x="18415" y="1019048"/>
                    <a:pt x="13970" y="1014603"/>
                  </a:cubicBezTo>
                  <a:cubicBezTo>
                    <a:pt x="9525" y="1010158"/>
                    <a:pt x="6096" y="1005078"/>
                    <a:pt x="3683" y="999236"/>
                  </a:cubicBezTo>
                  <a:cubicBezTo>
                    <a:pt x="1270" y="993394"/>
                    <a:pt x="127" y="987425"/>
                    <a:pt x="127" y="98107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63500" y="63500"/>
              <a:ext cx="5057775" cy="1047750"/>
            </a:xfrm>
            <a:custGeom>
              <a:avLst/>
              <a:gdLst/>
              <a:ahLst/>
              <a:cxnLst/>
              <a:rect r="r" b="b" t="t" l="l"/>
              <a:pathLst>
                <a:path h="1047750" w="5057775">
                  <a:moveTo>
                    <a:pt x="0" y="990727"/>
                  </a:moveTo>
                  <a:lnTo>
                    <a:pt x="0" y="57023"/>
                  </a:lnTo>
                  <a:lnTo>
                    <a:pt x="9525" y="57023"/>
                  </a:lnTo>
                  <a:lnTo>
                    <a:pt x="0" y="57023"/>
                  </a:lnTo>
                  <a:cubicBezTo>
                    <a:pt x="0" y="49530"/>
                    <a:pt x="1397" y="42164"/>
                    <a:pt x="4318" y="35179"/>
                  </a:cubicBezTo>
                  <a:lnTo>
                    <a:pt x="13081" y="38862"/>
                  </a:lnTo>
                  <a:lnTo>
                    <a:pt x="4318" y="35179"/>
                  </a:lnTo>
                  <a:cubicBezTo>
                    <a:pt x="7239" y="28194"/>
                    <a:pt x="11303" y="21971"/>
                    <a:pt x="16637" y="16637"/>
                  </a:cubicBezTo>
                  <a:lnTo>
                    <a:pt x="23368" y="23368"/>
                  </a:lnTo>
                  <a:lnTo>
                    <a:pt x="16637" y="16637"/>
                  </a:lnTo>
                  <a:cubicBezTo>
                    <a:pt x="21971" y="11303"/>
                    <a:pt x="28194" y="7112"/>
                    <a:pt x="35179" y="4318"/>
                  </a:cubicBezTo>
                  <a:cubicBezTo>
                    <a:pt x="42164" y="1397"/>
                    <a:pt x="49403" y="0"/>
                    <a:pt x="57023" y="0"/>
                  </a:cubicBezTo>
                  <a:lnTo>
                    <a:pt x="57023" y="9525"/>
                  </a:lnTo>
                  <a:lnTo>
                    <a:pt x="57023" y="0"/>
                  </a:lnTo>
                  <a:lnTo>
                    <a:pt x="5000752" y="0"/>
                  </a:lnTo>
                  <a:lnTo>
                    <a:pt x="5000752" y="9525"/>
                  </a:lnTo>
                  <a:lnTo>
                    <a:pt x="5000752" y="0"/>
                  </a:lnTo>
                  <a:cubicBezTo>
                    <a:pt x="5008245" y="0"/>
                    <a:pt x="5015611" y="1397"/>
                    <a:pt x="5022596" y="4318"/>
                  </a:cubicBezTo>
                  <a:cubicBezTo>
                    <a:pt x="5029581" y="7239"/>
                    <a:pt x="5035804" y="11303"/>
                    <a:pt x="5041138" y="16637"/>
                  </a:cubicBezTo>
                  <a:cubicBezTo>
                    <a:pt x="5046472" y="21971"/>
                    <a:pt x="5050663" y="28194"/>
                    <a:pt x="5053457" y="35179"/>
                  </a:cubicBezTo>
                  <a:cubicBezTo>
                    <a:pt x="5056378" y="42164"/>
                    <a:pt x="5057775" y="49403"/>
                    <a:pt x="5057775" y="57023"/>
                  </a:cubicBezTo>
                  <a:lnTo>
                    <a:pt x="5057775" y="990727"/>
                  </a:lnTo>
                  <a:cubicBezTo>
                    <a:pt x="5057775" y="998220"/>
                    <a:pt x="5056378" y="1005586"/>
                    <a:pt x="5053457" y="1012571"/>
                  </a:cubicBezTo>
                  <a:cubicBezTo>
                    <a:pt x="5050536" y="1019556"/>
                    <a:pt x="5046472" y="1025779"/>
                    <a:pt x="5041138" y="1031113"/>
                  </a:cubicBezTo>
                  <a:cubicBezTo>
                    <a:pt x="5035804" y="1036447"/>
                    <a:pt x="5029581" y="1040638"/>
                    <a:pt x="5022596" y="1043432"/>
                  </a:cubicBezTo>
                  <a:cubicBezTo>
                    <a:pt x="5015611" y="1046353"/>
                    <a:pt x="5008372" y="1047750"/>
                    <a:pt x="5000752" y="1047750"/>
                  </a:cubicBezTo>
                  <a:lnTo>
                    <a:pt x="5000752" y="1038225"/>
                  </a:lnTo>
                  <a:lnTo>
                    <a:pt x="5000752" y="1047750"/>
                  </a:lnTo>
                  <a:lnTo>
                    <a:pt x="57023" y="1047750"/>
                  </a:lnTo>
                  <a:lnTo>
                    <a:pt x="57023" y="1038225"/>
                  </a:lnTo>
                  <a:lnTo>
                    <a:pt x="57023" y="1047750"/>
                  </a:lnTo>
                  <a:cubicBezTo>
                    <a:pt x="49530" y="1047750"/>
                    <a:pt x="42164" y="1046353"/>
                    <a:pt x="35179" y="1043432"/>
                  </a:cubicBezTo>
                  <a:cubicBezTo>
                    <a:pt x="28194" y="1040511"/>
                    <a:pt x="21971" y="1036447"/>
                    <a:pt x="16637" y="1031113"/>
                  </a:cubicBezTo>
                  <a:lnTo>
                    <a:pt x="23368" y="1024382"/>
                  </a:lnTo>
                  <a:lnTo>
                    <a:pt x="16637" y="1031113"/>
                  </a:lnTo>
                  <a:cubicBezTo>
                    <a:pt x="11303" y="1025779"/>
                    <a:pt x="7112" y="1019556"/>
                    <a:pt x="4318" y="1012571"/>
                  </a:cubicBezTo>
                  <a:cubicBezTo>
                    <a:pt x="1397" y="1005586"/>
                    <a:pt x="0" y="998347"/>
                    <a:pt x="0" y="990727"/>
                  </a:cubicBezTo>
                  <a:lnTo>
                    <a:pt x="9525" y="990727"/>
                  </a:lnTo>
                  <a:lnTo>
                    <a:pt x="0" y="990727"/>
                  </a:lnTo>
                  <a:moveTo>
                    <a:pt x="19050" y="990727"/>
                  </a:moveTo>
                  <a:cubicBezTo>
                    <a:pt x="19050" y="995807"/>
                    <a:pt x="20066" y="1000633"/>
                    <a:pt x="21971" y="1005205"/>
                  </a:cubicBezTo>
                  <a:lnTo>
                    <a:pt x="13208" y="1008888"/>
                  </a:lnTo>
                  <a:lnTo>
                    <a:pt x="21971" y="1005205"/>
                  </a:lnTo>
                  <a:cubicBezTo>
                    <a:pt x="23876" y="1009904"/>
                    <a:pt x="26670" y="1013968"/>
                    <a:pt x="30226" y="1017524"/>
                  </a:cubicBezTo>
                  <a:cubicBezTo>
                    <a:pt x="33782" y="1021080"/>
                    <a:pt x="37846" y="1023874"/>
                    <a:pt x="42545" y="1025779"/>
                  </a:cubicBezTo>
                  <a:lnTo>
                    <a:pt x="38862" y="1034542"/>
                  </a:lnTo>
                  <a:lnTo>
                    <a:pt x="42545" y="1025779"/>
                  </a:lnTo>
                  <a:cubicBezTo>
                    <a:pt x="47244" y="1027684"/>
                    <a:pt x="52070" y="1028700"/>
                    <a:pt x="57023" y="1028700"/>
                  </a:cubicBezTo>
                  <a:lnTo>
                    <a:pt x="5000752" y="1028700"/>
                  </a:lnTo>
                  <a:cubicBezTo>
                    <a:pt x="5005832" y="1028700"/>
                    <a:pt x="5010658" y="1027684"/>
                    <a:pt x="5015230" y="1025779"/>
                  </a:cubicBezTo>
                  <a:lnTo>
                    <a:pt x="5018913" y="1034542"/>
                  </a:lnTo>
                  <a:lnTo>
                    <a:pt x="5015230" y="1025779"/>
                  </a:lnTo>
                  <a:cubicBezTo>
                    <a:pt x="5019929" y="1023874"/>
                    <a:pt x="5023993" y="1021080"/>
                    <a:pt x="5027549" y="1017524"/>
                  </a:cubicBezTo>
                  <a:lnTo>
                    <a:pt x="5034280" y="1024255"/>
                  </a:lnTo>
                  <a:lnTo>
                    <a:pt x="5027549" y="1017524"/>
                  </a:lnTo>
                  <a:cubicBezTo>
                    <a:pt x="5031105" y="1013968"/>
                    <a:pt x="5033899" y="1009904"/>
                    <a:pt x="5035804" y="1005205"/>
                  </a:cubicBezTo>
                  <a:lnTo>
                    <a:pt x="5044567" y="1008888"/>
                  </a:lnTo>
                  <a:lnTo>
                    <a:pt x="5035804" y="1005205"/>
                  </a:lnTo>
                  <a:cubicBezTo>
                    <a:pt x="5037709" y="1000506"/>
                    <a:pt x="5038725" y="995680"/>
                    <a:pt x="5038725" y="990727"/>
                  </a:cubicBezTo>
                  <a:lnTo>
                    <a:pt x="5048250" y="990727"/>
                  </a:lnTo>
                  <a:lnTo>
                    <a:pt x="5038725" y="990727"/>
                  </a:lnTo>
                  <a:lnTo>
                    <a:pt x="5038725" y="57023"/>
                  </a:lnTo>
                  <a:lnTo>
                    <a:pt x="5048250" y="57023"/>
                  </a:lnTo>
                  <a:lnTo>
                    <a:pt x="5038725" y="57023"/>
                  </a:lnTo>
                  <a:cubicBezTo>
                    <a:pt x="5038725" y="51943"/>
                    <a:pt x="5037709" y="47117"/>
                    <a:pt x="5035804" y="42545"/>
                  </a:cubicBezTo>
                  <a:lnTo>
                    <a:pt x="5044567" y="38862"/>
                  </a:lnTo>
                  <a:lnTo>
                    <a:pt x="5035804" y="42545"/>
                  </a:lnTo>
                  <a:cubicBezTo>
                    <a:pt x="5033899" y="37846"/>
                    <a:pt x="5031105" y="33782"/>
                    <a:pt x="5027549" y="30226"/>
                  </a:cubicBezTo>
                  <a:lnTo>
                    <a:pt x="5034280" y="23495"/>
                  </a:lnTo>
                  <a:lnTo>
                    <a:pt x="5027549" y="30226"/>
                  </a:lnTo>
                  <a:cubicBezTo>
                    <a:pt x="5023993" y="26670"/>
                    <a:pt x="5019929" y="23876"/>
                    <a:pt x="5015230" y="21971"/>
                  </a:cubicBezTo>
                  <a:lnTo>
                    <a:pt x="5018913" y="13208"/>
                  </a:lnTo>
                  <a:lnTo>
                    <a:pt x="5015230" y="21971"/>
                  </a:lnTo>
                  <a:cubicBezTo>
                    <a:pt x="5010531" y="20066"/>
                    <a:pt x="5005705" y="19050"/>
                    <a:pt x="5000752" y="19050"/>
                  </a:cubicBezTo>
                  <a:lnTo>
                    <a:pt x="57023" y="19050"/>
                  </a:lnTo>
                  <a:cubicBezTo>
                    <a:pt x="51943" y="19050"/>
                    <a:pt x="47117" y="20066"/>
                    <a:pt x="42545" y="21971"/>
                  </a:cubicBezTo>
                  <a:lnTo>
                    <a:pt x="38862" y="13208"/>
                  </a:lnTo>
                  <a:lnTo>
                    <a:pt x="42545" y="21971"/>
                  </a:lnTo>
                  <a:cubicBezTo>
                    <a:pt x="37846" y="23876"/>
                    <a:pt x="33782" y="26670"/>
                    <a:pt x="30226" y="30226"/>
                  </a:cubicBezTo>
                  <a:cubicBezTo>
                    <a:pt x="26670" y="33782"/>
                    <a:pt x="23876" y="37846"/>
                    <a:pt x="21971" y="42545"/>
                  </a:cubicBezTo>
                  <a:cubicBezTo>
                    <a:pt x="20066" y="47244"/>
                    <a:pt x="19050" y="52070"/>
                    <a:pt x="19050" y="57023"/>
                  </a:cubicBezTo>
                  <a:lnTo>
                    <a:pt x="19050" y="990727"/>
                  </a:lnTo>
                  <a:close/>
                </a:path>
              </a:pathLst>
            </a:custGeom>
            <a:solidFill>
              <a:srgbClr val="B2D7E5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797925" y="3729926"/>
            <a:ext cx="389548" cy="311639"/>
            <a:chOff x="0" y="0"/>
            <a:chExt cx="325120" cy="26009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25120" cy="260096"/>
            </a:xfrm>
            <a:custGeom>
              <a:avLst/>
              <a:gdLst/>
              <a:ahLst/>
              <a:cxnLst/>
              <a:rect r="r" b="b" t="t" l="l"/>
              <a:pathLst>
                <a:path h="260096" w="325120">
                  <a:moveTo>
                    <a:pt x="0" y="0"/>
                  </a:moveTo>
                  <a:lnTo>
                    <a:pt x="325120" y="0"/>
                  </a:lnTo>
                  <a:lnTo>
                    <a:pt x="325120" y="260096"/>
                  </a:lnTo>
                  <a:lnTo>
                    <a:pt x="0" y="2600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8739844" y="5263773"/>
            <a:ext cx="404156" cy="326247"/>
            <a:chOff x="0" y="0"/>
            <a:chExt cx="337312" cy="27228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37312" cy="272288"/>
            </a:xfrm>
            <a:custGeom>
              <a:avLst/>
              <a:gdLst/>
              <a:ahLst/>
              <a:cxnLst/>
              <a:rect r="r" b="b" t="t" l="l"/>
              <a:pathLst>
                <a:path h="272288" w="337312">
                  <a:moveTo>
                    <a:pt x="0" y="0"/>
                  </a:moveTo>
                  <a:lnTo>
                    <a:pt x="337312" y="0"/>
                  </a:lnTo>
                  <a:lnTo>
                    <a:pt x="337312" y="272288"/>
                  </a:lnTo>
                  <a:lnTo>
                    <a:pt x="0" y="2722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9179501" y="3717951"/>
            <a:ext cx="8282971" cy="1876726"/>
            <a:chOff x="0" y="0"/>
            <a:chExt cx="5184775" cy="117475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73025" y="73152"/>
              <a:ext cx="5038598" cy="1028446"/>
            </a:xfrm>
            <a:custGeom>
              <a:avLst/>
              <a:gdLst/>
              <a:ahLst/>
              <a:cxnLst/>
              <a:rect r="r" b="b" t="t" l="l"/>
              <a:pathLst>
                <a:path h="1028446" w="5038598">
                  <a:moveTo>
                    <a:pt x="0" y="981075"/>
                  </a:moveTo>
                  <a:lnTo>
                    <a:pt x="0" y="47371"/>
                  </a:lnTo>
                  <a:cubicBezTo>
                    <a:pt x="0" y="41021"/>
                    <a:pt x="1143" y="35052"/>
                    <a:pt x="3556" y="29210"/>
                  </a:cubicBezTo>
                  <a:cubicBezTo>
                    <a:pt x="5969" y="23368"/>
                    <a:pt x="9398" y="18288"/>
                    <a:pt x="13843" y="13843"/>
                  </a:cubicBezTo>
                  <a:cubicBezTo>
                    <a:pt x="18288" y="9398"/>
                    <a:pt x="23368" y="5969"/>
                    <a:pt x="29210" y="3556"/>
                  </a:cubicBezTo>
                  <a:cubicBezTo>
                    <a:pt x="35052" y="1143"/>
                    <a:pt x="41021" y="0"/>
                    <a:pt x="47371" y="0"/>
                  </a:cubicBezTo>
                  <a:lnTo>
                    <a:pt x="4991227" y="0"/>
                  </a:lnTo>
                  <a:cubicBezTo>
                    <a:pt x="4997577" y="0"/>
                    <a:pt x="5003546" y="1143"/>
                    <a:pt x="5009388" y="3556"/>
                  </a:cubicBezTo>
                  <a:cubicBezTo>
                    <a:pt x="5015230" y="5969"/>
                    <a:pt x="5020310" y="9398"/>
                    <a:pt x="5024755" y="13843"/>
                  </a:cubicBezTo>
                  <a:cubicBezTo>
                    <a:pt x="5029200" y="18288"/>
                    <a:pt x="5032629" y="23368"/>
                    <a:pt x="5035042" y="29210"/>
                  </a:cubicBezTo>
                  <a:cubicBezTo>
                    <a:pt x="5037455" y="35052"/>
                    <a:pt x="5038598" y="41021"/>
                    <a:pt x="5038598" y="47371"/>
                  </a:cubicBezTo>
                  <a:lnTo>
                    <a:pt x="5038598" y="981075"/>
                  </a:lnTo>
                  <a:cubicBezTo>
                    <a:pt x="5038598" y="987425"/>
                    <a:pt x="5037455" y="993394"/>
                    <a:pt x="5035042" y="999236"/>
                  </a:cubicBezTo>
                  <a:cubicBezTo>
                    <a:pt x="5032629" y="1005078"/>
                    <a:pt x="5029200" y="1010158"/>
                    <a:pt x="5024755" y="1014603"/>
                  </a:cubicBezTo>
                  <a:cubicBezTo>
                    <a:pt x="5020310" y="1019048"/>
                    <a:pt x="5015230" y="1022477"/>
                    <a:pt x="5009388" y="1024890"/>
                  </a:cubicBezTo>
                  <a:cubicBezTo>
                    <a:pt x="5003546" y="1027303"/>
                    <a:pt x="4997577" y="1028446"/>
                    <a:pt x="4991227" y="1028446"/>
                  </a:cubicBezTo>
                  <a:lnTo>
                    <a:pt x="47498" y="1028446"/>
                  </a:lnTo>
                  <a:cubicBezTo>
                    <a:pt x="41148" y="1028446"/>
                    <a:pt x="35179" y="1027303"/>
                    <a:pt x="29337" y="1024890"/>
                  </a:cubicBezTo>
                  <a:cubicBezTo>
                    <a:pt x="23495" y="1022477"/>
                    <a:pt x="18415" y="1019048"/>
                    <a:pt x="13970" y="1014603"/>
                  </a:cubicBezTo>
                  <a:cubicBezTo>
                    <a:pt x="9525" y="1010158"/>
                    <a:pt x="6096" y="1005078"/>
                    <a:pt x="3683" y="999236"/>
                  </a:cubicBezTo>
                  <a:cubicBezTo>
                    <a:pt x="1270" y="993394"/>
                    <a:pt x="127" y="987425"/>
                    <a:pt x="127" y="98107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63500" y="63500"/>
              <a:ext cx="5057775" cy="1047750"/>
            </a:xfrm>
            <a:custGeom>
              <a:avLst/>
              <a:gdLst/>
              <a:ahLst/>
              <a:cxnLst/>
              <a:rect r="r" b="b" t="t" l="l"/>
              <a:pathLst>
                <a:path h="1047750" w="5057775">
                  <a:moveTo>
                    <a:pt x="0" y="990727"/>
                  </a:moveTo>
                  <a:lnTo>
                    <a:pt x="0" y="57023"/>
                  </a:lnTo>
                  <a:lnTo>
                    <a:pt x="9525" y="57023"/>
                  </a:lnTo>
                  <a:lnTo>
                    <a:pt x="0" y="57023"/>
                  </a:lnTo>
                  <a:cubicBezTo>
                    <a:pt x="0" y="49530"/>
                    <a:pt x="1397" y="42164"/>
                    <a:pt x="4318" y="35179"/>
                  </a:cubicBezTo>
                  <a:lnTo>
                    <a:pt x="13081" y="38862"/>
                  </a:lnTo>
                  <a:lnTo>
                    <a:pt x="4318" y="35179"/>
                  </a:lnTo>
                  <a:cubicBezTo>
                    <a:pt x="7239" y="28194"/>
                    <a:pt x="11303" y="21971"/>
                    <a:pt x="16637" y="16637"/>
                  </a:cubicBezTo>
                  <a:lnTo>
                    <a:pt x="23368" y="23368"/>
                  </a:lnTo>
                  <a:lnTo>
                    <a:pt x="16637" y="16637"/>
                  </a:lnTo>
                  <a:cubicBezTo>
                    <a:pt x="21971" y="11303"/>
                    <a:pt x="28194" y="7112"/>
                    <a:pt x="35179" y="4318"/>
                  </a:cubicBezTo>
                  <a:lnTo>
                    <a:pt x="38862" y="13081"/>
                  </a:lnTo>
                  <a:lnTo>
                    <a:pt x="35179" y="4318"/>
                  </a:lnTo>
                  <a:cubicBezTo>
                    <a:pt x="42164" y="1397"/>
                    <a:pt x="49403" y="0"/>
                    <a:pt x="57023" y="0"/>
                  </a:cubicBezTo>
                  <a:lnTo>
                    <a:pt x="57023" y="9525"/>
                  </a:lnTo>
                  <a:lnTo>
                    <a:pt x="57023" y="0"/>
                  </a:lnTo>
                  <a:lnTo>
                    <a:pt x="5000752" y="0"/>
                  </a:lnTo>
                  <a:lnTo>
                    <a:pt x="5000752" y="9525"/>
                  </a:lnTo>
                  <a:lnTo>
                    <a:pt x="5000752" y="0"/>
                  </a:lnTo>
                  <a:cubicBezTo>
                    <a:pt x="5008245" y="0"/>
                    <a:pt x="5015611" y="1397"/>
                    <a:pt x="5022596" y="4318"/>
                  </a:cubicBezTo>
                  <a:cubicBezTo>
                    <a:pt x="5029581" y="7239"/>
                    <a:pt x="5035804" y="11303"/>
                    <a:pt x="5041138" y="16637"/>
                  </a:cubicBezTo>
                  <a:cubicBezTo>
                    <a:pt x="5046472" y="21971"/>
                    <a:pt x="5050663" y="28194"/>
                    <a:pt x="5053457" y="35179"/>
                  </a:cubicBezTo>
                  <a:cubicBezTo>
                    <a:pt x="5056378" y="42164"/>
                    <a:pt x="5057775" y="49403"/>
                    <a:pt x="5057775" y="57023"/>
                  </a:cubicBezTo>
                  <a:lnTo>
                    <a:pt x="5057775" y="990727"/>
                  </a:lnTo>
                  <a:cubicBezTo>
                    <a:pt x="5057775" y="998220"/>
                    <a:pt x="5056378" y="1005586"/>
                    <a:pt x="5053457" y="1012571"/>
                  </a:cubicBezTo>
                  <a:cubicBezTo>
                    <a:pt x="5050536" y="1019556"/>
                    <a:pt x="5046472" y="1025779"/>
                    <a:pt x="5041138" y="1031113"/>
                  </a:cubicBezTo>
                  <a:cubicBezTo>
                    <a:pt x="5035804" y="1036447"/>
                    <a:pt x="5029581" y="1040638"/>
                    <a:pt x="5022596" y="1043432"/>
                  </a:cubicBezTo>
                  <a:cubicBezTo>
                    <a:pt x="5015611" y="1046353"/>
                    <a:pt x="5008372" y="1047750"/>
                    <a:pt x="5000752" y="1047750"/>
                  </a:cubicBezTo>
                  <a:lnTo>
                    <a:pt x="5000752" y="1038225"/>
                  </a:lnTo>
                  <a:lnTo>
                    <a:pt x="5000752" y="1047750"/>
                  </a:lnTo>
                  <a:lnTo>
                    <a:pt x="57023" y="1047750"/>
                  </a:lnTo>
                  <a:lnTo>
                    <a:pt x="57023" y="1038225"/>
                  </a:lnTo>
                  <a:lnTo>
                    <a:pt x="57023" y="1047750"/>
                  </a:lnTo>
                  <a:cubicBezTo>
                    <a:pt x="49530" y="1047750"/>
                    <a:pt x="42164" y="1046353"/>
                    <a:pt x="35179" y="1043432"/>
                  </a:cubicBezTo>
                  <a:cubicBezTo>
                    <a:pt x="28194" y="1040511"/>
                    <a:pt x="21971" y="1036447"/>
                    <a:pt x="16637" y="1031113"/>
                  </a:cubicBezTo>
                  <a:lnTo>
                    <a:pt x="23368" y="1024382"/>
                  </a:lnTo>
                  <a:lnTo>
                    <a:pt x="16637" y="1031113"/>
                  </a:lnTo>
                  <a:cubicBezTo>
                    <a:pt x="11303" y="1025779"/>
                    <a:pt x="7112" y="1019556"/>
                    <a:pt x="4318" y="1012571"/>
                  </a:cubicBezTo>
                  <a:cubicBezTo>
                    <a:pt x="1397" y="1005586"/>
                    <a:pt x="0" y="998347"/>
                    <a:pt x="0" y="990727"/>
                  </a:cubicBezTo>
                  <a:lnTo>
                    <a:pt x="9525" y="990727"/>
                  </a:lnTo>
                  <a:lnTo>
                    <a:pt x="0" y="990727"/>
                  </a:lnTo>
                  <a:moveTo>
                    <a:pt x="19050" y="990727"/>
                  </a:moveTo>
                  <a:cubicBezTo>
                    <a:pt x="19050" y="995807"/>
                    <a:pt x="20066" y="1000633"/>
                    <a:pt x="21971" y="1005205"/>
                  </a:cubicBezTo>
                  <a:lnTo>
                    <a:pt x="13208" y="1008888"/>
                  </a:lnTo>
                  <a:lnTo>
                    <a:pt x="21971" y="1005205"/>
                  </a:lnTo>
                  <a:cubicBezTo>
                    <a:pt x="23876" y="1009904"/>
                    <a:pt x="26670" y="1013968"/>
                    <a:pt x="30226" y="1017524"/>
                  </a:cubicBezTo>
                  <a:cubicBezTo>
                    <a:pt x="33782" y="1021080"/>
                    <a:pt x="37846" y="1023874"/>
                    <a:pt x="42545" y="1025779"/>
                  </a:cubicBezTo>
                  <a:lnTo>
                    <a:pt x="38862" y="1034542"/>
                  </a:lnTo>
                  <a:lnTo>
                    <a:pt x="42545" y="1025779"/>
                  </a:lnTo>
                  <a:cubicBezTo>
                    <a:pt x="47244" y="1027684"/>
                    <a:pt x="52070" y="1028700"/>
                    <a:pt x="57023" y="1028700"/>
                  </a:cubicBezTo>
                  <a:lnTo>
                    <a:pt x="5000752" y="1028700"/>
                  </a:lnTo>
                  <a:cubicBezTo>
                    <a:pt x="5005832" y="1028700"/>
                    <a:pt x="5010658" y="1027684"/>
                    <a:pt x="5015230" y="1025779"/>
                  </a:cubicBezTo>
                  <a:lnTo>
                    <a:pt x="5018913" y="1034542"/>
                  </a:lnTo>
                  <a:lnTo>
                    <a:pt x="5015230" y="1025779"/>
                  </a:lnTo>
                  <a:cubicBezTo>
                    <a:pt x="5019929" y="1023874"/>
                    <a:pt x="5023993" y="1021080"/>
                    <a:pt x="5027549" y="1017524"/>
                  </a:cubicBezTo>
                  <a:lnTo>
                    <a:pt x="5034280" y="1024255"/>
                  </a:lnTo>
                  <a:lnTo>
                    <a:pt x="5027549" y="1017524"/>
                  </a:lnTo>
                  <a:cubicBezTo>
                    <a:pt x="5031105" y="1013968"/>
                    <a:pt x="5033899" y="1009904"/>
                    <a:pt x="5035804" y="1005205"/>
                  </a:cubicBezTo>
                  <a:lnTo>
                    <a:pt x="5044567" y="1008888"/>
                  </a:lnTo>
                  <a:lnTo>
                    <a:pt x="5035804" y="1005205"/>
                  </a:lnTo>
                  <a:cubicBezTo>
                    <a:pt x="5037709" y="1000506"/>
                    <a:pt x="5038725" y="995680"/>
                    <a:pt x="5038725" y="990727"/>
                  </a:cubicBezTo>
                  <a:lnTo>
                    <a:pt x="5048250" y="990727"/>
                  </a:lnTo>
                  <a:lnTo>
                    <a:pt x="5038725" y="990727"/>
                  </a:lnTo>
                  <a:lnTo>
                    <a:pt x="5038725" y="57023"/>
                  </a:lnTo>
                  <a:lnTo>
                    <a:pt x="5048250" y="57023"/>
                  </a:lnTo>
                  <a:lnTo>
                    <a:pt x="5038725" y="57023"/>
                  </a:lnTo>
                  <a:cubicBezTo>
                    <a:pt x="5038725" y="51943"/>
                    <a:pt x="5037709" y="47117"/>
                    <a:pt x="5035804" y="42545"/>
                  </a:cubicBezTo>
                  <a:lnTo>
                    <a:pt x="5044567" y="38862"/>
                  </a:lnTo>
                  <a:lnTo>
                    <a:pt x="5035804" y="42545"/>
                  </a:lnTo>
                  <a:cubicBezTo>
                    <a:pt x="5033899" y="37846"/>
                    <a:pt x="5031105" y="33782"/>
                    <a:pt x="5027549" y="30226"/>
                  </a:cubicBezTo>
                  <a:lnTo>
                    <a:pt x="5034280" y="23495"/>
                  </a:lnTo>
                  <a:lnTo>
                    <a:pt x="5027549" y="30226"/>
                  </a:lnTo>
                  <a:cubicBezTo>
                    <a:pt x="5023993" y="26670"/>
                    <a:pt x="5019929" y="23876"/>
                    <a:pt x="5015230" y="21971"/>
                  </a:cubicBezTo>
                  <a:lnTo>
                    <a:pt x="5018913" y="13208"/>
                  </a:lnTo>
                  <a:lnTo>
                    <a:pt x="5015230" y="21971"/>
                  </a:lnTo>
                  <a:cubicBezTo>
                    <a:pt x="5010531" y="20066"/>
                    <a:pt x="5005705" y="19050"/>
                    <a:pt x="5000752" y="19050"/>
                  </a:cubicBezTo>
                  <a:lnTo>
                    <a:pt x="57023" y="19050"/>
                  </a:lnTo>
                  <a:cubicBezTo>
                    <a:pt x="51943" y="19050"/>
                    <a:pt x="47117" y="20066"/>
                    <a:pt x="42545" y="21971"/>
                  </a:cubicBezTo>
                  <a:cubicBezTo>
                    <a:pt x="37846" y="23876"/>
                    <a:pt x="33782" y="26670"/>
                    <a:pt x="30226" y="30226"/>
                  </a:cubicBezTo>
                  <a:cubicBezTo>
                    <a:pt x="26670" y="33782"/>
                    <a:pt x="23876" y="37846"/>
                    <a:pt x="21971" y="42545"/>
                  </a:cubicBezTo>
                  <a:cubicBezTo>
                    <a:pt x="20066" y="47244"/>
                    <a:pt x="19050" y="52070"/>
                    <a:pt x="19050" y="57023"/>
                  </a:cubicBezTo>
                  <a:lnTo>
                    <a:pt x="19050" y="990727"/>
                  </a:lnTo>
                  <a:close/>
                </a:path>
              </a:pathLst>
            </a:custGeom>
            <a:solidFill>
              <a:srgbClr val="B2D7E5"/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9139131" y="3729926"/>
            <a:ext cx="389548" cy="311639"/>
            <a:chOff x="0" y="0"/>
            <a:chExt cx="325120" cy="26009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25120" cy="260096"/>
            </a:xfrm>
            <a:custGeom>
              <a:avLst/>
              <a:gdLst/>
              <a:ahLst/>
              <a:cxnLst/>
              <a:rect r="r" b="b" t="t" l="l"/>
              <a:pathLst>
                <a:path h="260096" w="325120">
                  <a:moveTo>
                    <a:pt x="0" y="0"/>
                  </a:moveTo>
                  <a:lnTo>
                    <a:pt x="325120" y="0"/>
                  </a:lnTo>
                  <a:lnTo>
                    <a:pt x="325120" y="260096"/>
                  </a:lnTo>
                  <a:lnTo>
                    <a:pt x="0" y="2600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7095657" y="5263773"/>
            <a:ext cx="404156" cy="326247"/>
            <a:chOff x="0" y="0"/>
            <a:chExt cx="337312" cy="272288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337312" cy="272288"/>
            </a:xfrm>
            <a:custGeom>
              <a:avLst/>
              <a:gdLst/>
              <a:ahLst/>
              <a:cxnLst/>
              <a:rect r="r" b="b" t="t" l="l"/>
              <a:pathLst>
                <a:path h="272288" w="337312">
                  <a:moveTo>
                    <a:pt x="0" y="0"/>
                  </a:moveTo>
                  <a:lnTo>
                    <a:pt x="337312" y="0"/>
                  </a:lnTo>
                  <a:lnTo>
                    <a:pt x="337312" y="272288"/>
                  </a:lnTo>
                  <a:lnTo>
                    <a:pt x="0" y="2722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825513" y="5650476"/>
            <a:ext cx="8282971" cy="2287577"/>
            <a:chOff x="0" y="0"/>
            <a:chExt cx="5184775" cy="1431925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73025" y="73152"/>
              <a:ext cx="5038598" cy="1285621"/>
            </a:xfrm>
            <a:custGeom>
              <a:avLst/>
              <a:gdLst/>
              <a:ahLst/>
              <a:cxnLst/>
              <a:rect r="r" b="b" t="t" l="l"/>
              <a:pathLst>
                <a:path h="1285621" w="5038598">
                  <a:moveTo>
                    <a:pt x="0" y="1238250"/>
                  </a:moveTo>
                  <a:lnTo>
                    <a:pt x="0" y="47371"/>
                  </a:lnTo>
                  <a:cubicBezTo>
                    <a:pt x="0" y="41021"/>
                    <a:pt x="1143" y="35052"/>
                    <a:pt x="3556" y="29210"/>
                  </a:cubicBezTo>
                  <a:cubicBezTo>
                    <a:pt x="5969" y="23368"/>
                    <a:pt x="9398" y="18288"/>
                    <a:pt x="13843" y="13843"/>
                  </a:cubicBezTo>
                  <a:cubicBezTo>
                    <a:pt x="18288" y="9398"/>
                    <a:pt x="23368" y="5969"/>
                    <a:pt x="29210" y="3556"/>
                  </a:cubicBezTo>
                  <a:cubicBezTo>
                    <a:pt x="35052" y="1143"/>
                    <a:pt x="41021" y="0"/>
                    <a:pt x="47371" y="0"/>
                  </a:cubicBezTo>
                  <a:lnTo>
                    <a:pt x="4991227" y="0"/>
                  </a:lnTo>
                  <a:cubicBezTo>
                    <a:pt x="4997577" y="0"/>
                    <a:pt x="5003546" y="1143"/>
                    <a:pt x="5009388" y="3556"/>
                  </a:cubicBezTo>
                  <a:cubicBezTo>
                    <a:pt x="5015230" y="5969"/>
                    <a:pt x="5020310" y="9398"/>
                    <a:pt x="5024755" y="13843"/>
                  </a:cubicBezTo>
                  <a:cubicBezTo>
                    <a:pt x="5029200" y="18288"/>
                    <a:pt x="5032629" y="23368"/>
                    <a:pt x="5035042" y="29210"/>
                  </a:cubicBezTo>
                  <a:cubicBezTo>
                    <a:pt x="5037455" y="35052"/>
                    <a:pt x="5038598" y="41021"/>
                    <a:pt x="5038598" y="47371"/>
                  </a:cubicBezTo>
                  <a:lnTo>
                    <a:pt x="5038598" y="1238250"/>
                  </a:lnTo>
                  <a:cubicBezTo>
                    <a:pt x="5038598" y="1244600"/>
                    <a:pt x="5037455" y="1250569"/>
                    <a:pt x="5035042" y="1256411"/>
                  </a:cubicBezTo>
                  <a:cubicBezTo>
                    <a:pt x="5032629" y="1262253"/>
                    <a:pt x="5029200" y="1267333"/>
                    <a:pt x="5024755" y="1271778"/>
                  </a:cubicBezTo>
                  <a:cubicBezTo>
                    <a:pt x="5020310" y="1276223"/>
                    <a:pt x="5015230" y="1279652"/>
                    <a:pt x="5009388" y="1282065"/>
                  </a:cubicBezTo>
                  <a:cubicBezTo>
                    <a:pt x="5003546" y="1284478"/>
                    <a:pt x="4997577" y="1285621"/>
                    <a:pt x="4991227" y="1285621"/>
                  </a:cubicBezTo>
                  <a:lnTo>
                    <a:pt x="47498" y="1285621"/>
                  </a:lnTo>
                  <a:cubicBezTo>
                    <a:pt x="41148" y="1285621"/>
                    <a:pt x="35179" y="1284478"/>
                    <a:pt x="29337" y="1282065"/>
                  </a:cubicBezTo>
                  <a:cubicBezTo>
                    <a:pt x="23495" y="1279652"/>
                    <a:pt x="18415" y="1276223"/>
                    <a:pt x="13970" y="1271778"/>
                  </a:cubicBezTo>
                  <a:cubicBezTo>
                    <a:pt x="9525" y="1267333"/>
                    <a:pt x="6096" y="1262253"/>
                    <a:pt x="3683" y="1256411"/>
                  </a:cubicBezTo>
                  <a:cubicBezTo>
                    <a:pt x="1270" y="1250569"/>
                    <a:pt x="127" y="1244600"/>
                    <a:pt x="127" y="123825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63500" y="63500"/>
              <a:ext cx="5057775" cy="1304925"/>
            </a:xfrm>
            <a:custGeom>
              <a:avLst/>
              <a:gdLst/>
              <a:ahLst/>
              <a:cxnLst/>
              <a:rect r="r" b="b" t="t" l="l"/>
              <a:pathLst>
                <a:path h="1304925" w="5057775">
                  <a:moveTo>
                    <a:pt x="0" y="1247902"/>
                  </a:moveTo>
                  <a:lnTo>
                    <a:pt x="0" y="57023"/>
                  </a:lnTo>
                  <a:lnTo>
                    <a:pt x="9525" y="57023"/>
                  </a:lnTo>
                  <a:lnTo>
                    <a:pt x="0" y="57023"/>
                  </a:lnTo>
                  <a:cubicBezTo>
                    <a:pt x="0" y="49530"/>
                    <a:pt x="1397" y="42164"/>
                    <a:pt x="4318" y="35179"/>
                  </a:cubicBezTo>
                  <a:lnTo>
                    <a:pt x="13081" y="38862"/>
                  </a:lnTo>
                  <a:lnTo>
                    <a:pt x="4318" y="35179"/>
                  </a:lnTo>
                  <a:cubicBezTo>
                    <a:pt x="7239" y="28194"/>
                    <a:pt x="11303" y="21971"/>
                    <a:pt x="16637" y="16637"/>
                  </a:cubicBezTo>
                  <a:lnTo>
                    <a:pt x="23368" y="23368"/>
                  </a:lnTo>
                  <a:lnTo>
                    <a:pt x="16637" y="16637"/>
                  </a:lnTo>
                  <a:cubicBezTo>
                    <a:pt x="21971" y="11303"/>
                    <a:pt x="28194" y="7112"/>
                    <a:pt x="35179" y="4318"/>
                  </a:cubicBezTo>
                  <a:lnTo>
                    <a:pt x="38862" y="13081"/>
                  </a:lnTo>
                  <a:lnTo>
                    <a:pt x="35179" y="4318"/>
                  </a:lnTo>
                  <a:cubicBezTo>
                    <a:pt x="42164" y="1397"/>
                    <a:pt x="49403" y="0"/>
                    <a:pt x="57023" y="0"/>
                  </a:cubicBezTo>
                  <a:lnTo>
                    <a:pt x="57023" y="9525"/>
                  </a:lnTo>
                  <a:lnTo>
                    <a:pt x="57023" y="0"/>
                  </a:lnTo>
                  <a:lnTo>
                    <a:pt x="5000752" y="0"/>
                  </a:lnTo>
                  <a:lnTo>
                    <a:pt x="5000752" y="9525"/>
                  </a:lnTo>
                  <a:lnTo>
                    <a:pt x="5000752" y="0"/>
                  </a:lnTo>
                  <a:cubicBezTo>
                    <a:pt x="5008245" y="0"/>
                    <a:pt x="5015611" y="1397"/>
                    <a:pt x="5022596" y="4318"/>
                  </a:cubicBezTo>
                  <a:cubicBezTo>
                    <a:pt x="5029581" y="7239"/>
                    <a:pt x="5035804" y="11303"/>
                    <a:pt x="5041138" y="16637"/>
                  </a:cubicBezTo>
                  <a:cubicBezTo>
                    <a:pt x="5046472" y="21971"/>
                    <a:pt x="5050663" y="28194"/>
                    <a:pt x="5053457" y="35179"/>
                  </a:cubicBezTo>
                  <a:lnTo>
                    <a:pt x="5044694" y="38862"/>
                  </a:lnTo>
                  <a:lnTo>
                    <a:pt x="5053457" y="35179"/>
                  </a:lnTo>
                  <a:cubicBezTo>
                    <a:pt x="5056378" y="42164"/>
                    <a:pt x="5057775" y="49403"/>
                    <a:pt x="5057775" y="57023"/>
                  </a:cubicBezTo>
                  <a:lnTo>
                    <a:pt x="5057775" y="1247902"/>
                  </a:lnTo>
                  <a:cubicBezTo>
                    <a:pt x="5057775" y="1255395"/>
                    <a:pt x="5056378" y="1262761"/>
                    <a:pt x="5053457" y="1269746"/>
                  </a:cubicBezTo>
                  <a:cubicBezTo>
                    <a:pt x="5050536" y="1276731"/>
                    <a:pt x="5046472" y="1282954"/>
                    <a:pt x="5041138" y="1288288"/>
                  </a:cubicBezTo>
                  <a:cubicBezTo>
                    <a:pt x="5035804" y="1293622"/>
                    <a:pt x="5029581" y="1297813"/>
                    <a:pt x="5022596" y="1300607"/>
                  </a:cubicBezTo>
                  <a:cubicBezTo>
                    <a:pt x="5015611" y="1303528"/>
                    <a:pt x="5008372" y="1304925"/>
                    <a:pt x="5000752" y="1304925"/>
                  </a:cubicBezTo>
                  <a:lnTo>
                    <a:pt x="57023" y="1304925"/>
                  </a:lnTo>
                  <a:cubicBezTo>
                    <a:pt x="49530" y="1304925"/>
                    <a:pt x="42164" y="1303528"/>
                    <a:pt x="35179" y="1300607"/>
                  </a:cubicBezTo>
                  <a:cubicBezTo>
                    <a:pt x="28194" y="1297686"/>
                    <a:pt x="21971" y="1293622"/>
                    <a:pt x="16637" y="1288288"/>
                  </a:cubicBezTo>
                  <a:cubicBezTo>
                    <a:pt x="11303" y="1282954"/>
                    <a:pt x="7112" y="1276731"/>
                    <a:pt x="4318" y="1269746"/>
                  </a:cubicBezTo>
                  <a:cubicBezTo>
                    <a:pt x="1397" y="1262761"/>
                    <a:pt x="0" y="1255522"/>
                    <a:pt x="0" y="1247902"/>
                  </a:cubicBezTo>
                  <a:lnTo>
                    <a:pt x="9525" y="1247902"/>
                  </a:lnTo>
                  <a:lnTo>
                    <a:pt x="0" y="1247902"/>
                  </a:lnTo>
                  <a:moveTo>
                    <a:pt x="19050" y="1247902"/>
                  </a:moveTo>
                  <a:cubicBezTo>
                    <a:pt x="19050" y="1252982"/>
                    <a:pt x="20066" y="1257808"/>
                    <a:pt x="21971" y="1262380"/>
                  </a:cubicBezTo>
                  <a:lnTo>
                    <a:pt x="13208" y="1266063"/>
                  </a:lnTo>
                  <a:lnTo>
                    <a:pt x="21971" y="1262380"/>
                  </a:lnTo>
                  <a:cubicBezTo>
                    <a:pt x="23876" y="1267079"/>
                    <a:pt x="26670" y="1271143"/>
                    <a:pt x="30226" y="1274699"/>
                  </a:cubicBezTo>
                  <a:lnTo>
                    <a:pt x="23495" y="1281430"/>
                  </a:lnTo>
                  <a:lnTo>
                    <a:pt x="30226" y="1274699"/>
                  </a:lnTo>
                  <a:cubicBezTo>
                    <a:pt x="33782" y="1278255"/>
                    <a:pt x="37846" y="1281049"/>
                    <a:pt x="42545" y="1282954"/>
                  </a:cubicBezTo>
                  <a:lnTo>
                    <a:pt x="38862" y="1291717"/>
                  </a:lnTo>
                  <a:lnTo>
                    <a:pt x="42545" y="1282954"/>
                  </a:lnTo>
                  <a:cubicBezTo>
                    <a:pt x="47244" y="1284859"/>
                    <a:pt x="52070" y="1285875"/>
                    <a:pt x="57023" y="1285875"/>
                  </a:cubicBezTo>
                  <a:lnTo>
                    <a:pt x="57023" y="1295400"/>
                  </a:lnTo>
                  <a:lnTo>
                    <a:pt x="57023" y="1285875"/>
                  </a:lnTo>
                  <a:lnTo>
                    <a:pt x="5000752" y="1285875"/>
                  </a:lnTo>
                  <a:lnTo>
                    <a:pt x="5000752" y="1295400"/>
                  </a:lnTo>
                  <a:lnTo>
                    <a:pt x="5000752" y="1285875"/>
                  </a:lnTo>
                  <a:cubicBezTo>
                    <a:pt x="5005832" y="1285875"/>
                    <a:pt x="5010658" y="1284859"/>
                    <a:pt x="5015230" y="1282954"/>
                  </a:cubicBezTo>
                  <a:lnTo>
                    <a:pt x="5018913" y="1291717"/>
                  </a:lnTo>
                  <a:lnTo>
                    <a:pt x="5015230" y="1282954"/>
                  </a:lnTo>
                  <a:cubicBezTo>
                    <a:pt x="5019929" y="1281049"/>
                    <a:pt x="5023993" y="1278255"/>
                    <a:pt x="5027549" y="1274699"/>
                  </a:cubicBezTo>
                  <a:lnTo>
                    <a:pt x="5034280" y="1281430"/>
                  </a:lnTo>
                  <a:lnTo>
                    <a:pt x="5027549" y="1274699"/>
                  </a:lnTo>
                  <a:cubicBezTo>
                    <a:pt x="5031105" y="1271143"/>
                    <a:pt x="5033899" y="1267079"/>
                    <a:pt x="5035804" y="1262380"/>
                  </a:cubicBezTo>
                  <a:lnTo>
                    <a:pt x="5044567" y="1266063"/>
                  </a:lnTo>
                  <a:lnTo>
                    <a:pt x="5035804" y="1262380"/>
                  </a:lnTo>
                  <a:cubicBezTo>
                    <a:pt x="5037709" y="1257681"/>
                    <a:pt x="5038725" y="1252855"/>
                    <a:pt x="5038725" y="1247902"/>
                  </a:cubicBezTo>
                  <a:lnTo>
                    <a:pt x="5048250" y="1247902"/>
                  </a:lnTo>
                  <a:lnTo>
                    <a:pt x="5038725" y="1247902"/>
                  </a:lnTo>
                  <a:lnTo>
                    <a:pt x="5038725" y="57023"/>
                  </a:lnTo>
                  <a:lnTo>
                    <a:pt x="5048250" y="57023"/>
                  </a:lnTo>
                  <a:lnTo>
                    <a:pt x="5038725" y="57023"/>
                  </a:lnTo>
                  <a:cubicBezTo>
                    <a:pt x="5038725" y="51943"/>
                    <a:pt x="5037709" y="47117"/>
                    <a:pt x="5035804" y="42545"/>
                  </a:cubicBezTo>
                  <a:cubicBezTo>
                    <a:pt x="5033899" y="37846"/>
                    <a:pt x="5031105" y="33782"/>
                    <a:pt x="5027549" y="30226"/>
                  </a:cubicBezTo>
                  <a:lnTo>
                    <a:pt x="5034280" y="23495"/>
                  </a:lnTo>
                  <a:lnTo>
                    <a:pt x="5027549" y="30226"/>
                  </a:lnTo>
                  <a:cubicBezTo>
                    <a:pt x="5023993" y="26670"/>
                    <a:pt x="5019929" y="23876"/>
                    <a:pt x="5015230" y="21971"/>
                  </a:cubicBezTo>
                  <a:lnTo>
                    <a:pt x="5018913" y="13208"/>
                  </a:lnTo>
                  <a:lnTo>
                    <a:pt x="5015230" y="21971"/>
                  </a:lnTo>
                  <a:cubicBezTo>
                    <a:pt x="5010531" y="20066"/>
                    <a:pt x="5005705" y="19050"/>
                    <a:pt x="5000752" y="19050"/>
                  </a:cubicBezTo>
                  <a:lnTo>
                    <a:pt x="57023" y="19050"/>
                  </a:lnTo>
                  <a:cubicBezTo>
                    <a:pt x="51943" y="19050"/>
                    <a:pt x="47117" y="20066"/>
                    <a:pt x="42545" y="21971"/>
                  </a:cubicBezTo>
                  <a:cubicBezTo>
                    <a:pt x="37846" y="23876"/>
                    <a:pt x="33782" y="26670"/>
                    <a:pt x="30226" y="30226"/>
                  </a:cubicBezTo>
                  <a:cubicBezTo>
                    <a:pt x="26670" y="33782"/>
                    <a:pt x="23876" y="37846"/>
                    <a:pt x="21971" y="42545"/>
                  </a:cubicBezTo>
                  <a:cubicBezTo>
                    <a:pt x="20066" y="47244"/>
                    <a:pt x="19050" y="52070"/>
                    <a:pt x="19050" y="57023"/>
                  </a:cubicBezTo>
                  <a:lnTo>
                    <a:pt x="19050" y="1247902"/>
                  </a:lnTo>
                  <a:close/>
                </a:path>
              </a:pathLst>
            </a:custGeom>
            <a:solidFill>
              <a:srgbClr val="B2D7E5"/>
            </a:solidFill>
          </p:spPr>
        </p:sp>
      </p:grpSp>
      <p:grpSp>
        <p:nvGrpSpPr>
          <p:cNvPr name="Group 19" id="19"/>
          <p:cNvGrpSpPr/>
          <p:nvPr/>
        </p:nvGrpSpPr>
        <p:grpSpPr>
          <a:xfrm rot="0">
            <a:off x="797925" y="5663060"/>
            <a:ext cx="389548" cy="311639"/>
            <a:chOff x="0" y="0"/>
            <a:chExt cx="325120" cy="260096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325120" cy="260096"/>
            </a:xfrm>
            <a:custGeom>
              <a:avLst/>
              <a:gdLst/>
              <a:ahLst/>
              <a:cxnLst/>
              <a:rect r="r" b="b" t="t" l="l"/>
              <a:pathLst>
                <a:path h="260096" w="325120">
                  <a:moveTo>
                    <a:pt x="0" y="0"/>
                  </a:moveTo>
                  <a:lnTo>
                    <a:pt x="325120" y="0"/>
                  </a:lnTo>
                  <a:lnTo>
                    <a:pt x="325120" y="260096"/>
                  </a:lnTo>
                  <a:lnTo>
                    <a:pt x="0" y="2600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grpSp>
        <p:nvGrpSpPr>
          <p:cNvPr name="Group 21" id="21"/>
          <p:cNvGrpSpPr/>
          <p:nvPr/>
        </p:nvGrpSpPr>
        <p:grpSpPr>
          <a:xfrm rot="0">
            <a:off x="8739844" y="7605933"/>
            <a:ext cx="404156" cy="326247"/>
            <a:chOff x="0" y="0"/>
            <a:chExt cx="337312" cy="272288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337312" cy="272288"/>
            </a:xfrm>
            <a:custGeom>
              <a:avLst/>
              <a:gdLst/>
              <a:ahLst/>
              <a:cxnLst/>
              <a:rect r="r" b="b" t="t" l="l"/>
              <a:pathLst>
                <a:path h="272288" w="337312">
                  <a:moveTo>
                    <a:pt x="0" y="0"/>
                  </a:moveTo>
                  <a:lnTo>
                    <a:pt x="337312" y="0"/>
                  </a:lnTo>
                  <a:lnTo>
                    <a:pt x="337312" y="272288"/>
                  </a:lnTo>
                  <a:lnTo>
                    <a:pt x="0" y="2722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  <p:grpSp>
        <p:nvGrpSpPr>
          <p:cNvPr name="Group 23" id="23"/>
          <p:cNvGrpSpPr/>
          <p:nvPr/>
        </p:nvGrpSpPr>
        <p:grpSpPr>
          <a:xfrm rot="0">
            <a:off x="9179501" y="5650476"/>
            <a:ext cx="8282971" cy="2287577"/>
            <a:chOff x="0" y="0"/>
            <a:chExt cx="5184775" cy="1431925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73025" y="73152"/>
              <a:ext cx="5038598" cy="1285621"/>
            </a:xfrm>
            <a:custGeom>
              <a:avLst/>
              <a:gdLst/>
              <a:ahLst/>
              <a:cxnLst/>
              <a:rect r="r" b="b" t="t" l="l"/>
              <a:pathLst>
                <a:path h="1285621" w="5038598">
                  <a:moveTo>
                    <a:pt x="0" y="1238250"/>
                  </a:moveTo>
                  <a:lnTo>
                    <a:pt x="0" y="47371"/>
                  </a:lnTo>
                  <a:cubicBezTo>
                    <a:pt x="0" y="41021"/>
                    <a:pt x="1143" y="35052"/>
                    <a:pt x="3556" y="29210"/>
                  </a:cubicBezTo>
                  <a:cubicBezTo>
                    <a:pt x="5969" y="23368"/>
                    <a:pt x="9398" y="18288"/>
                    <a:pt x="13843" y="13843"/>
                  </a:cubicBezTo>
                  <a:cubicBezTo>
                    <a:pt x="18288" y="9398"/>
                    <a:pt x="23368" y="5969"/>
                    <a:pt x="29210" y="3556"/>
                  </a:cubicBezTo>
                  <a:cubicBezTo>
                    <a:pt x="35052" y="1143"/>
                    <a:pt x="41021" y="0"/>
                    <a:pt x="47371" y="0"/>
                  </a:cubicBezTo>
                  <a:lnTo>
                    <a:pt x="4991227" y="0"/>
                  </a:lnTo>
                  <a:cubicBezTo>
                    <a:pt x="4997577" y="0"/>
                    <a:pt x="5003546" y="1143"/>
                    <a:pt x="5009388" y="3556"/>
                  </a:cubicBezTo>
                  <a:cubicBezTo>
                    <a:pt x="5015230" y="5969"/>
                    <a:pt x="5020310" y="9398"/>
                    <a:pt x="5024755" y="13843"/>
                  </a:cubicBezTo>
                  <a:cubicBezTo>
                    <a:pt x="5029200" y="18288"/>
                    <a:pt x="5032629" y="23368"/>
                    <a:pt x="5035042" y="29210"/>
                  </a:cubicBezTo>
                  <a:cubicBezTo>
                    <a:pt x="5037455" y="35052"/>
                    <a:pt x="5038598" y="41021"/>
                    <a:pt x="5038598" y="47371"/>
                  </a:cubicBezTo>
                  <a:lnTo>
                    <a:pt x="5038598" y="1238250"/>
                  </a:lnTo>
                  <a:cubicBezTo>
                    <a:pt x="5038598" y="1244600"/>
                    <a:pt x="5037455" y="1250569"/>
                    <a:pt x="5035042" y="1256411"/>
                  </a:cubicBezTo>
                  <a:cubicBezTo>
                    <a:pt x="5032629" y="1262253"/>
                    <a:pt x="5029200" y="1267333"/>
                    <a:pt x="5024755" y="1271778"/>
                  </a:cubicBezTo>
                  <a:cubicBezTo>
                    <a:pt x="5020310" y="1276223"/>
                    <a:pt x="5015230" y="1279652"/>
                    <a:pt x="5009388" y="1282065"/>
                  </a:cubicBezTo>
                  <a:cubicBezTo>
                    <a:pt x="5003546" y="1284478"/>
                    <a:pt x="4997577" y="1285621"/>
                    <a:pt x="4991227" y="1285621"/>
                  </a:cubicBezTo>
                  <a:lnTo>
                    <a:pt x="47498" y="1285621"/>
                  </a:lnTo>
                  <a:cubicBezTo>
                    <a:pt x="41148" y="1285621"/>
                    <a:pt x="35179" y="1284478"/>
                    <a:pt x="29337" y="1282065"/>
                  </a:cubicBezTo>
                  <a:cubicBezTo>
                    <a:pt x="23495" y="1279652"/>
                    <a:pt x="18415" y="1276223"/>
                    <a:pt x="13970" y="1271778"/>
                  </a:cubicBezTo>
                  <a:cubicBezTo>
                    <a:pt x="9525" y="1267333"/>
                    <a:pt x="6096" y="1262253"/>
                    <a:pt x="3683" y="1256411"/>
                  </a:cubicBezTo>
                  <a:cubicBezTo>
                    <a:pt x="1270" y="1250569"/>
                    <a:pt x="127" y="1244600"/>
                    <a:pt x="127" y="123825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25" id="25"/>
            <p:cNvSpPr/>
            <p:nvPr/>
          </p:nvSpPr>
          <p:spPr>
            <a:xfrm flipH="false" flipV="false" rot="0">
              <a:off x="63500" y="63500"/>
              <a:ext cx="5057775" cy="1304925"/>
            </a:xfrm>
            <a:custGeom>
              <a:avLst/>
              <a:gdLst/>
              <a:ahLst/>
              <a:cxnLst/>
              <a:rect r="r" b="b" t="t" l="l"/>
              <a:pathLst>
                <a:path h="1304925" w="5057775">
                  <a:moveTo>
                    <a:pt x="0" y="1247902"/>
                  </a:moveTo>
                  <a:lnTo>
                    <a:pt x="0" y="57023"/>
                  </a:lnTo>
                  <a:lnTo>
                    <a:pt x="9525" y="57023"/>
                  </a:lnTo>
                  <a:lnTo>
                    <a:pt x="0" y="57023"/>
                  </a:lnTo>
                  <a:cubicBezTo>
                    <a:pt x="0" y="49530"/>
                    <a:pt x="1397" y="42164"/>
                    <a:pt x="4318" y="35179"/>
                  </a:cubicBezTo>
                  <a:lnTo>
                    <a:pt x="13081" y="38862"/>
                  </a:lnTo>
                  <a:lnTo>
                    <a:pt x="4318" y="35179"/>
                  </a:lnTo>
                  <a:cubicBezTo>
                    <a:pt x="7239" y="28194"/>
                    <a:pt x="11303" y="21971"/>
                    <a:pt x="16637" y="16637"/>
                  </a:cubicBezTo>
                  <a:lnTo>
                    <a:pt x="23368" y="23368"/>
                  </a:lnTo>
                  <a:lnTo>
                    <a:pt x="16637" y="16637"/>
                  </a:lnTo>
                  <a:cubicBezTo>
                    <a:pt x="21971" y="11303"/>
                    <a:pt x="28194" y="7112"/>
                    <a:pt x="35179" y="4318"/>
                  </a:cubicBezTo>
                  <a:lnTo>
                    <a:pt x="38862" y="13081"/>
                  </a:lnTo>
                  <a:lnTo>
                    <a:pt x="35179" y="4318"/>
                  </a:lnTo>
                  <a:cubicBezTo>
                    <a:pt x="42164" y="1397"/>
                    <a:pt x="49403" y="0"/>
                    <a:pt x="57023" y="0"/>
                  </a:cubicBezTo>
                  <a:lnTo>
                    <a:pt x="57023" y="9525"/>
                  </a:lnTo>
                  <a:lnTo>
                    <a:pt x="57023" y="0"/>
                  </a:lnTo>
                  <a:lnTo>
                    <a:pt x="5000752" y="0"/>
                  </a:lnTo>
                  <a:lnTo>
                    <a:pt x="5000752" y="9525"/>
                  </a:lnTo>
                  <a:lnTo>
                    <a:pt x="5000752" y="0"/>
                  </a:lnTo>
                  <a:cubicBezTo>
                    <a:pt x="5008245" y="0"/>
                    <a:pt x="5015611" y="1397"/>
                    <a:pt x="5022596" y="4318"/>
                  </a:cubicBezTo>
                  <a:cubicBezTo>
                    <a:pt x="5029581" y="7239"/>
                    <a:pt x="5035804" y="11303"/>
                    <a:pt x="5041138" y="16637"/>
                  </a:cubicBezTo>
                  <a:cubicBezTo>
                    <a:pt x="5046472" y="21971"/>
                    <a:pt x="5050663" y="28194"/>
                    <a:pt x="5053457" y="35179"/>
                  </a:cubicBezTo>
                  <a:lnTo>
                    <a:pt x="5044694" y="38862"/>
                  </a:lnTo>
                  <a:lnTo>
                    <a:pt x="5053457" y="35179"/>
                  </a:lnTo>
                  <a:cubicBezTo>
                    <a:pt x="5056378" y="42164"/>
                    <a:pt x="5057775" y="49403"/>
                    <a:pt x="5057775" y="57023"/>
                  </a:cubicBezTo>
                  <a:lnTo>
                    <a:pt x="5057775" y="1247902"/>
                  </a:lnTo>
                  <a:cubicBezTo>
                    <a:pt x="5057775" y="1255395"/>
                    <a:pt x="5056378" y="1262761"/>
                    <a:pt x="5053457" y="1269746"/>
                  </a:cubicBezTo>
                  <a:cubicBezTo>
                    <a:pt x="5050536" y="1276731"/>
                    <a:pt x="5046472" y="1282954"/>
                    <a:pt x="5041138" y="1288288"/>
                  </a:cubicBezTo>
                  <a:cubicBezTo>
                    <a:pt x="5035804" y="1293622"/>
                    <a:pt x="5029581" y="1297813"/>
                    <a:pt x="5022596" y="1300607"/>
                  </a:cubicBezTo>
                  <a:cubicBezTo>
                    <a:pt x="5015611" y="1303528"/>
                    <a:pt x="5008372" y="1304925"/>
                    <a:pt x="5000752" y="1304925"/>
                  </a:cubicBezTo>
                  <a:lnTo>
                    <a:pt x="57023" y="1304925"/>
                  </a:lnTo>
                  <a:cubicBezTo>
                    <a:pt x="49530" y="1304925"/>
                    <a:pt x="42164" y="1303528"/>
                    <a:pt x="35179" y="1300607"/>
                  </a:cubicBezTo>
                  <a:lnTo>
                    <a:pt x="38862" y="1291844"/>
                  </a:lnTo>
                  <a:lnTo>
                    <a:pt x="35179" y="1300607"/>
                  </a:lnTo>
                  <a:cubicBezTo>
                    <a:pt x="28194" y="1297686"/>
                    <a:pt x="21971" y="1293622"/>
                    <a:pt x="16637" y="1288288"/>
                  </a:cubicBezTo>
                  <a:lnTo>
                    <a:pt x="23368" y="1281557"/>
                  </a:lnTo>
                  <a:lnTo>
                    <a:pt x="16637" y="1288288"/>
                  </a:lnTo>
                  <a:cubicBezTo>
                    <a:pt x="11303" y="1282954"/>
                    <a:pt x="7112" y="1276731"/>
                    <a:pt x="4318" y="1269746"/>
                  </a:cubicBezTo>
                  <a:cubicBezTo>
                    <a:pt x="1397" y="1262761"/>
                    <a:pt x="0" y="1255522"/>
                    <a:pt x="0" y="1247902"/>
                  </a:cubicBezTo>
                  <a:lnTo>
                    <a:pt x="9525" y="1247902"/>
                  </a:lnTo>
                  <a:lnTo>
                    <a:pt x="0" y="1247902"/>
                  </a:lnTo>
                  <a:moveTo>
                    <a:pt x="19050" y="1247902"/>
                  </a:moveTo>
                  <a:cubicBezTo>
                    <a:pt x="19050" y="1252982"/>
                    <a:pt x="20066" y="1257808"/>
                    <a:pt x="21971" y="1262380"/>
                  </a:cubicBezTo>
                  <a:lnTo>
                    <a:pt x="13208" y="1266063"/>
                  </a:lnTo>
                  <a:lnTo>
                    <a:pt x="21971" y="1262380"/>
                  </a:lnTo>
                  <a:cubicBezTo>
                    <a:pt x="23876" y="1267079"/>
                    <a:pt x="26670" y="1271143"/>
                    <a:pt x="30226" y="1274699"/>
                  </a:cubicBezTo>
                  <a:cubicBezTo>
                    <a:pt x="33782" y="1278255"/>
                    <a:pt x="37846" y="1281049"/>
                    <a:pt x="42545" y="1282954"/>
                  </a:cubicBezTo>
                  <a:cubicBezTo>
                    <a:pt x="47244" y="1284859"/>
                    <a:pt x="52070" y="1285875"/>
                    <a:pt x="57023" y="1285875"/>
                  </a:cubicBezTo>
                  <a:lnTo>
                    <a:pt x="57023" y="1295400"/>
                  </a:lnTo>
                  <a:lnTo>
                    <a:pt x="57023" y="1285875"/>
                  </a:lnTo>
                  <a:lnTo>
                    <a:pt x="5000752" y="1285875"/>
                  </a:lnTo>
                  <a:lnTo>
                    <a:pt x="5000752" y="1295400"/>
                  </a:lnTo>
                  <a:lnTo>
                    <a:pt x="5000752" y="1285875"/>
                  </a:lnTo>
                  <a:cubicBezTo>
                    <a:pt x="5005832" y="1285875"/>
                    <a:pt x="5010658" y="1284859"/>
                    <a:pt x="5015230" y="1282954"/>
                  </a:cubicBezTo>
                  <a:lnTo>
                    <a:pt x="5018913" y="1291717"/>
                  </a:lnTo>
                  <a:lnTo>
                    <a:pt x="5015230" y="1282954"/>
                  </a:lnTo>
                  <a:cubicBezTo>
                    <a:pt x="5019929" y="1281049"/>
                    <a:pt x="5023993" y="1278255"/>
                    <a:pt x="5027549" y="1274699"/>
                  </a:cubicBezTo>
                  <a:lnTo>
                    <a:pt x="5034280" y="1281430"/>
                  </a:lnTo>
                  <a:lnTo>
                    <a:pt x="5027549" y="1274699"/>
                  </a:lnTo>
                  <a:cubicBezTo>
                    <a:pt x="5031105" y="1271143"/>
                    <a:pt x="5033899" y="1267079"/>
                    <a:pt x="5035804" y="1262380"/>
                  </a:cubicBezTo>
                  <a:lnTo>
                    <a:pt x="5044567" y="1266063"/>
                  </a:lnTo>
                  <a:lnTo>
                    <a:pt x="5035804" y="1262380"/>
                  </a:lnTo>
                  <a:cubicBezTo>
                    <a:pt x="5037709" y="1257681"/>
                    <a:pt x="5038725" y="1252855"/>
                    <a:pt x="5038725" y="1247902"/>
                  </a:cubicBezTo>
                  <a:lnTo>
                    <a:pt x="5048250" y="1247902"/>
                  </a:lnTo>
                  <a:lnTo>
                    <a:pt x="5038725" y="1247902"/>
                  </a:lnTo>
                  <a:lnTo>
                    <a:pt x="5038725" y="57023"/>
                  </a:lnTo>
                  <a:lnTo>
                    <a:pt x="5048250" y="57023"/>
                  </a:lnTo>
                  <a:lnTo>
                    <a:pt x="5038725" y="57023"/>
                  </a:lnTo>
                  <a:cubicBezTo>
                    <a:pt x="5038725" y="51943"/>
                    <a:pt x="5037709" y="47117"/>
                    <a:pt x="5035804" y="42545"/>
                  </a:cubicBezTo>
                  <a:cubicBezTo>
                    <a:pt x="5033899" y="37846"/>
                    <a:pt x="5031105" y="33782"/>
                    <a:pt x="5027549" y="30226"/>
                  </a:cubicBezTo>
                  <a:lnTo>
                    <a:pt x="5034280" y="23495"/>
                  </a:lnTo>
                  <a:lnTo>
                    <a:pt x="5027549" y="30226"/>
                  </a:lnTo>
                  <a:cubicBezTo>
                    <a:pt x="5023993" y="26670"/>
                    <a:pt x="5019929" y="23876"/>
                    <a:pt x="5015230" y="21971"/>
                  </a:cubicBezTo>
                  <a:lnTo>
                    <a:pt x="5018913" y="13208"/>
                  </a:lnTo>
                  <a:lnTo>
                    <a:pt x="5015230" y="21971"/>
                  </a:lnTo>
                  <a:cubicBezTo>
                    <a:pt x="5010531" y="20066"/>
                    <a:pt x="5005705" y="19050"/>
                    <a:pt x="5000752" y="19050"/>
                  </a:cubicBezTo>
                  <a:lnTo>
                    <a:pt x="57023" y="19050"/>
                  </a:lnTo>
                  <a:cubicBezTo>
                    <a:pt x="51943" y="19050"/>
                    <a:pt x="47117" y="20066"/>
                    <a:pt x="42545" y="21971"/>
                  </a:cubicBezTo>
                  <a:cubicBezTo>
                    <a:pt x="37846" y="23876"/>
                    <a:pt x="33782" y="26670"/>
                    <a:pt x="30226" y="30226"/>
                  </a:cubicBezTo>
                  <a:cubicBezTo>
                    <a:pt x="26670" y="33782"/>
                    <a:pt x="23876" y="37846"/>
                    <a:pt x="21971" y="42545"/>
                  </a:cubicBezTo>
                  <a:cubicBezTo>
                    <a:pt x="20066" y="47244"/>
                    <a:pt x="19050" y="52070"/>
                    <a:pt x="19050" y="57023"/>
                  </a:cubicBezTo>
                  <a:lnTo>
                    <a:pt x="19050" y="1247902"/>
                  </a:lnTo>
                  <a:close/>
                </a:path>
              </a:pathLst>
            </a:custGeom>
            <a:solidFill>
              <a:srgbClr val="B2D7E5"/>
            </a:solidFill>
          </p:spPr>
        </p:sp>
      </p:grpSp>
      <p:grpSp>
        <p:nvGrpSpPr>
          <p:cNvPr name="Group 26" id="26"/>
          <p:cNvGrpSpPr/>
          <p:nvPr/>
        </p:nvGrpSpPr>
        <p:grpSpPr>
          <a:xfrm rot="0">
            <a:off x="9139131" y="5663060"/>
            <a:ext cx="389548" cy="311639"/>
            <a:chOff x="0" y="0"/>
            <a:chExt cx="325120" cy="260096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325120" cy="260096"/>
            </a:xfrm>
            <a:custGeom>
              <a:avLst/>
              <a:gdLst/>
              <a:ahLst/>
              <a:cxnLst/>
              <a:rect r="r" b="b" t="t" l="l"/>
              <a:pathLst>
                <a:path h="260096" w="325120">
                  <a:moveTo>
                    <a:pt x="0" y="0"/>
                  </a:moveTo>
                  <a:lnTo>
                    <a:pt x="325120" y="0"/>
                  </a:lnTo>
                  <a:lnTo>
                    <a:pt x="325120" y="260096"/>
                  </a:lnTo>
                  <a:lnTo>
                    <a:pt x="0" y="2600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0"/>
              </a:stretch>
            </a:blipFill>
          </p:spPr>
        </p:sp>
      </p:grpSp>
      <p:grpSp>
        <p:nvGrpSpPr>
          <p:cNvPr name="Group 28" id="28"/>
          <p:cNvGrpSpPr/>
          <p:nvPr/>
        </p:nvGrpSpPr>
        <p:grpSpPr>
          <a:xfrm rot="0">
            <a:off x="17095657" y="7605933"/>
            <a:ext cx="404156" cy="326247"/>
            <a:chOff x="0" y="0"/>
            <a:chExt cx="337312" cy="272288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337312" cy="272288"/>
            </a:xfrm>
            <a:custGeom>
              <a:avLst/>
              <a:gdLst/>
              <a:ahLst/>
              <a:cxnLst/>
              <a:rect r="r" b="b" t="t" l="l"/>
              <a:pathLst>
                <a:path h="272288" w="337312">
                  <a:moveTo>
                    <a:pt x="0" y="0"/>
                  </a:moveTo>
                  <a:lnTo>
                    <a:pt x="337312" y="0"/>
                  </a:lnTo>
                  <a:lnTo>
                    <a:pt x="337312" y="272288"/>
                  </a:lnTo>
                  <a:lnTo>
                    <a:pt x="0" y="2722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0" b="0"/>
              </a:stretch>
            </a:blipFill>
          </p:spPr>
        </p:sp>
      </p:grpSp>
      <p:sp>
        <p:nvSpPr>
          <p:cNvPr name="TextBox 30" id="30"/>
          <p:cNvSpPr txBox="true"/>
          <p:nvPr/>
        </p:nvSpPr>
        <p:spPr>
          <a:xfrm rot="0">
            <a:off x="924589" y="2357963"/>
            <a:ext cx="16214824" cy="9298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548"/>
              </a:lnSpc>
            </a:pPr>
            <a:r>
              <a:rPr lang="en-US" b="true" sz="5391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EXEMPLES DE PROMPTS RH PRÊTS À L'EMPLOI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345180" y="6118989"/>
            <a:ext cx="6802809" cy="12247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23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"Prépare une </a:t>
            </a:r>
            <a:r>
              <a:rPr lang="en-US" b="true" sz="2048">
                <a:solidFill>
                  <a:srgbClr val="3B3535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trame d'entretien annuel</a:t>
            </a: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pour un manager de proximité avec 6 questions ouvertes et une grille d'évaluation simple."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345180" y="4186464"/>
            <a:ext cx="7205626" cy="7990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3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"Crée une </a:t>
            </a:r>
            <a:r>
              <a:rPr lang="en-US" b="true" sz="2048">
                <a:solidFill>
                  <a:srgbClr val="3B3535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FAQ onboarding</a:t>
            </a: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pour des nouveaux collaborateurs en télétravail, niveau de langage simple, 10 questions/réponses."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9694663" y="6118989"/>
            <a:ext cx="6289396" cy="8185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3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"Résume ce compte rendu en </a:t>
            </a:r>
            <a:r>
              <a:rPr lang="en-US" b="true" sz="2048">
                <a:solidFill>
                  <a:srgbClr val="3B3535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5 décisions, 3 risques et 3 prochaines actions</a:t>
            </a: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."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9694663" y="4186464"/>
            <a:ext cx="7282501" cy="8138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3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"Transforme ce texte RH en </a:t>
            </a:r>
            <a:r>
              <a:rPr lang="en-US" b="true" sz="2048">
                <a:solidFill>
                  <a:srgbClr val="3B3535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message interne</a:t>
            </a: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plus clair, plus court et plus engageant pour Teams."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4384283"/>
            <a:ext cx="4803933" cy="14708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894"/>
              </a:lnSpc>
              <a:spcBef>
                <a:spcPct val="0"/>
              </a:spcBef>
            </a:pPr>
            <a:r>
              <a:rPr lang="en-US" sz="4499" spc="134">
                <a:solidFill>
                  <a:srgbClr val="191919"/>
                </a:solidFill>
                <a:latin typeface="Josefin Sans"/>
                <a:ea typeface="Josefin Sans"/>
                <a:cs typeface="Josefin Sans"/>
                <a:sym typeface="Josefin Sans"/>
              </a:rPr>
              <a:t>DÉROULÉ DE LA FORMATION</a:t>
            </a:r>
          </a:p>
        </p:txBody>
      </p:sp>
      <p:sp>
        <p:nvSpPr>
          <p:cNvPr name="AutoShape 3" id="3"/>
          <p:cNvSpPr/>
          <p:nvPr/>
        </p:nvSpPr>
        <p:spPr>
          <a:xfrm rot="0">
            <a:off x="6300479" y="7458165"/>
            <a:ext cx="10958821" cy="2130139"/>
          </a:xfrm>
          <a:prstGeom prst="rect">
            <a:avLst/>
          </a:prstGeom>
          <a:solidFill>
            <a:srgbClr val="00AEEF">
              <a:alpha val="29804"/>
            </a:srgbClr>
          </a:solidFill>
        </p:spPr>
      </p:sp>
      <p:sp>
        <p:nvSpPr>
          <p:cNvPr name="TextBox 4" id="4"/>
          <p:cNvSpPr txBox="true"/>
          <p:nvPr/>
        </p:nvSpPr>
        <p:spPr>
          <a:xfrm rot="0">
            <a:off x="12448848" y="7906126"/>
            <a:ext cx="4142724" cy="11770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spc="105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Intégr</a:t>
            </a:r>
            <a:r>
              <a:rPr lang="en-US" sz="2100" spc="105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er ChatGPT à vos canaux de communication pour des échanges naturels et fluides</a:t>
            </a:r>
          </a:p>
        </p:txBody>
      </p:sp>
      <p:sp>
        <p:nvSpPr>
          <p:cNvPr name="AutoShape 5" id="5"/>
          <p:cNvSpPr/>
          <p:nvPr/>
        </p:nvSpPr>
        <p:spPr>
          <a:xfrm rot="0">
            <a:off x="6300479" y="7458165"/>
            <a:ext cx="4777276" cy="2130139"/>
          </a:xfrm>
          <a:prstGeom prst="rect">
            <a:avLst/>
          </a:prstGeom>
          <a:solidFill>
            <a:srgbClr val="00AEEF"/>
          </a:solidFill>
        </p:spPr>
      </p:sp>
      <p:grpSp>
        <p:nvGrpSpPr>
          <p:cNvPr name="Group 6" id="6"/>
          <p:cNvGrpSpPr/>
          <p:nvPr/>
        </p:nvGrpSpPr>
        <p:grpSpPr>
          <a:xfrm rot="-8100000">
            <a:off x="10320224" y="7770720"/>
            <a:ext cx="1507442" cy="1505030"/>
            <a:chOff x="0" y="0"/>
            <a:chExt cx="6350000" cy="633984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7841882" y="7960061"/>
            <a:ext cx="3235874" cy="11072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67"/>
              </a:lnSpc>
              <a:spcBef>
                <a:spcPct val="0"/>
              </a:spcBef>
            </a:pPr>
            <a:r>
              <a:rPr lang="en-US" b="true" sz="2300" spc="89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OPTIMISATIO</a:t>
            </a:r>
            <a:r>
              <a:rPr lang="en-US" b="true" sz="2300" spc="89" u="none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N DE LA COMMUNICATION INTERNE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6726239" y="7683576"/>
            <a:ext cx="801318" cy="1706125"/>
            <a:chOff x="0" y="0"/>
            <a:chExt cx="1068424" cy="227483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068424" cy="2274833"/>
            </a:xfrm>
            <a:custGeom>
              <a:avLst/>
              <a:gdLst/>
              <a:ahLst/>
              <a:cxnLst/>
              <a:rect r="r" b="b" t="t" l="l"/>
              <a:pathLst>
                <a:path h="2274833" w="1068424">
                  <a:moveTo>
                    <a:pt x="0" y="0"/>
                  </a:moveTo>
                  <a:lnTo>
                    <a:pt x="1068424" y="0"/>
                  </a:lnTo>
                  <a:lnTo>
                    <a:pt x="1068424" y="2274833"/>
                  </a:lnTo>
                  <a:lnTo>
                    <a:pt x="0" y="2274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56457" t="0" r="-56457" b="0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 rot="0">
              <a:off x="138830" y="181563"/>
              <a:ext cx="790765" cy="18164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134"/>
                </a:lnSpc>
                <a:spcBef>
                  <a:spcPct val="0"/>
                </a:spcBef>
              </a:pPr>
              <a:r>
                <a:rPr lang="en-US" sz="8499">
                  <a:solidFill>
                    <a:srgbClr val="00AEE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4</a:t>
              </a:r>
            </a:p>
          </p:txBody>
        </p:sp>
      </p:grpSp>
      <p:sp>
        <p:nvSpPr>
          <p:cNvPr name="AutoShape 12" id="12"/>
          <p:cNvSpPr/>
          <p:nvPr/>
        </p:nvSpPr>
        <p:spPr>
          <a:xfrm rot="0">
            <a:off x="6300479" y="5206624"/>
            <a:ext cx="10958821" cy="2130139"/>
          </a:xfrm>
          <a:prstGeom prst="rect">
            <a:avLst/>
          </a:prstGeom>
          <a:solidFill>
            <a:srgbClr val="00AEEF">
              <a:alpha val="29804"/>
            </a:srgbClr>
          </a:solidFill>
        </p:spPr>
      </p:sp>
      <p:sp>
        <p:nvSpPr>
          <p:cNvPr name="TextBox 13" id="13"/>
          <p:cNvSpPr txBox="true"/>
          <p:nvPr/>
        </p:nvSpPr>
        <p:spPr>
          <a:xfrm rot="0">
            <a:off x="12448848" y="5654585"/>
            <a:ext cx="4142724" cy="11770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spc="105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Comment</a:t>
            </a:r>
            <a:r>
              <a:rPr lang="en-US" sz="2100" spc="105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 utiliser ChatGPT pour réduire les charges administratives.</a:t>
            </a:r>
          </a:p>
        </p:txBody>
      </p:sp>
      <p:sp>
        <p:nvSpPr>
          <p:cNvPr name="AutoShape 14" id="14"/>
          <p:cNvSpPr/>
          <p:nvPr/>
        </p:nvSpPr>
        <p:spPr>
          <a:xfrm rot="0">
            <a:off x="6300479" y="5206624"/>
            <a:ext cx="4777276" cy="2130139"/>
          </a:xfrm>
          <a:prstGeom prst="rect">
            <a:avLst/>
          </a:prstGeom>
          <a:solidFill>
            <a:srgbClr val="00AEEF"/>
          </a:solidFill>
        </p:spPr>
      </p:sp>
      <p:grpSp>
        <p:nvGrpSpPr>
          <p:cNvPr name="Group 15" id="15"/>
          <p:cNvGrpSpPr/>
          <p:nvPr/>
        </p:nvGrpSpPr>
        <p:grpSpPr>
          <a:xfrm rot="-8100000">
            <a:off x="10320224" y="5519179"/>
            <a:ext cx="1507442" cy="1505030"/>
            <a:chOff x="0" y="0"/>
            <a:chExt cx="6350000" cy="633984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sp>
        <p:nvSpPr>
          <p:cNvPr name="TextBox 17" id="17"/>
          <p:cNvSpPr txBox="true"/>
          <p:nvPr/>
        </p:nvSpPr>
        <p:spPr>
          <a:xfrm rot="0">
            <a:off x="7841882" y="5629272"/>
            <a:ext cx="3235874" cy="12562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4"/>
              </a:lnSpc>
              <a:spcBef>
                <a:spcPct val="0"/>
              </a:spcBef>
            </a:pPr>
            <a:r>
              <a:rPr lang="en-US" b="true" sz="2600" spc="101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AUT</a:t>
            </a:r>
            <a:r>
              <a:rPr lang="en-US" b="true" sz="2600" spc="101" u="none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OMATISATION DES TÂCHES RÉPÉTITIVES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6726239" y="5432035"/>
            <a:ext cx="801318" cy="1706125"/>
            <a:chOff x="0" y="0"/>
            <a:chExt cx="1068424" cy="227483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068424" cy="2274833"/>
            </a:xfrm>
            <a:custGeom>
              <a:avLst/>
              <a:gdLst/>
              <a:ahLst/>
              <a:cxnLst/>
              <a:rect r="r" b="b" t="t" l="l"/>
              <a:pathLst>
                <a:path h="2274833" w="1068424">
                  <a:moveTo>
                    <a:pt x="0" y="0"/>
                  </a:moveTo>
                  <a:lnTo>
                    <a:pt x="1068424" y="0"/>
                  </a:lnTo>
                  <a:lnTo>
                    <a:pt x="1068424" y="2274833"/>
                  </a:lnTo>
                  <a:lnTo>
                    <a:pt x="0" y="2274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56457" t="0" r="-56457" b="0"/>
              </a:stretch>
            </a:blipFill>
          </p:spPr>
        </p:sp>
        <p:sp>
          <p:nvSpPr>
            <p:cNvPr name="TextBox 20" id="20"/>
            <p:cNvSpPr txBox="true"/>
            <p:nvPr/>
          </p:nvSpPr>
          <p:spPr>
            <a:xfrm rot="0">
              <a:off x="138830" y="181563"/>
              <a:ext cx="790765" cy="18164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134"/>
                </a:lnSpc>
                <a:spcBef>
                  <a:spcPct val="0"/>
                </a:spcBef>
              </a:pPr>
              <a:r>
                <a:rPr lang="en-US" sz="8499">
                  <a:solidFill>
                    <a:srgbClr val="00AEE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3</a:t>
              </a:r>
            </a:p>
          </p:txBody>
        </p:sp>
      </p:grpSp>
      <p:sp>
        <p:nvSpPr>
          <p:cNvPr name="AutoShape 21" id="21"/>
          <p:cNvSpPr/>
          <p:nvPr/>
        </p:nvSpPr>
        <p:spPr>
          <a:xfrm rot="0">
            <a:off x="6300479" y="2952660"/>
            <a:ext cx="10958821" cy="2130139"/>
          </a:xfrm>
          <a:prstGeom prst="rect">
            <a:avLst/>
          </a:prstGeom>
          <a:solidFill>
            <a:srgbClr val="00AEEF">
              <a:alpha val="29804"/>
            </a:srgbClr>
          </a:solidFill>
        </p:spPr>
      </p:sp>
      <p:sp>
        <p:nvSpPr>
          <p:cNvPr name="TextBox 22" id="22"/>
          <p:cNvSpPr txBox="true"/>
          <p:nvPr/>
        </p:nvSpPr>
        <p:spPr>
          <a:xfrm rot="0">
            <a:off x="12448848" y="3092024"/>
            <a:ext cx="4616358" cy="17942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1900" spc="95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Découverte de l’interface et d</a:t>
            </a:r>
            <a:r>
              <a:rPr lang="en-US" sz="1900" spc="95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es fonctionnalités clés</a:t>
            </a:r>
          </a:p>
          <a:p>
            <a:pPr algn="l">
              <a:lnSpc>
                <a:spcPts val="2850"/>
              </a:lnSpc>
            </a:pPr>
            <a:r>
              <a:rPr lang="en-US" sz="1900" spc="95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Types de tâches réalisables avec ChatGPT</a:t>
            </a:r>
          </a:p>
          <a:p>
            <a:pPr algn="l">
              <a:lnSpc>
                <a:spcPts val="2850"/>
              </a:lnSpc>
            </a:pPr>
            <a:r>
              <a:rPr lang="en-US" sz="1900" spc="95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Méthode pour rédiger un prompt efficace</a:t>
            </a:r>
          </a:p>
        </p:txBody>
      </p:sp>
      <p:sp>
        <p:nvSpPr>
          <p:cNvPr name="AutoShape 23" id="23"/>
          <p:cNvSpPr/>
          <p:nvPr/>
        </p:nvSpPr>
        <p:spPr>
          <a:xfrm rot="0">
            <a:off x="6300479" y="2952660"/>
            <a:ext cx="4777276" cy="2130139"/>
          </a:xfrm>
          <a:prstGeom prst="rect">
            <a:avLst/>
          </a:prstGeom>
          <a:solidFill>
            <a:srgbClr val="00AEEF"/>
          </a:solidFill>
        </p:spPr>
      </p:sp>
      <p:grpSp>
        <p:nvGrpSpPr>
          <p:cNvPr name="Group 24" id="24"/>
          <p:cNvGrpSpPr/>
          <p:nvPr/>
        </p:nvGrpSpPr>
        <p:grpSpPr>
          <a:xfrm rot="-8100000">
            <a:off x="10320224" y="3265214"/>
            <a:ext cx="1507442" cy="1505030"/>
            <a:chOff x="0" y="0"/>
            <a:chExt cx="6350000" cy="633984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sp>
        <p:nvSpPr>
          <p:cNvPr name="TextBox 26" id="26"/>
          <p:cNvSpPr txBox="true"/>
          <p:nvPr/>
        </p:nvSpPr>
        <p:spPr>
          <a:xfrm rot="0">
            <a:off x="7841882" y="3389154"/>
            <a:ext cx="3235874" cy="12285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5"/>
              </a:lnSpc>
              <a:spcBef>
                <a:spcPct val="0"/>
              </a:spcBef>
            </a:pPr>
            <a:r>
              <a:rPr lang="en-US" b="true" sz="2500" spc="97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PRIS</a:t>
            </a:r>
            <a:r>
              <a:rPr lang="en-US" b="true" sz="2500" spc="97" u="none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E EN MAIN DE CHATGPT ET BASES DU PROMPTING</a:t>
            </a:r>
          </a:p>
        </p:txBody>
      </p:sp>
      <p:grpSp>
        <p:nvGrpSpPr>
          <p:cNvPr name="Group 27" id="27"/>
          <p:cNvGrpSpPr/>
          <p:nvPr/>
        </p:nvGrpSpPr>
        <p:grpSpPr>
          <a:xfrm rot="0">
            <a:off x="6726239" y="3178071"/>
            <a:ext cx="801318" cy="1706125"/>
            <a:chOff x="0" y="0"/>
            <a:chExt cx="1068424" cy="2274833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1068424" cy="2274833"/>
            </a:xfrm>
            <a:custGeom>
              <a:avLst/>
              <a:gdLst/>
              <a:ahLst/>
              <a:cxnLst/>
              <a:rect r="r" b="b" t="t" l="l"/>
              <a:pathLst>
                <a:path h="2274833" w="1068424">
                  <a:moveTo>
                    <a:pt x="0" y="0"/>
                  </a:moveTo>
                  <a:lnTo>
                    <a:pt x="1068424" y="0"/>
                  </a:lnTo>
                  <a:lnTo>
                    <a:pt x="1068424" y="2274833"/>
                  </a:lnTo>
                  <a:lnTo>
                    <a:pt x="0" y="2274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56457" t="0" r="-56457" b="0"/>
              </a:stretch>
            </a:blipFill>
          </p:spPr>
        </p:sp>
        <p:sp>
          <p:nvSpPr>
            <p:cNvPr name="TextBox 29" id="29"/>
            <p:cNvSpPr txBox="true"/>
            <p:nvPr/>
          </p:nvSpPr>
          <p:spPr>
            <a:xfrm rot="0">
              <a:off x="138830" y="181563"/>
              <a:ext cx="790765" cy="18164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134"/>
                </a:lnSpc>
                <a:spcBef>
                  <a:spcPct val="0"/>
                </a:spcBef>
              </a:pPr>
              <a:r>
                <a:rPr lang="en-US" sz="8499">
                  <a:solidFill>
                    <a:srgbClr val="00AEE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2</a:t>
              </a:r>
            </a:p>
          </p:txBody>
        </p:sp>
      </p:grpSp>
      <p:sp>
        <p:nvSpPr>
          <p:cNvPr name="AutoShape 30" id="30"/>
          <p:cNvSpPr/>
          <p:nvPr/>
        </p:nvSpPr>
        <p:spPr>
          <a:xfrm rot="0">
            <a:off x="6300479" y="698696"/>
            <a:ext cx="10958821" cy="2130139"/>
          </a:xfrm>
          <a:prstGeom prst="rect">
            <a:avLst/>
          </a:prstGeom>
          <a:solidFill>
            <a:srgbClr val="00AEEF">
              <a:alpha val="29804"/>
            </a:srgbClr>
          </a:solidFill>
        </p:spPr>
      </p:sp>
      <p:sp>
        <p:nvSpPr>
          <p:cNvPr name="TextBox 31" id="31"/>
          <p:cNvSpPr txBox="true"/>
          <p:nvPr/>
        </p:nvSpPr>
        <p:spPr>
          <a:xfrm rot="0">
            <a:off x="12448848" y="973190"/>
            <a:ext cx="4142724" cy="1514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 spc="100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Comprendr</a:t>
            </a:r>
            <a:r>
              <a:rPr lang="en-US" sz="2000" spc="100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e l'IA générative et son impact sur les RH. Découvrir comment ChatGPT peut automatiser les processus RH. </a:t>
            </a:r>
          </a:p>
        </p:txBody>
      </p:sp>
      <p:sp>
        <p:nvSpPr>
          <p:cNvPr name="AutoShape 32" id="32"/>
          <p:cNvSpPr/>
          <p:nvPr/>
        </p:nvSpPr>
        <p:spPr>
          <a:xfrm rot="0">
            <a:off x="6300479" y="698696"/>
            <a:ext cx="4777276" cy="2130139"/>
          </a:xfrm>
          <a:prstGeom prst="rect">
            <a:avLst/>
          </a:prstGeom>
          <a:solidFill>
            <a:srgbClr val="00AEEF"/>
          </a:solidFill>
        </p:spPr>
      </p:sp>
      <p:grpSp>
        <p:nvGrpSpPr>
          <p:cNvPr name="Group 33" id="33"/>
          <p:cNvGrpSpPr/>
          <p:nvPr/>
        </p:nvGrpSpPr>
        <p:grpSpPr>
          <a:xfrm rot="-8100000">
            <a:off x="10320224" y="1011250"/>
            <a:ext cx="1507442" cy="1505030"/>
            <a:chOff x="0" y="0"/>
            <a:chExt cx="6350000" cy="6339840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sp>
        <p:nvSpPr>
          <p:cNvPr name="TextBox 35" id="35"/>
          <p:cNvSpPr txBox="true"/>
          <p:nvPr/>
        </p:nvSpPr>
        <p:spPr>
          <a:xfrm rot="0">
            <a:off x="7841882" y="1135004"/>
            <a:ext cx="3235874" cy="12289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5"/>
              </a:lnSpc>
              <a:spcBef>
                <a:spcPct val="0"/>
              </a:spcBef>
            </a:pPr>
            <a:r>
              <a:rPr lang="en-US" b="true" sz="2500" spc="97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INTRODUCTI</a:t>
            </a:r>
            <a:r>
              <a:rPr lang="en-US" b="true" sz="2500" spc="97" u="none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ON À L'IA ET À CHATGPT DANS LES RH</a:t>
            </a:r>
          </a:p>
        </p:txBody>
      </p:sp>
      <p:grpSp>
        <p:nvGrpSpPr>
          <p:cNvPr name="Group 36" id="36"/>
          <p:cNvGrpSpPr/>
          <p:nvPr/>
        </p:nvGrpSpPr>
        <p:grpSpPr>
          <a:xfrm rot="0">
            <a:off x="6726239" y="924107"/>
            <a:ext cx="801318" cy="1706125"/>
            <a:chOff x="0" y="0"/>
            <a:chExt cx="1068424" cy="2274833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1068424" cy="2274833"/>
            </a:xfrm>
            <a:custGeom>
              <a:avLst/>
              <a:gdLst/>
              <a:ahLst/>
              <a:cxnLst/>
              <a:rect r="r" b="b" t="t" l="l"/>
              <a:pathLst>
                <a:path h="2274833" w="1068424">
                  <a:moveTo>
                    <a:pt x="0" y="0"/>
                  </a:moveTo>
                  <a:lnTo>
                    <a:pt x="1068424" y="0"/>
                  </a:lnTo>
                  <a:lnTo>
                    <a:pt x="1068424" y="2274833"/>
                  </a:lnTo>
                  <a:lnTo>
                    <a:pt x="0" y="2274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56457" t="0" r="-56457" b="0"/>
              </a:stretch>
            </a:blipFill>
          </p:spPr>
        </p:sp>
        <p:sp>
          <p:nvSpPr>
            <p:cNvPr name="TextBox 38" id="38"/>
            <p:cNvSpPr txBox="true"/>
            <p:nvPr/>
          </p:nvSpPr>
          <p:spPr>
            <a:xfrm rot="0">
              <a:off x="138830" y="181563"/>
              <a:ext cx="790765" cy="18164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134"/>
                </a:lnSpc>
                <a:spcBef>
                  <a:spcPct val="0"/>
                </a:spcBef>
              </a:pPr>
              <a:r>
                <a:rPr lang="en-US" sz="8499">
                  <a:solidFill>
                    <a:srgbClr val="00AEE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1</a:t>
              </a:r>
            </a:p>
          </p:txBody>
        </p:sp>
      </p:grp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0"/>
            <a:ext cx="5433275" cy="10286674"/>
            <a:chOff x="0" y="0"/>
            <a:chExt cx="5715000" cy="1082005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715000" cy="10820019"/>
            </a:xfrm>
            <a:custGeom>
              <a:avLst/>
              <a:gdLst/>
              <a:ahLst/>
              <a:cxnLst/>
              <a:rect r="r" b="b" t="t" l="l"/>
              <a:pathLst>
                <a:path h="10820019" w="5715000">
                  <a:moveTo>
                    <a:pt x="0" y="0"/>
                  </a:moveTo>
                  <a:lnTo>
                    <a:pt x="5715000" y="0"/>
                  </a:lnTo>
                  <a:lnTo>
                    <a:pt x="5715000" y="10820019"/>
                  </a:lnTo>
                  <a:lnTo>
                    <a:pt x="0" y="108200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27" t="-3" r="-127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7376130" y="3717459"/>
            <a:ext cx="8566587" cy="1921930"/>
          </a:xfrm>
          <a:custGeom>
            <a:avLst/>
            <a:gdLst/>
            <a:ahLst/>
            <a:cxnLst/>
            <a:rect r="r" b="b" t="t" l="l"/>
            <a:pathLst>
              <a:path h="1921930" w="8566587">
                <a:moveTo>
                  <a:pt x="0" y="0"/>
                </a:moveTo>
                <a:lnTo>
                  <a:pt x="8566586" y="0"/>
                </a:lnTo>
                <a:lnTo>
                  <a:pt x="8566586" y="1921930"/>
                </a:lnTo>
                <a:lnTo>
                  <a:pt x="0" y="19219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24" r="-297" b="-273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376130" y="5742527"/>
            <a:ext cx="8566587" cy="1562400"/>
          </a:xfrm>
          <a:custGeom>
            <a:avLst/>
            <a:gdLst/>
            <a:ahLst/>
            <a:cxnLst/>
            <a:rect r="r" b="b" t="t" l="l"/>
            <a:pathLst>
              <a:path h="1562400" w="8566587">
                <a:moveTo>
                  <a:pt x="0" y="0"/>
                </a:moveTo>
                <a:lnTo>
                  <a:pt x="8566586" y="0"/>
                </a:lnTo>
                <a:lnTo>
                  <a:pt x="8566586" y="1562400"/>
                </a:lnTo>
                <a:lnTo>
                  <a:pt x="0" y="15624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376130" y="7492574"/>
            <a:ext cx="8566587" cy="1562400"/>
          </a:xfrm>
          <a:custGeom>
            <a:avLst/>
            <a:gdLst/>
            <a:ahLst/>
            <a:cxnLst/>
            <a:rect r="r" b="b" t="t" l="l"/>
            <a:pathLst>
              <a:path h="1562400" w="8566587">
                <a:moveTo>
                  <a:pt x="0" y="0"/>
                </a:moveTo>
                <a:lnTo>
                  <a:pt x="8566586" y="0"/>
                </a:lnTo>
                <a:lnTo>
                  <a:pt x="8566586" y="1562400"/>
                </a:lnTo>
                <a:lnTo>
                  <a:pt x="0" y="15624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7376130" y="556649"/>
            <a:ext cx="9883170" cy="19968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22"/>
              </a:lnSpc>
            </a:pPr>
            <a:r>
              <a:rPr lang="en-US" b="true" sz="4278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Exercice 2 — Rédiger et </a:t>
            </a:r>
          </a:p>
          <a:p>
            <a:pPr algn="l">
              <a:lnSpc>
                <a:spcPts val="5322"/>
              </a:lnSpc>
            </a:pPr>
            <a:r>
              <a:rPr lang="en-US" b="true" sz="4278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améliorer un prompt d'onboarding</a:t>
            </a:r>
          </a:p>
          <a:p>
            <a:pPr algn="l">
              <a:lnSpc>
                <a:spcPts val="5322"/>
              </a:lnSpc>
            </a:pPr>
          </a:p>
        </p:txBody>
      </p:sp>
      <p:grpSp>
        <p:nvGrpSpPr>
          <p:cNvPr name="Group 8" id="8"/>
          <p:cNvGrpSpPr/>
          <p:nvPr/>
        </p:nvGrpSpPr>
        <p:grpSpPr>
          <a:xfrm rot="0">
            <a:off x="7376130" y="2289298"/>
            <a:ext cx="1733062" cy="433265"/>
            <a:chOff x="0" y="0"/>
            <a:chExt cx="2310749" cy="577687"/>
          </a:xfrm>
        </p:grpSpPr>
        <p:grpSp>
          <p:nvGrpSpPr>
            <p:cNvPr name="Group 9" id="9"/>
            <p:cNvGrpSpPr/>
            <p:nvPr/>
          </p:nvGrpSpPr>
          <p:grpSpPr>
            <a:xfrm rot="0">
              <a:off x="0" y="0"/>
              <a:ext cx="2310749" cy="577687"/>
              <a:chOff x="0" y="0"/>
              <a:chExt cx="1219200" cy="30480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1219073" cy="304673"/>
              </a:xfrm>
              <a:custGeom>
                <a:avLst/>
                <a:gdLst/>
                <a:ahLst/>
                <a:cxnLst/>
                <a:rect r="r" b="b" t="t" l="l"/>
                <a:pathLst>
                  <a:path h="304673" w="1219073">
                    <a:moveTo>
                      <a:pt x="0" y="259207"/>
                    </a:moveTo>
                    <a:lnTo>
                      <a:pt x="0" y="45593"/>
                    </a:lnTo>
                    <a:cubicBezTo>
                      <a:pt x="0" y="39497"/>
                      <a:pt x="1143" y="33782"/>
                      <a:pt x="3429" y="28194"/>
                    </a:cubicBezTo>
                    <a:cubicBezTo>
                      <a:pt x="5715" y="22606"/>
                      <a:pt x="9017" y="17653"/>
                      <a:pt x="13335" y="13335"/>
                    </a:cubicBezTo>
                    <a:cubicBezTo>
                      <a:pt x="17653" y="9017"/>
                      <a:pt x="22606" y="5715"/>
                      <a:pt x="28194" y="3429"/>
                    </a:cubicBezTo>
                    <a:cubicBezTo>
                      <a:pt x="33782" y="1143"/>
                      <a:pt x="39497" y="0"/>
                      <a:pt x="45593" y="0"/>
                    </a:cubicBezTo>
                    <a:lnTo>
                      <a:pt x="1173607" y="0"/>
                    </a:lnTo>
                    <a:cubicBezTo>
                      <a:pt x="1179703" y="0"/>
                      <a:pt x="1185418" y="1143"/>
                      <a:pt x="1191006" y="3429"/>
                    </a:cubicBezTo>
                    <a:cubicBezTo>
                      <a:pt x="1196594" y="5715"/>
                      <a:pt x="1201547" y="9017"/>
                      <a:pt x="1205738" y="13335"/>
                    </a:cubicBezTo>
                    <a:cubicBezTo>
                      <a:pt x="1209929" y="17653"/>
                      <a:pt x="1213358" y="22606"/>
                      <a:pt x="1215644" y="28194"/>
                    </a:cubicBezTo>
                    <a:cubicBezTo>
                      <a:pt x="1217930" y="33782"/>
                      <a:pt x="1219073" y="39624"/>
                      <a:pt x="1219073" y="45593"/>
                    </a:cubicBezTo>
                    <a:lnTo>
                      <a:pt x="1219073" y="259207"/>
                    </a:lnTo>
                    <a:cubicBezTo>
                      <a:pt x="1219073" y="265303"/>
                      <a:pt x="1217930" y="271018"/>
                      <a:pt x="1215644" y="276606"/>
                    </a:cubicBezTo>
                    <a:cubicBezTo>
                      <a:pt x="1213358" y="282194"/>
                      <a:pt x="1210056" y="287147"/>
                      <a:pt x="1205738" y="291338"/>
                    </a:cubicBezTo>
                    <a:cubicBezTo>
                      <a:pt x="1201420" y="295529"/>
                      <a:pt x="1196467" y="298958"/>
                      <a:pt x="1191006" y="301244"/>
                    </a:cubicBezTo>
                    <a:cubicBezTo>
                      <a:pt x="1185545" y="303530"/>
                      <a:pt x="1179576" y="304673"/>
                      <a:pt x="1173607" y="304673"/>
                    </a:cubicBezTo>
                    <a:lnTo>
                      <a:pt x="45593" y="304673"/>
                    </a:lnTo>
                    <a:cubicBezTo>
                      <a:pt x="39497" y="304673"/>
                      <a:pt x="33782" y="303530"/>
                      <a:pt x="28194" y="301244"/>
                    </a:cubicBezTo>
                    <a:cubicBezTo>
                      <a:pt x="22606" y="298958"/>
                      <a:pt x="17653" y="295656"/>
                      <a:pt x="13335" y="291338"/>
                    </a:cubicBezTo>
                    <a:cubicBezTo>
                      <a:pt x="9017" y="287020"/>
                      <a:pt x="5715" y="282067"/>
                      <a:pt x="3429" y="276606"/>
                    </a:cubicBezTo>
                    <a:cubicBezTo>
                      <a:pt x="1143" y="271145"/>
                      <a:pt x="0" y="265303"/>
                      <a:pt x="0" y="259207"/>
                    </a:cubicBezTo>
                  </a:path>
                </a:pathLst>
              </a:custGeom>
              <a:solidFill>
                <a:srgbClr val="CCF1FF"/>
              </a:solidFill>
            </p:spPr>
          </p:sp>
        </p:grpSp>
        <p:sp>
          <p:nvSpPr>
            <p:cNvPr name="TextBox 11" id="11"/>
            <p:cNvSpPr txBox="true"/>
            <p:nvPr/>
          </p:nvSpPr>
          <p:spPr>
            <a:xfrm rot="0">
              <a:off x="162483" y="-51258"/>
              <a:ext cx="2016290" cy="4856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751"/>
                </a:lnSpc>
              </a:pPr>
              <a:r>
                <a:rPr lang="en-US" sz="1500">
                  <a:solidFill>
                    <a:srgbClr val="3B3535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MISE EN PRATIQUE</a:t>
              </a: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8301468" y="2674938"/>
            <a:ext cx="42114" cy="4593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64"/>
              </a:lnSpc>
            </a:pP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511032" y="8246149"/>
            <a:ext cx="5757762" cy="5428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75"/>
              </a:lnSpc>
            </a:pP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Comparez les r</a:t>
            </a: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ésultats obtenus selon la qualité initiale du prompt. </a:t>
            </a:r>
          </a:p>
          <a:p>
            <a:pPr algn="l">
              <a:lnSpc>
                <a:spcPts val="2275"/>
              </a:lnSpc>
            </a:pP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Qu'est-ce qui change vraiment ?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8511032" y="6496102"/>
            <a:ext cx="6001233" cy="5425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75"/>
              </a:lnSpc>
            </a:pP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Amél</a:t>
            </a: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iorez votre prompt pour obtenir une version plus chaleureuse et plus concise, sans repartir de zéro.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8511020" y="4443108"/>
            <a:ext cx="6001245" cy="9566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66"/>
              </a:lnSpc>
            </a:pP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Rédig</a:t>
            </a: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ez un prompt pour faire écrire un courriel d'onboarding à un nouvel arrivant. </a:t>
            </a:r>
          </a:p>
          <a:p>
            <a:pPr algn="l">
              <a:lnSpc>
                <a:spcPts val="2566"/>
              </a:lnSpc>
            </a:pP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Incluez : contexte, objectif,  contraintes et format.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376130" y="2993399"/>
            <a:ext cx="7744145" cy="3049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66"/>
              </a:lnSpc>
            </a:pP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Un</a:t>
            </a:r>
            <a:r>
              <a:rPr lang="en-US" sz="162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exercice</a:t>
            </a:r>
            <a:r>
              <a:rPr lang="en-US" sz="162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d'ancrage</a:t>
            </a:r>
            <a:r>
              <a:rPr lang="en-US" sz="162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pour</a:t>
            </a:r>
            <a:r>
              <a:rPr lang="en-US" sz="162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relier</a:t>
            </a:r>
            <a:r>
              <a:rPr lang="en-US" sz="162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ChatGPT</a:t>
            </a:r>
            <a:r>
              <a:rPr lang="en-US" sz="162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à</a:t>
            </a:r>
            <a:r>
              <a:rPr lang="en-US" sz="162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votre</a:t>
            </a:r>
            <a:r>
              <a:rPr lang="en-US" sz="162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réalité</a:t>
            </a:r>
            <a:r>
              <a:rPr lang="en-US" sz="162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terrain</a:t>
            </a:r>
            <a:r>
              <a:rPr lang="en-US" sz="162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RH,</a:t>
            </a:r>
            <a:r>
              <a:rPr lang="en-US" sz="162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avant</a:t>
            </a:r>
            <a:r>
              <a:rPr lang="en-US" sz="162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d'aller</a:t>
            </a:r>
            <a:r>
              <a:rPr lang="en-US" sz="162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plus loin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7799044" y="5960227"/>
            <a:ext cx="176895" cy="660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96"/>
              </a:lnSpc>
            </a:pPr>
            <a:r>
              <a:rPr lang="en-US" b="true" sz="2438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2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7804320" y="7820505"/>
            <a:ext cx="165848" cy="660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96"/>
              </a:lnSpc>
            </a:pPr>
            <a:r>
              <a:rPr lang="en-US" b="true" sz="2438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3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7864340" y="4443108"/>
            <a:ext cx="105828" cy="413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13"/>
              </a:lnSpc>
            </a:pPr>
            <a:r>
              <a:rPr lang="en-US" b="true" sz="2438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1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8511020" y="3992098"/>
            <a:ext cx="3249746" cy="3580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4"/>
              </a:lnSpc>
            </a:pPr>
            <a:r>
              <a:rPr lang="en-US" b="true" sz="2139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É</a:t>
            </a:r>
            <a:r>
              <a:rPr lang="en-US" b="true" sz="2139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tape 1 —Écrire le prompt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8511032" y="6017167"/>
            <a:ext cx="2046753" cy="3580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4"/>
              </a:lnSpc>
            </a:pPr>
            <a:r>
              <a:rPr lang="en-US" b="true" sz="2139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Ét</a:t>
            </a:r>
            <a:r>
              <a:rPr lang="en-US" b="true" sz="2139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ape 2 — Itérer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8511032" y="7767214"/>
            <a:ext cx="1348414" cy="3580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4"/>
              </a:lnSpc>
            </a:pPr>
            <a:r>
              <a:rPr lang="en-US" b="true" sz="2139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R</a:t>
            </a:r>
            <a:r>
              <a:rPr lang="en-US" b="true" sz="2139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estitution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6300479" y="7458165"/>
            <a:ext cx="10958821" cy="2130139"/>
          </a:xfrm>
          <a:prstGeom prst="rect">
            <a:avLst/>
          </a:prstGeom>
          <a:solidFill>
            <a:srgbClr val="00AEEF">
              <a:alpha val="29804"/>
            </a:srgbClr>
          </a:solidFill>
        </p:spPr>
      </p:sp>
      <p:sp>
        <p:nvSpPr>
          <p:cNvPr name="TextBox 3" id="3"/>
          <p:cNvSpPr txBox="true"/>
          <p:nvPr/>
        </p:nvSpPr>
        <p:spPr>
          <a:xfrm rot="0">
            <a:off x="12448848" y="7906126"/>
            <a:ext cx="4142724" cy="11770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spc="105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Intégr</a:t>
            </a:r>
            <a:r>
              <a:rPr lang="en-US" sz="2100" spc="105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er ChatGPT à vos canaux de communication pour des échanges naturels et fluides</a:t>
            </a:r>
          </a:p>
        </p:txBody>
      </p:sp>
      <p:sp>
        <p:nvSpPr>
          <p:cNvPr name="AutoShape 4" id="4"/>
          <p:cNvSpPr/>
          <p:nvPr/>
        </p:nvSpPr>
        <p:spPr>
          <a:xfrm rot="0">
            <a:off x="6300479" y="7458165"/>
            <a:ext cx="4777276" cy="2130139"/>
          </a:xfrm>
          <a:prstGeom prst="rect">
            <a:avLst/>
          </a:prstGeom>
          <a:solidFill>
            <a:srgbClr val="00AEEF"/>
          </a:solidFill>
        </p:spPr>
      </p:sp>
      <p:grpSp>
        <p:nvGrpSpPr>
          <p:cNvPr name="Group 5" id="5"/>
          <p:cNvGrpSpPr/>
          <p:nvPr/>
        </p:nvGrpSpPr>
        <p:grpSpPr>
          <a:xfrm rot="-8100000">
            <a:off x="10320224" y="7770720"/>
            <a:ext cx="1507442" cy="1505030"/>
            <a:chOff x="0" y="0"/>
            <a:chExt cx="6350000" cy="633984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sp>
        <p:nvSpPr>
          <p:cNvPr name="TextBox 7" id="7"/>
          <p:cNvSpPr txBox="true"/>
          <p:nvPr/>
        </p:nvSpPr>
        <p:spPr>
          <a:xfrm rot="0">
            <a:off x="7841882" y="7960154"/>
            <a:ext cx="3235874" cy="11071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67"/>
              </a:lnSpc>
              <a:spcBef>
                <a:spcPct val="0"/>
              </a:spcBef>
            </a:pPr>
            <a:r>
              <a:rPr lang="en-US" b="true" sz="2300" spc="89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OPTIMISATIO</a:t>
            </a:r>
            <a:r>
              <a:rPr lang="en-US" b="true" sz="2300" spc="89" u="none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N DE LA COMMUNICATION INTERNE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6726239" y="7683576"/>
            <a:ext cx="801318" cy="1706125"/>
            <a:chOff x="0" y="0"/>
            <a:chExt cx="1068424" cy="227483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068424" cy="2274833"/>
            </a:xfrm>
            <a:custGeom>
              <a:avLst/>
              <a:gdLst/>
              <a:ahLst/>
              <a:cxnLst/>
              <a:rect r="r" b="b" t="t" l="l"/>
              <a:pathLst>
                <a:path h="2274833" w="1068424">
                  <a:moveTo>
                    <a:pt x="0" y="0"/>
                  </a:moveTo>
                  <a:lnTo>
                    <a:pt x="1068424" y="0"/>
                  </a:lnTo>
                  <a:lnTo>
                    <a:pt x="1068424" y="2274833"/>
                  </a:lnTo>
                  <a:lnTo>
                    <a:pt x="0" y="2274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56457" t="0" r="-56457" b="0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 rot="0">
              <a:off x="138830" y="181563"/>
              <a:ext cx="790765" cy="18164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134"/>
                </a:lnSpc>
                <a:spcBef>
                  <a:spcPct val="0"/>
                </a:spcBef>
              </a:pPr>
              <a:r>
                <a:rPr lang="en-US" sz="8499">
                  <a:solidFill>
                    <a:srgbClr val="00AEE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4</a:t>
              </a:r>
            </a:p>
          </p:txBody>
        </p:sp>
      </p:grpSp>
      <p:sp>
        <p:nvSpPr>
          <p:cNvPr name="AutoShape 11" id="11"/>
          <p:cNvSpPr/>
          <p:nvPr/>
        </p:nvSpPr>
        <p:spPr>
          <a:xfrm rot="0">
            <a:off x="6300479" y="5206624"/>
            <a:ext cx="10958821" cy="2130139"/>
          </a:xfrm>
          <a:prstGeom prst="rect">
            <a:avLst/>
          </a:prstGeom>
          <a:solidFill>
            <a:srgbClr val="102C40">
              <a:alpha val="29804"/>
            </a:srgbClr>
          </a:solidFill>
        </p:spPr>
      </p:sp>
      <p:sp>
        <p:nvSpPr>
          <p:cNvPr name="TextBox 12" id="12"/>
          <p:cNvSpPr txBox="true"/>
          <p:nvPr/>
        </p:nvSpPr>
        <p:spPr>
          <a:xfrm rot="0">
            <a:off x="12448848" y="5654585"/>
            <a:ext cx="4142724" cy="11770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spc="105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Comment</a:t>
            </a:r>
            <a:r>
              <a:rPr lang="en-US" sz="2100" spc="105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 utiliser ChatGPT pour réduire les charges administratives.</a:t>
            </a:r>
          </a:p>
        </p:txBody>
      </p:sp>
      <p:sp>
        <p:nvSpPr>
          <p:cNvPr name="AutoShape 13" id="13"/>
          <p:cNvSpPr/>
          <p:nvPr/>
        </p:nvSpPr>
        <p:spPr>
          <a:xfrm rot="0">
            <a:off x="6300479" y="5206624"/>
            <a:ext cx="4777276" cy="2130139"/>
          </a:xfrm>
          <a:prstGeom prst="rect">
            <a:avLst/>
          </a:prstGeom>
          <a:solidFill>
            <a:srgbClr val="102C40"/>
          </a:solidFill>
        </p:spPr>
      </p:sp>
      <p:grpSp>
        <p:nvGrpSpPr>
          <p:cNvPr name="Group 14" id="14"/>
          <p:cNvGrpSpPr/>
          <p:nvPr/>
        </p:nvGrpSpPr>
        <p:grpSpPr>
          <a:xfrm rot="-8100000">
            <a:off x="10320224" y="5519179"/>
            <a:ext cx="1507442" cy="1505030"/>
            <a:chOff x="0" y="0"/>
            <a:chExt cx="6350000" cy="633984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02C40"/>
            </a:solid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7841882" y="5629365"/>
            <a:ext cx="3235874" cy="1256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4"/>
              </a:lnSpc>
              <a:spcBef>
                <a:spcPct val="0"/>
              </a:spcBef>
            </a:pPr>
            <a:r>
              <a:rPr lang="en-US" b="true" sz="2600" spc="101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AUT</a:t>
            </a:r>
            <a:r>
              <a:rPr lang="en-US" b="true" sz="2600" spc="101" u="none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OMATISATION DES TÂCHES RÉPÉTITIVES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6726239" y="5432035"/>
            <a:ext cx="801318" cy="1706125"/>
            <a:chOff x="0" y="0"/>
            <a:chExt cx="1068424" cy="2274833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068424" cy="2274833"/>
            </a:xfrm>
            <a:custGeom>
              <a:avLst/>
              <a:gdLst/>
              <a:ahLst/>
              <a:cxnLst/>
              <a:rect r="r" b="b" t="t" l="l"/>
              <a:pathLst>
                <a:path h="2274833" w="1068424">
                  <a:moveTo>
                    <a:pt x="0" y="0"/>
                  </a:moveTo>
                  <a:lnTo>
                    <a:pt x="1068424" y="0"/>
                  </a:lnTo>
                  <a:lnTo>
                    <a:pt x="1068424" y="2274833"/>
                  </a:lnTo>
                  <a:lnTo>
                    <a:pt x="0" y="2274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56457" t="0" r="-56457" b="0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 rot="0">
              <a:off x="138830" y="181563"/>
              <a:ext cx="790765" cy="18164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134"/>
                </a:lnSpc>
                <a:spcBef>
                  <a:spcPct val="0"/>
                </a:spcBef>
              </a:pPr>
              <a:r>
                <a:rPr lang="en-US" sz="8499">
                  <a:solidFill>
                    <a:srgbClr val="102C40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3</a:t>
              </a:r>
            </a:p>
          </p:txBody>
        </p:sp>
      </p:grpSp>
      <p:sp>
        <p:nvSpPr>
          <p:cNvPr name="AutoShape 20" id="20"/>
          <p:cNvSpPr/>
          <p:nvPr/>
        </p:nvSpPr>
        <p:spPr>
          <a:xfrm rot="0">
            <a:off x="6300479" y="2952660"/>
            <a:ext cx="10958821" cy="2130139"/>
          </a:xfrm>
          <a:prstGeom prst="rect">
            <a:avLst/>
          </a:prstGeom>
          <a:solidFill>
            <a:srgbClr val="00AEEF">
              <a:alpha val="29804"/>
            </a:srgbClr>
          </a:solidFill>
        </p:spPr>
      </p:sp>
      <p:sp>
        <p:nvSpPr>
          <p:cNvPr name="TextBox 21" id="21"/>
          <p:cNvSpPr txBox="true"/>
          <p:nvPr/>
        </p:nvSpPr>
        <p:spPr>
          <a:xfrm rot="0">
            <a:off x="12448848" y="3092024"/>
            <a:ext cx="4616358" cy="17942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1900" spc="95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Découverte de l’interface et d</a:t>
            </a:r>
            <a:r>
              <a:rPr lang="en-US" sz="1900" spc="95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es fonctionnalités clés</a:t>
            </a:r>
          </a:p>
          <a:p>
            <a:pPr algn="l">
              <a:lnSpc>
                <a:spcPts val="2850"/>
              </a:lnSpc>
            </a:pPr>
            <a:r>
              <a:rPr lang="en-US" sz="1900" spc="95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Types de tâches réalisables avec ChatGPT</a:t>
            </a:r>
          </a:p>
          <a:p>
            <a:pPr algn="l">
              <a:lnSpc>
                <a:spcPts val="2850"/>
              </a:lnSpc>
            </a:pPr>
            <a:r>
              <a:rPr lang="en-US" sz="1900" spc="95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Méthode pour rédiger un prompt efficace</a:t>
            </a:r>
          </a:p>
        </p:txBody>
      </p:sp>
      <p:sp>
        <p:nvSpPr>
          <p:cNvPr name="AutoShape 22" id="22"/>
          <p:cNvSpPr/>
          <p:nvPr/>
        </p:nvSpPr>
        <p:spPr>
          <a:xfrm rot="0">
            <a:off x="6300479" y="2952660"/>
            <a:ext cx="4777276" cy="2130139"/>
          </a:xfrm>
          <a:prstGeom prst="rect">
            <a:avLst/>
          </a:prstGeom>
          <a:solidFill>
            <a:srgbClr val="00AEEF"/>
          </a:solidFill>
        </p:spPr>
      </p:sp>
      <p:grpSp>
        <p:nvGrpSpPr>
          <p:cNvPr name="Group 23" id="23"/>
          <p:cNvGrpSpPr/>
          <p:nvPr/>
        </p:nvGrpSpPr>
        <p:grpSpPr>
          <a:xfrm rot="-8100000">
            <a:off x="10320224" y="3265214"/>
            <a:ext cx="1507442" cy="1505030"/>
            <a:chOff x="0" y="0"/>
            <a:chExt cx="6350000" cy="633984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sp>
        <p:nvSpPr>
          <p:cNvPr name="TextBox 25" id="25"/>
          <p:cNvSpPr txBox="true"/>
          <p:nvPr/>
        </p:nvSpPr>
        <p:spPr>
          <a:xfrm rot="0">
            <a:off x="7841882" y="3389154"/>
            <a:ext cx="3235874" cy="12285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5"/>
              </a:lnSpc>
              <a:spcBef>
                <a:spcPct val="0"/>
              </a:spcBef>
            </a:pPr>
            <a:r>
              <a:rPr lang="en-US" b="true" sz="2500" spc="97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PRIS</a:t>
            </a:r>
            <a:r>
              <a:rPr lang="en-US" b="true" sz="2500" spc="97" u="none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E EN MAIN DE CHATGPT ET BASES DU PROMPTING</a:t>
            </a:r>
          </a:p>
        </p:txBody>
      </p:sp>
      <p:grpSp>
        <p:nvGrpSpPr>
          <p:cNvPr name="Group 26" id="26"/>
          <p:cNvGrpSpPr/>
          <p:nvPr/>
        </p:nvGrpSpPr>
        <p:grpSpPr>
          <a:xfrm rot="0">
            <a:off x="6726239" y="3178071"/>
            <a:ext cx="801318" cy="1706125"/>
            <a:chOff x="0" y="0"/>
            <a:chExt cx="1068424" cy="2274833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068424" cy="2274833"/>
            </a:xfrm>
            <a:custGeom>
              <a:avLst/>
              <a:gdLst/>
              <a:ahLst/>
              <a:cxnLst/>
              <a:rect r="r" b="b" t="t" l="l"/>
              <a:pathLst>
                <a:path h="2274833" w="1068424">
                  <a:moveTo>
                    <a:pt x="0" y="0"/>
                  </a:moveTo>
                  <a:lnTo>
                    <a:pt x="1068424" y="0"/>
                  </a:lnTo>
                  <a:lnTo>
                    <a:pt x="1068424" y="2274833"/>
                  </a:lnTo>
                  <a:lnTo>
                    <a:pt x="0" y="2274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56457" t="0" r="-56457" b="0"/>
              </a:stretch>
            </a:blipFill>
          </p:spPr>
        </p:sp>
        <p:sp>
          <p:nvSpPr>
            <p:cNvPr name="TextBox 28" id="28"/>
            <p:cNvSpPr txBox="true"/>
            <p:nvPr/>
          </p:nvSpPr>
          <p:spPr>
            <a:xfrm rot="0">
              <a:off x="138830" y="181563"/>
              <a:ext cx="790765" cy="18164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134"/>
                </a:lnSpc>
                <a:spcBef>
                  <a:spcPct val="0"/>
                </a:spcBef>
              </a:pPr>
              <a:r>
                <a:rPr lang="en-US" sz="8499">
                  <a:solidFill>
                    <a:srgbClr val="00AEE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2</a:t>
              </a:r>
            </a:p>
          </p:txBody>
        </p:sp>
      </p:grpSp>
      <p:sp>
        <p:nvSpPr>
          <p:cNvPr name="AutoShape 29" id="29"/>
          <p:cNvSpPr/>
          <p:nvPr/>
        </p:nvSpPr>
        <p:spPr>
          <a:xfrm rot="0">
            <a:off x="6300479" y="698696"/>
            <a:ext cx="10958821" cy="2130139"/>
          </a:xfrm>
          <a:prstGeom prst="rect">
            <a:avLst/>
          </a:prstGeom>
          <a:solidFill>
            <a:srgbClr val="00AEEF">
              <a:alpha val="29804"/>
            </a:srgbClr>
          </a:solidFill>
        </p:spPr>
      </p:sp>
      <p:sp>
        <p:nvSpPr>
          <p:cNvPr name="TextBox 30" id="30"/>
          <p:cNvSpPr txBox="true"/>
          <p:nvPr/>
        </p:nvSpPr>
        <p:spPr>
          <a:xfrm rot="0">
            <a:off x="12448848" y="973190"/>
            <a:ext cx="4142724" cy="1514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 spc="100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Comprendr</a:t>
            </a:r>
            <a:r>
              <a:rPr lang="en-US" sz="2000" spc="100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e l'IA générative et son impact sur les RH. Découvrir comment ChatGPT peut automatiser les processus RH. </a:t>
            </a:r>
          </a:p>
        </p:txBody>
      </p:sp>
      <p:sp>
        <p:nvSpPr>
          <p:cNvPr name="AutoShape 31" id="31"/>
          <p:cNvSpPr/>
          <p:nvPr/>
        </p:nvSpPr>
        <p:spPr>
          <a:xfrm rot="0">
            <a:off x="6300479" y="698696"/>
            <a:ext cx="4777276" cy="2130139"/>
          </a:xfrm>
          <a:prstGeom prst="rect">
            <a:avLst/>
          </a:prstGeom>
          <a:solidFill>
            <a:srgbClr val="00AEEF"/>
          </a:solidFill>
        </p:spPr>
      </p:sp>
      <p:grpSp>
        <p:nvGrpSpPr>
          <p:cNvPr name="Group 32" id="32"/>
          <p:cNvGrpSpPr/>
          <p:nvPr/>
        </p:nvGrpSpPr>
        <p:grpSpPr>
          <a:xfrm rot="-8100000">
            <a:off x="10320224" y="1011250"/>
            <a:ext cx="1507442" cy="1505030"/>
            <a:chOff x="0" y="0"/>
            <a:chExt cx="6350000" cy="633984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sp>
        <p:nvSpPr>
          <p:cNvPr name="TextBox 34" id="34"/>
          <p:cNvSpPr txBox="true"/>
          <p:nvPr/>
        </p:nvSpPr>
        <p:spPr>
          <a:xfrm rot="0">
            <a:off x="7841882" y="1135190"/>
            <a:ext cx="3235874" cy="12285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5"/>
              </a:lnSpc>
              <a:spcBef>
                <a:spcPct val="0"/>
              </a:spcBef>
            </a:pPr>
            <a:r>
              <a:rPr lang="en-US" b="true" sz="2500" spc="97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INTRODUCTI</a:t>
            </a:r>
            <a:r>
              <a:rPr lang="en-US" b="true" sz="2500" spc="97" u="none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ON À L'IA ET À CHATGPT DANS LES RH</a:t>
            </a:r>
          </a:p>
        </p:txBody>
      </p:sp>
      <p:grpSp>
        <p:nvGrpSpPr>
          <p:cNvPr name="Group 35" id="35"/>
          <p:cNvGrpSpPr/>
          <p:nvPr/>
        </p:nvGrpSpPr>
        <p:grpSpPr>
          <a:xfrm rot="0">
            <a:off x="6726239" y="924107"/>
            <a:ext cx="801318" cy="1706125"/>
            <a:chOff x="0" y="0"/>
            <a:chExt cx="1068424" cy="2274833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1068424" cy="2274833"/>
            </a:xfrm>
            <a:custGeom>
              <a:avLst/>
              <a:gdLst/>
              <a:ahLst/>
              <a:cxnLst/>
              <a:rect r="r" b="b" t="t" l="l"/>
              <a:pathLst>
                <a:path h="2274833" w="1068424">
                  <a:moveTo>
                    <a:pt x="0" y="0"/>
                  </a:moveTo>
                  <a:lnTo>
                    <a:pt x="1068424" y="0"/>
                  </a:lnTo>
                  <a:lnTo>
                    <a:pt x="1068424" y="2274833"/>
                  </a:lnTo>
                  <a:lnTo>
                    <a:pt x="0" y="2274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56457" t="0" r="-56457" b="0"/>
              </a:stretch>
            </a:blipFill>
          </p:spPr>
        </p:sp>
        <p:sp>
          <p:nvSpPr>
            <p:cNvPr name="TextBox 37" id="37"/>
            <p:cNvSpPr txBox="true"/>
            <p:nvPr/>
          </p:nvSpPr>
          <p:spPr>
            <a:xfrm rot="0">
              <a:off x="138830" y="181563"/>
              <a:ext cx="790765" cy="18164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134"/>
                </a:lnSpc>
                <a:spcBef>
                  <a:spcPct val="0"/>
                </a:spcBef>
              </a:pPr>
              <a:r>
                <a:rPr lang="en-US" sz="8499">
                  <a:solidFill>
                    <a:srgbClr val="00AEE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1</a:t>
              </a:r>
            </a:p>
          </p:txBody>
        </p:sp>
      </p:grpSp>
      <p:sp>
        <p:nvSpPr>
          <p:cNvPr name="TextBox 38" id="38"/>
          <p:cNvSpPr txBox="true"/>
          <p:nvPr/>
        </p:nvSpPr>
        <p:spPr>
          <a:xfrm rot="0">
            <a:off x="1028700" y="4384283"/>
            <a:ext cx="4803933" cy="14708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894"/>
              </a:lnSpc>
              <a:spcBef>
                <a:spcPct val="0"/>
              </a:spcBef>
            </a:pPr>
            <a:r>
              <a:rPr lang="en-US" sz="4499" spc="134">
                <a:solidFill>
                  <a:srgbClr val="191919"/>
                </a:solidFill>
                <a:latin typeface="Josefin Sans"/>
                <a:ea typeface="Josefin Sans"/>
                <a:cs typeface="Josefin Sans"/>
                <a:sym typeface="Josefin Sans"/>
              </a:rPr>
              <a:t>DÉROULÉ DE LA FORMATION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49245" y="1028700"/>
            <a:ext cx="3684474" cy="912529"/>
            <a:chOff x="0" y="0"/>
            <a:chExt cx="4912632" cy="1216705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4912632" cy="1216705"/>
              <a:chOff x="0" y="0"/>
              <a:chExt cx="1743448" cy="43180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60747" y="63500"/>
                <a:ext cx="1621954" cy="304800"/>
              </a:xfrm>
              <a:custGeom>
                <a:avLst/>
                <a:gdLst/>
                <a:ahLst/>
                <a:cxnLst/>
                <a:rect r="r" b="b" t="t" l="l"/>
                <a:pathLst>
                  <a:path h="304800" w="1621954">
                    <a:moveTo>
                      <a:pt x="0" y="259207"/>
                    </a:moveTo>
                    <a:lnTo>
                      <a:pt x="0" y="45593"/>
                    </a:lnTo>
                    <a:cubicBezTo>
                      <a:pt x="0" y="39497"/>
                      <a:pt x="1094" y="33782"/>
                      <a:pt x="3281" y="28194"/>
                    </a:cubicBezTo>
                    <a:cubicBezTo>
                      <a:pt x="5468" y="22606"/>
                      <a:pt x="8626" y="17653"/>
                      <a:pt x="12757" y="13335"/>
                    </a:cubicBezTo>
                    <a:cubicBezTo>
                      <a:pt x="16888" y="9017"/>
                      <a:pt x="21626" y="5715"/>
                      <a:pt x="26972" y="3429"/>
                    </a:cubicBezTo>
                    <a:cubicBezTo>
                      <a:pt x="32318" y="1143"/>
                      <a:pt x="37785" y="0"/>
                      <a:pt x="43617" y="0"/>
                    </a:cubicBezTo>
                    <a:lnTo>
                      <a:pt x="1578338" y="0"/>
                    </a:lnTo>
                    <a:cubicBezTo>
                      <a:pt x="1584169" y="0"/>
                      <a:pt x="1589637" y="1143"/>
                      <a:pt x="1594982" y="3429"/>
                    </a:cubicBezTo>
                    <a:cubicBezTo>
                      <a:pt x="1600328" y="5715"/>
                      <a:pt x="1605066" y="9017"/>
                      <a:pt x="1609197" y="13335"/>
                    </a:cubicBezTo>
                    <a:cubicBezTo>
                      <a:pt x="1613328" y="17653"/>
                      <a:pt x="1616487" y="22606"/>
                      <a:pt x="1618674" y="28194"/>
                    </a:cubicBezTo>
                    <a:cubicBezTo>
                      <a:pt x="1620861" y="33782"/>
                      <a:pt x="1621954" y="39624"/>
                      <a:pt x="1621954" y="45593"/>
                    </a:cubicBezTo>
                    <a:lnTo>
                      <a:pt x="1621954" y="259207"/>
                    </a:lnTo>
                    <a:cubicBezTo>
                      <a:pt x="1621954" y="265303"/>
                      <a:pt x="1620861" y="271018"/>
                      <a:pt x="1618674" y="276606"/>
                    </a:cubicBezTo>
                    <a:cubicBezTo>
                      <a:pt x="1616487" y="282194"/>
                      <a:pt x="1613328" y="287147"/>
                      <a:pt x="1609197" y="291465"/>
                    </a:cubicBezTo>
                    <a:cubicBezTo>
                      <a:pt x="1605066" y="295783"/>
                      <a:pt x="1600328" y="299085"/>
                      <a:pt x="1594982" y="301371"/>
                    </a:cubicBezTo>
                    <a:cubicBezTo>
                      <a:pt x="1589637" y="303657"/>
                      <a:pt x="1584048" y="304800"/>
                      <a:pt x="1578338" y="304800"/>
                    </a:cubicBezTo>
                    <a:lnTo>
                      <a:pt x="43617" y="304800"/>
                    </a:lnTo>
                    <a:cubicBezTo>
                      <a:pt x="37785" y="304800"/>
                      <a:pt x="32318" y="303657"/>
                      <a:pt x="26972" y="301371"/>
                    </a:cubicBezTo>
                    <a:cubicBezTo>
                      <a:pt x="21626" y="299085"/>
                      <a:pt x="16888" y="295783"/>
                      <a:pt x="12757" y="291465"/>
                    </a:cubicBezTo>
                    <a:cubicBezTo>
                      <a:pt x="8626" y="287147"/>
                      <a:pt x="5468" y="282194"/>
                      <a:pt x="3281" y="276606"/>
                    </a:cubicBezTo>
                    <a:cubicBezTo>
                      <a:pt x="1094" y="271018"/>
                      <a:pt x="0" y="265303"/>
                      <a:pt x="0" y="259207"/>
                    </a:cubicBezTo>
                    <a:close/>
                  </a:path>
                </a:pathLst>
              </a:custGeom>
              <a:solidFill>
                <a:srgbClr val="CCF1FF"/>
              </a:solidFill>
            </p:spPr>
          </p:sp>
          <p:sp>
            <p:nvSpPr>
              <p:cNvPr name="Freeform 5" id="5"/>
              <p:cNvSpPr/>
              <p:nvPr/>
            </p:nvSpPr>
            <p:spPr>
              <a:xfrm flipH="false" flipV="false" rot="0">
                <a:off x="169712" y="202849"/>
                <a:ext cx="20890" cy="35126"/>
              </a:xfrm>
              <a:custGeom>
                <a:avLst/>
                <a:gdLst/>
                <a:ahLst/>
                <a:cxnLst/>
                <a:rect r="r" b="b" t="t" l="l"/>
                <a:pathLst>
                  <a:path h="35126" w="20890">
                    <a:moveTo>
                      <a:pt x="15810" y="33879"/>
                    </a:moveTo>
                    <a:cubicBezTo>
                      <a:pt x="9736" y="24481"/>
                      <a:pt x="7549" y="20798"/>
                      <a:pt x="5605" y="17369"/>
                    </a:cubicBezTo>
                    <a:cubicBezTo>
                      <a:pt x="5605" y="17369"/>
                      <a:pt x="5605" y="17242"/>
                      <a:pt x="5605" y="17242"/>
                    </a:cubicBezTo>
                    <a:cubicBezTo>
                      <a:pt x="3782" y="13559"/>
                      <a:pt x="2203" y="10003"/>
                      <a:pt x="1110" y="6955"/>
                    </a:cubicBezTo>
                    <a:cubicBezTo>
                      <a:pt x="1110" y="6955"/>
                      <a:pt x="1110" y="6828"/>
                      <a:pt x="1110" y="6828"/>
                    </a:cubicBezTo>
                    <a:lnTo>
                      <a:pt x="138" y="3653"/>
                    </a:lnTo>
                    <a:cubicBezTo>
                      <a:pt x="-348" y="2129"/>
                      <a:pt x="502" y="478"/>
                      <a:pt x="1960" y="97"/>
                    </a:cubicBezTo>
                    <a:cubicBezTo>
                      <a:pt x="3418" y="-284"/>
                      <a:pt x="4997" y="478"/>
                      <a:pt x="5362" y="2002"/>
                    </a:cubicBezTo>
                    <a:lnTo>
                      <a:pt x="6334" y="5177"/>
                    </a:lnTo>
                    <a:lnTo>
                      <a:pt x="3661" y="6066"/>
                    </a:lnTo>
                    <a:lnTo>
                      <a:pt x="6212" y="5050"/>
                    </a:lnTo>
                    <a:cubicBezTo>
                      <a:pt x="7306" y="7844"/>
                      <a:pt x="8764" y="11273"/>
                      <a:pt x="10465" y="14702"/>
                    </a:cubicBezTo>
                    <a:lnTo>
                      <a:pt x="8035" y="15972"/>
                    </a:lnTo>
                    <a:lnTo>
                      <a:pt x="10465" y="14575"/>
                    </a:lnTo>
                    <a:cubicBezTo>
                      <a:pt x="12287" y="17877"/>
                      <a:pt x="14352" y="21433"/>
                      <a:pt x="20427" y="30704"/>
                    </a:cubicBezTo>
                    <a:cubicBezTo>
                      <a:pt x="21278" y="31974"/>
                      <a:pt x="20913" y="33752"/>
                      <a:pt x="19698" y="34641"/>
                    </a:cubicBezTo>
                    <a:cubicBezTo>
                      <a:pt x="18483" y="35530"/>
                      <a:pt x="16782" y="35149"/>
                      <a:pt x="15932" y="33879"/>
                    </a:cubicBezTo>
                    <a:close/>
                  </a:path>
                </a:pathLst>
              </a:custGeom>
              <a:solidFill>
                <a:srgbClr val="3B3535"/>
              </a:solidFill>
            </p:spPr>
          </p:sp>
          <p:sp>
            <p:nvSpPr>
              <p:cNvPr name="Freeform 6" id="6"/>
              <p:cNvSpPr/>
              <p:nvPr/>
            </p:nvSpPr>
            <p:spPr>
              <a:xfrm flipH="false" flipV="false" rot="0">
                <a:off x="209804" y="268024"/>
                <a:ext cx="7203" cy="8402"/>
              </a:xfrm>
              <a:custGeom>
                <a:avLst/>
                <a:gdLst/>
                <a:ahLst/>
                <a:cxnLst/>
                <a:rect r="r" b="b" t="t" l="l"/>
                <a:pathLst>
                  <a:path h="8402" w="7203">
                    <a:moveTo>
                      <a:pt x="4999" y="1216"/>
                    </a:moveTo>
                    <a:lnTo>
                      <a:pt x="6699" y="3756"/>
                    </a:lnTo>
                    <a:cubicBezTo>
                      <a:pt x="7550" y="5026"/>
                      <a:pt x="7307" y="6804"/>
                      <a:pt x="6092" y="7820"/>
                    </a:cubicBezTo>
                    <a:cubicBezTo>
                      <a:pt x="4877" y="8836"/>
                      <a:pt x="3176" y="8455"/>
                      <a:pt x="2204" y="7185"/>
                    </a:cubicBezTo>
                    <a:lnTo>
                      <a:pt x="503" y="4645"/>
                    </a:lnTo>
                    <a:cubicBezTo>
                      <a:pt x="-347" y="3375"/>
                      <a:pt x="-104" y="1597"/>
                      <a:pt x="1111" y="581"/>
                    </a:cubicBezTo>
                    <a:cubicBezTo>
                      <a:pt x="2326" y="-435"/>
                      <a:pt x="4027" y="-54"/>
                      <a:pt x="4999" y="1216"/>
                    </a:cubicBezTo>
                    <a:close/>
                  </a:path>
                </a:pathLst>
              </a:custGeom>
              <a:solidFill>
                <a:srgbClr val="3B3535"/>
              </a:solidFill>
            </p:spPr>
          </p:sp>
          <p:sp>
            <p:nvSpPr>
              <p:cNvPr name="Freeform 7" id="7"/>
              <p:cNvSpPr/>
              <p:nvPr/>
            </p:nvSpPr>
            <p:spPr>
              <a:xfrm flipH="false" flipV="false" rot="0">
                <a:off x="189896" y="168783"/>
                <a:ext cx="48598" cy="50800"/>
              </a:xfrm>
              <a:custGeom>
                <a:avLst/>
                <a:gdLst/>
                <a:ahLst/>
                <a:cxnLst/>
                <a:rect r="r" b="b" t="t" l="l"/>
                <a:pathLst>
                  <a:path h="50800" w="48598">
                    <a:moveTo>
                      <a:pt x="48598" y="25400"/>
                    </a:moveTo>
                    <a:cubicBezTo>
                      <a:pt x="48598" y="28829"/>
                      <a:pt x="47991" y="32004"/>
                      <a:pt x="46776" y="35179"/>
                    </a:cubicBezTo>
                    <a:lnTo>
                      <a:pt x="44224" y="34036"/>
                    </a:lnTo>
                    <a:lnTo>
                      <a:pt x="46776" y="35179"/>
                    </a:lnTo>
                    <a:cubicBezTo>
                      <a:pt x="45561" y="38227"/>
                      <a:pt x="43738" y="41021"/>
                      <a:pt x="41551" y="43434"/>
                    </a:cubicBezTo>
                    <a:lnTo>
                      <a:pt x="39607" y="41402"/>
                    </a:lnTo>
                    <a:lnTo>
                      <a:pt x="41551" y="43434"/>
                    </a:lnTo>
                    <a:cubicBezTo>
                      <a:pt x="39243" y="45847"/>
                      <a:pt x="36692" y="47625"/>
                      <a:pt x="33654" y="48895"/>
                    </a:cubicBezTo>
                    <a:lnTo>
                      <a:pt x="32561" y="46228"/>
                    </a:lnTo>
                    <a:lnTo>
                      <a:pt x="33654" y="48895"/>
                    </a:lnTo>
                    <a:cubicBezTo>
                      <a:pt x="30738" y="50165"/>
                      <a:pt x="27579" y="50800"/>
                      <a:pt x="24299" y="50800"/>
                    </a:cubicBezTo>
                    <a:lnTo>
                      <a:pt x="24299" y="47879"/>
                    </a:lnTo>
                    <a:lnTo>
                      <a:pt x="24299" y="50800"/>
                    </a:lnTo>
                    <a:cubicBezTo>
                      <a:pt x="21019" y="50800"/>
                      <a:pt x="17981" y="50165"/>
                      <a:pt x="14944" y="48895"/>
                    </a:cubicBezTo>
                    <a:lnTo>
                      <a:pt x="16037" y="46228"/>
                    </a:lnTo>
                    <a:lnTo>
                      <a:pt x="14944" y="48895"/>
                    </a:lnTo>
                    <a:cubicBezTo>
                      <a:pt x="12028" y="47625"/>
                      <a:pt x="9355" y="45720"/>
                      <a:pt x="7047" y="43434"/>
                    </a:cubicBezTo>
                    <a:lnTo>
                      <a:pt x="8991" y="41402"/>
                    </a:lnTo>
                    <a:lnTo>
                      <a:pt x="7047" y="43434"/>
                    </a:lnTo>
                    <a:cubicBezTo>
                      <a:pt x="4738" y="41021"/>
                      <a:pt x="3038" y="38354"/>
                      <a:pt x="1823" y="35179"/>
                    </a:cubicBezTo>
                    <a:lnTo>
                      <a:pt x="4374" y="34036"/>
                    </a:lnTo>
                    <a:lnTo>
                      <a:pt x="1823" y="35179"/>
                    </a:lnTo>
                    <a:cubicBezTo>
                      <a:pt x="608" y="32131"/>
                      <a:pt x="0" y="28829"/>
                      <a:pt x="0" y="25400"/>
                    </a:cubicBezTo>
                    <a:lnTo>
                      <a:pt x="2795" y="25400"/>
                    </a:lnTo>
                    <a:lnTo>
                      <a:pt x="0" y="25400"/>
                    </a:lnTo>
                    <a:cubicBezTo>
                      <a:pt x="0" y="21971"/>
                      <a:pt x="608" y="18796"/>
                      <a:pt x="1823" y="15621"/>
                    </a:cubicBezTo>
                    <a:lnTo>
                      <a:pt x="4374" y="16764"/>
                    </a:lnTo>
                    <a:lnTo>
                      <a:pt x="1823" y="15621"/>
                    </a:lnTo>
                    <a:cubicBezTo>
                      <a:pt x="3038" y="12573"/>
                      <a:pt x="4860" y="9779"/>
                      <a:pt x="7047" y="7366"/>
                    </a:cubicBezTo>
                    <a:lnTo>
                      <a:pt x="8991" y="9398"/>
                    </a:lnTo>
                    <a:lnTo>
                      <a:pt x="7047" y="7366"/>
                    </a:lnTo>
                    <a:cubicBezTo>
                      <a:pt x="9355" y="4953"/>
                      <a:pt x="11907" y="3175"/>
                      <a:pt x="14944" y="1905"/>
                    </a:cubicBezTo>
                    <a:lnTo>
                      <a:pt x="16037" y="4572"/>
                    </a:lnTo>
                    <a:lnTo>
                      <a:pt x="14944" y="1905"/>
                    </a:lnTo>
                    <a:cubicBezTo>
                      <a:pt x="17860" y="635"/>
                      <a:pt x="21019" y="0"/>
                      <a:pt x="24299" y="0"/>
                    </a:cubicBezTo>
                    <a:lnTo>
                      <a:pt x="24299" y="2921"/>
                    </a:lnTo>
                    <a:lnTo>
                      <a:pt x="24299" y="0"/>
                    </a:lnTo>
                    <a:cubicBezTo>
                      <a:pt x="27579" y="0"/>
                      <a:pt x="30617" y="635"/>
                      <a:pt x="33654" y="1905"/>
                    </a:cubicBezTo>
                    <a:lnTo>
                      <a:pt x="32561" y="4572"/>
                    </a:lnTo>
                    <a:lnTo>
                      <a:pt x="33654" y="1905"/>
                    </a:lnTo>
                    <a:cubicBezTo>
                      <a:pt x="36570" y="3175"/>
                      <a:pt x="39243" y="5080"/>
                      <a:pt x="41551" y="7366"/>
                    </a:cubicBezTo>
                    <a:lnTo>
                      <a:pt x="39607" y="9398"/>
                    </a:lnTo>
                    <a:lnTo>
                      <a:pt x="41551" y="7366"/>
                    </a:lnTo>
                    <a:cubicBezTo>
                      <a:pt x="43860" y="9779"/>
                      <a:pt x="45561" y="12446"/>
                      <a:pt x="46776" y="15621"/>
                    </a:cubicBezTo>
                    <a:lnTo>
                      <a:pt x="44224" y="16764"/>
                    </a:lnTo>
                    <a:lnTo>
                      <a:pt x="46776" y="15621"/>
                    </a:lnTo>
                    <a:cubicBezTo>
                      <a:pt x="47991" y="18669"/>
                      <a:pt x="48598" y="21971"/>
                      <a:pt x="48598" y="25400"/>
                    </a:cubicBezTo>
                    <a:moveTo>
                      <a:pt x="43131" y="25400"/>
                    </a:moveTo>
                    <a:lnTo>
                      <a:pt x="45925" y="25400"/>
                    </a:lnTo>
                    <a:lnTo>
                      <a:pt x="43131" y="25400"/>
                    </a:lnTo>
                    <a:cubicBezTo>
                      <a:pt x="43131" y="22733"/>
                      <a:pt x="42645" y="20320"/>
                      <a:pt x="41673" y="17907"/>
                    </a:cubicBezTo>
                    <a:cubicBezTo>
                      <a:pt x="40701" y="15494"/>
                      <a:pt x="39364" y="13335"/>
                      <a:pt x="37542" y="11557"/>
                    </a:cubicBezTo>
                    <a:cubicBezTo>
                      <a:pt x="35720" y="9652"/>
                      <a:pt x="33776" y="8255"/>
                      <a:pt x="31467" y="7239"/>
                    </a:cubicBezTo>
                    <a:cubicBezTo>
                      <a:pt x="29159" y="6223"/>
                      <a:pt x="26729" y="5715"/>
                      <a:pt x="24299" y="5715"/>
                    </a:cubicBezTo>
                    <a:cubicBezTo>
                      <a:pt x="21869" y="5715"/>
                      <a:pt x="19439" y="6223"/>
                      <a:pt x="17131" y="7239"/>
                    </a:cubicBezTo>
                    <a:cubicBezTo>
                      <a:pt x="14822" y="8255"/>
                      <a:pt x="12757" y="9652"/>
                      <a:pt x="11056" y="11557"/>
                    </a:cubicBezTo>
                    <a:cubicBezTo>
                      <a:pt x="9234" y="13462"/>
                      <a:pt x="7897" y="15494"/>
                      <a:pt x="6925" y="17907"/>
                    </a:cubicBezTo>
                    <a:cubicBezTo>
                      <a:pt x="5953" y="20320"/>
                      <a:pt x="5467" y="22860"/>
                      <a:pt x="5467" y="25400"/>
                    </a:cubicBezTo>
                    <a:cubicBezTo>
                      <a:pt x="5467" y="28067"/>
                      <a:pt x="5953" y="30480"/>
                      <a:pt x="6925" y="32893"/>
                    </a:cubicBezTo>
                    <a:cubicBezTo>
                      <a:pt x="7897" y="35306"/>
                      <a:pt x="9234" y="37465"/>
                      <a:pt x="11056" y="39243"/>
                    </a:cubicBezTo>
                    <a:cubicBezTo>
                      <a:pt x="12879" y="41148"/>
                      <a:pt x="14822" y="42545"/>
                      <a:pt x="17131" y="43561"/>
                    </a:cubicBezTo>
                    <a:cubicBezTo>
                      <a:pt x="19439" y="44577"/>
                      <a:pt x="21869" y="45085"/>
                      <a:pt x="24299" y="45085"/>
                    </a:cubicBezTo>
                    <a:cubicBezTo>
                      <a:pt x="26729" y="45085"/>
                      <a:pt x="29159" y="44577"/>
                      <a:pt x="31467" y="43561"/>
                    </a:cubicBezTo>
                    <a:cubicBezTo>
                      <a:pt x="33776" y="42545"/>
                      <a:pt x="35841" y="41148"/>
                      <a:pt x="37542" y="39243"/>
                    </a:cubicBezTo>
                    <a:cubicBezTo>
                      <a:pt x="39364" y="37338"/>
                      <a:pt x="40701" y="35306"/>
                      <a:pt x="41673" y="32893"/>
                    </a:cubicBezTo>
                    <a:cubicBezTo>
                      <a:pt x="42645" y="30480"/>
                      <a:pt x="43131" y="27940"/>
                      <a:pt x="43131" y="25400"/>
                    </a:cubicBezTo>
                    <a:close/>
                  </a:path>
                </a:pathLst>
              </a:custGeom>
              <a:solidFill>
                <a:srgbClr val="3B3535"/>
              </a:solidFill>
            </p:spPr>
          </p:sp>
          <p:sp>
            <p:nvSpPr>
              <p:cNvPr name="Freeform 8" id="8"/>
              <p:cNvSpPr/>
              <p:nvPr/>
            </p:nvSpPr>
            <p:spPr>
              <a:xfrm flipH="false" flipV="false" rot="0">
                <a:off x="172158" y="276606"/>
                <a:ext cx="83102" cy="5842"/>
              </a:xfrm>
              <a:custGeom>
                <a:avLst/>
                <a:gdLst/>
                <a:ahLst/>
                <a:cxnLst/>
                <a:rect r="r" b="b" t="t" l="l"/>
                <a:pathLst>
                  <a:path h="5842" w="83102">
                    <a:moveTo>
                      <a:pt x="2794" y="0"/>
                    </a:moveTo>
                    <a:lnTo>
                      <a:pt x="80308" y="0"/>
                    </a:lnTo>
                    <a:cubicBezTo>
                      <a:pt x="81887" y="0"/>
                      <a:pt x="83102" y="1270"/>
                      <a:pt x="83102" y="2921"/>
                    </a:cubicBezTo>
                    <a:cubicBezTo>
                      <a:pt x="83102" y="4572"/>
                      <a:pt x="81887" y="5842"/>
                      <a:pt x="80308" y="5842"/>
                    </a:cubicBezTo>
                    <a:lnTo>
                      <a:pt x="2794" y="5842"/>
                    </a:lnTo>
                    <a:cubicBezTo>
                      <a:pt x="1215" y="5842"/>
                      <a:pt x="0" y="4572"/>
                      <a:pt x="0" y="2921"/>
                    </a:cubicBezTo>
                    <a:cubicBezTo>
                      <a:pt x="0" y="1270"/>
                      <a:pt x="1215" y="0"/>
                      <a:pt x="2794" y="0"/>
                    </a:cubicBezTo>
                    <a:close/>
                  </a:path>
                </a:pathLst>
              </a:custGeom>
              <a:solidFill>
                <a:srgbClr val="3B3535"/>
              </a:solidFill>
            </p:spPr>
          </p:sp>
          <p:sp>
            <p:nvSpPr>
              <p:cNvPr name="Freeform 9" id="9"/>
              <p:cNvSpPr/>
              <p:nvPr/>
            </p:nvSpPr>
            <p:spPr>
              <a:xfrm flipH="false" flipV="false" rot="0">
                <a:off x="185019" y="232083"/>
                <a:ext cx="30287" cy="41676"/>
              </a:xfrm>
              <a:custGeom>
                <a:avLst/>
                <a:gdLst/>
                <a:ahLst/>
                <a:cxnLst/>
                <a:rect r="r" b="b" t="t" l="l"/>
                <a:pathLst>
                  <a:path h="41676" w="30287">
                    <a:moveTo>
                      <a:pt x="25288" y="40459"/>
                    </a:moveTo>
                    <a:lnTo>
                      <a:pt x="503" y="4645"/>
                    </a:lnTo>
                    <a:cubicBezTo>
                      <a:pt x="-347" y="3375"/>
                      <a:pt x="-104" y="1597"/>
                      <a:pt x="1111" y="581"/>
                    </a:cubicBezTo>
                    <a:cubicBezTo>
                      <a:pt x="2326" y="-435"/>
                      <a:pt x="4027" y="-54"/>
                      <a:pt x="4999" y="1216"/>
                    </a:cubicBezTo>
                    <a:lnTo>
                      <a:pt x="29784" y="37030"/>
                    </a:lnTo>
                    <a:cubicBezTo>
                      <a:pt x="30634" y="38300"/>
                      <a:pt x="30391" y="40078"/>
                      <a:pt x="29176" y="41094"/>
                    </a:cubicBezTo>
                    <a:cubicBezTo>
                      <a:pt x="27961" y="42110"/>
                      <a:pt x="26260" y="41729"/>
                      <a:pt x="25288" y="40459"/>
                    </a:cubicBezTo>
                    <a:close/>
                  </a:path>
                </a:pathLst>
              </a:custGeom>
              <a:solidFill>
                <a:srgbClr val="3B3535"/>
              </a:solidFill>
            </p:spPr>
          </p:sp>
          <p:sp>
            <p:nvSpPr>
              <p:cNvPr name="Freeform 10" id="10"/>
              <p:cNvSpPr/>
              <p:nvPr/>
            </p:nvSpPr>
            <p:spPr>
              <a:xfrm flipH="false" flipV="false" rot="0">
                <a:off x="168149" y="146298"/>
                <a:ext cx="92237" cy="73798"/>
              </a:xfrm>
              <a:custGeom>
                <a:avLst/>
                <a:gdLst/>
                <a:ahLst/>
                <a:cxnLst/>
                <a:rect r="r" b="b" t="t" l="l"/>
                <a:pathLst>
                  <a:path h="73798" w="92237">
                    <a:moveTo>
                      <a:pt x="1458" y="60077"/>
                    </a:moveTo>
                    <a:cubicBezTo>
                      <a:pt x="486" y="56267"/>
                      <a:pt x="0" y="52330"/>
                      <a:pt x="0" y="48393"/>
                    </a:cubicBezTo>
                    <a:lnTo>
                      <a:pt x="2794" y="48393"/>
                    </a:lnTo>
                    <a:lnTo>
                      <a:pt x="0" y="48393"/>
                    </a:lnTo>
                    <a:cubicBezTo>
                      <a:pt x="0" y="44456"/>
                      <a:pt x="486" y="40519"/>
                      <a:pt x="1336" y="36709"/>
                    </a:cubicBezTo>
                    <a:lnTo>
                      <a:pt x="4009" y="37344"/>
                    </a:lnTo>
                    <a:lnTo>
                      <a:pt x="1336" y="36709"/>
                    </a:lnTo>
                    <a:cubicBezTo>
                      <a:pt x="2187" y="32899"/>
                      <a:pt x="3523" y="29216"/>
                      <a:pt x="5345" y="25660"/>
                    </a:cubicBezTo>
                    <a:lnTo>
                      <a:pt x="7775" y="27057"/>
                    </a:lnTo>
                    <a:lnTo>
                      <a:pt x="5345" y="25660"/>
                    </a:lnTo>
                    <a:cubicBezTo>
                      <a:pt x="7168" y="22231"/>
                      <a:pt x="9233" y="18929"/>
                      <a:pt x="11785" y="16008"/>
                    </a:cubicBezTo>
                    <a:cubicBezTo>
                      <a:pt x="14336" y="13087"/>
                      <a:pt x="17130" y="10547"/>
                      <a:pt x="20289" y="8261"/>
                    </a:cubicBezTo>
                    <a:cubicBezTo>
                      <a:pt x="23448" y="6102"/>
                      <a:pt x="26728" y="4324"/>
                      <a:pt x="30373" y="2927"/>
                    </a:cubicBezTo>
                    <a:lnTo>
                      <a:pt x="31345" y="5594"/>
                    </a:lnTo>
                    <a:lnTo>
                      <a:pt x="30373" y="2927"/>
                    </a:lnTo>
                    <a:cubicBezTo>
                      <a:pt x="33897" y="1530"/>
                      <a:pt x="37541" y="641"/>
                      <a:pt x="41308" y="260"/>
                    </a:cubicBezTo>
                    <a:lnTo>
                      <a:pt x="41551" y="3181"/>
                    </a:lnTo>
                    <a:lnTo>
                      <a:pt x="41308" y="260"/>
                    </a:lnTo>
                    <a:cubicBezTo>
                      <a:pt x="45074" y="-121"/>
                      <a:pt x="48840" y="-121"/>
                      <a:pt x="52607" y="514"/>
                    </a:cubicBezTo>
                    <a:lnTo>
                      <a:pt x="52242" y="3308"/>
                    </a:lnTo>
                    <a:lnTo>
                      <a:pt x="52607" y="514"/>
                    </a:lnTo>
                    <a:cubicBezTo>
                      <a:pt x="56373" y="1022"/>
                      <a:pt x="60018" y="2038"/>
                      <a:pt x="63420" y="3562"/>
                    </a:cubicBezTo>
                    <a:lnTo>
                      <a:pt x="62326" y="6229"/>
                    </a:lnTo>
                    <a:lnTo>
                      <a:pt x="63420" y="3562"/>
                    </a:lnTo>
                    <a:cubicBezTo>
                      <a:pt x="66943" y="5086"/>
                      <a:pt x="70224" y="6991"/>
                      <a:pt x="73261" y="9277"/>
                    </a:cubicBezTo>
                    <a:lnTo>
                      <a:pt x="71681" y="11563"/>
                    </a:lnTo>
                    <a:lnTo>
                      <a:pt x="73261" y="9277"/>
                    </a:lnTo>
                    <a:cubicBezTo>
                      <a:pt x="76298" y="11563"/>
                      <a:pt x="79093" y="14357"/>
                      <a:pt x="81523" y="17278"/>
                    </a:cubicBezTo>
                    <a:lnTo>
                      <a:pt x="79457" y="19183"/>
                    </a:lnTo>
                    <a:lnTo>
                      <a:pt x="81523" y="17278"/>
                    </a:lnTo>
                    <a:cubicBezTo>
                      <a:pt x="83952" y="20326"/>
                      <a:pt x="86018" y="23628"/>
                      <a:pt x="87597" y="27184"/>
                    </a:cubicBezTo>
                    <a:lnTo>
                      <a:pt x="85167" y="28454"/>
                    </a:lnTo>
                    <a:lnTo>
                      <a:pt x="87597" y="27184"/>
                    </a:lnTo>
                    <a:cubicBezTo>
                      <a:pt x="89298" y="30740"/>
                      <a:pt x="90392" y="34423"/>
                      <a:pt x="91242" y="38360"/>
                    </a:cubicBezTo>
                    <a:lnTo>
                      <a:pt x="88569" y="38995"/>
                    </a:lnTo>
                    <a:lnTo>
                      <a:pt x="91242" y="38360"/>
                    </a:lnTo>
                    <a:cubicBezTo>
                      <a:pt x="91971" y="42170"/>
                      <a:pt x="92336" y="46107"/>
                      <a:pt x="92214" y="50044"/>
                    </a:cubicBezTo>
                    <a:cubicBezTo>
                      <a:pt x="92093" y="53981"/>
                      <a:pt x="91485" y="57918"/>
                      <a:pt x="90392" y="61601"/>
                    </a:cubicBezTo>
                    <a:lnTo>
                      <a:pt x="87719" y="60839"/>
                    </a:lnTo>
                    <a:lnTo>
                      <a:pt x="90392" y="61601"/>
                    </a:lnTo>
                    <a:cubicBezTo>
                      <a:pt x="89298" y="65411"/>
                      <a:pt x="87840" y="68967"/>
                      <a:pt x="85896" y="72396"/>
                    </a:cubicBezTo>
                    <a:cubicBezTo>
                      <a:pt x="85167" y="73793"/>
                      <a:pt x="83466" y="74174"/>
                      <a:pt x="82130" y="73412"/>
                    </a:cubicBezTo>
                    <a:cubicBezTo>
                      <a:pt x="80794" y="72650"/>
                      <a:pt x="80429" y="70872"/>
                      <a:pt x="81158" y="69475"/>
                    </a:cubicBezTo>
                    <a:cubicBezTo>
                      <a:pt x="82859" y="66427"/>
                      <a:pt x="84195" y="63252"/>
                      <a:pt x="85046" y="59950"/>
                    </a:cubicBezTo>
                    <a:cubicBezTo>
                      <a:pt x="85896" y="56648"/>
                      <a:pt x="86504" y="53219"/>
                      <a:pt x="86625" y="49790"/>
                    </a:cubicBezTo>
                    <a:lnTo>
                      <a:pt x="89420" y="49917"/>
                    </a:lnTo>
                    <a:lnTo>
                      <a:pt x="86625" y="49790"/>
                    </a:lnTo>
                    <a:cubicBezTo>
                      <a:pt x="86747" y="46361"/>
                      <a:pt x="86504" y="42932"/>
                      <a:pt x="85775" y="39503"/>
                    </a:cubicBezTo>
                    <a:cubicBezTo>
                      <a:pt x="85046" y="36074"/>
                      <a:pt x="84074" y="32772"/>
                      <a:pt x="82616" y="29724"/>
                    </a:cubicBezTo>
                    <a:cubicBezTo>
                      <a:pt x="81158" y="26676"/>
                      <a:pt x="79336" y="23628"/>
                      <a:pt x="77270" y="20961"/>
                    </a:cubicBezTo>
                    <a:cubicBezTo>
                      <a:pt x="75083" y="18294"/>
                      <a:pt x="72775" y="15881"/>
                      <a:pt x="70102" y="13849"/>
                    </a:cubicBezTo>
                    <a:cubicBezTo>
                      <a:pt x="67429" y="11817"/>
                      <a:pt x="64513" y="10166"/>
                      <a:pt x="61476" y="8769"/>
                    </a:cubicBezTo>
                    <a:cubicBezTo>
                      <a:pt x="58439" y="7499"/>
                      <a:pt x="55158" y="6610"/>
                      <a:pt x="51878" y="6102"/>
                    </a:cubicBezTo>
                    <a:cubicBezTo>
                      <a:pt x="48597" y="5594"/>
                      <a:pt x="45317" y="5594"/>
                      <a:pt x="41915" y="5848"/>
                    </a:cubicBezTo>
                    <a:cubicBezTo>
                      <a:pt x="38635" y="6229"/>
                      <a:pt x="35355" y="6991"/>
                      <a:pt x="32317" y="8134"/>
                    </a:cubicBezTo>
                    <a:cubicBezTo>
                      <a:pt x="29158" y="9277"/>
                      <a:pt x="26242" y="10928"/>
                      <a:pt x="23448" y="12833"/>
                    </a:cubicBezTo>
                    <a:lnTo>
                      <a:pt x="21869" y="10420"/>
                    </a:lnTo>
                    <a:lnTo>
                      <a:pt x="23448" y="12833"/>
                    </a:lnTo>
                    <a:cubicBezTo>
                      <a:pt x="20654" y="14738"/>
                      <a:pt x="18224" y="17024"/>
                      <a:pt x="16037" y="19691"/>
                    </a:cubicBezTo>
                    <a:lnTo>
                      <a:pt x="13972" y="17786"/>
                    </a:lnTo>
                    <a:lnTo>
                      <a:pt x="16037" y="19691"/>
                    </a:lnTo>
                    <a:cubicBezTo>
                      <a:pt x="13850" y="22231"/>
                      <a:pt x="11906" y="25152"/>
                      <a:pt x="10327" y="28200"/>
                    </a:cubicBezTo>
                    <a:cubicBezTo>
                      <a:pt x="8747" y="31248"/>
                      <a:pt x="7654" y="34550"/>
                      <a:pt x="6803" y="37852"/>
                    </a:cubicBezTo>
                    <a:cubicBezTo>
                      <a:pt x="5953" y="41281"/>
                      <a:pt x="5588" y="44710"/>
                      <a:pt x="5588" y="48139"/>
                    </a:cubicBezTo>
                    <a:cubicBezTo>
                      <a:pt x="5588" y="51568"/>
                      <a:pt x="6074" y="54997"/>
                      <a:pt x="6803" y="58426"/>
                    </a:cubicBezTo>
                    <a:cubicBezTo>
                      <a:pt x="7168" y="59950"/>
                      <a:pt x="6317" y="61474"/>
                      <a:pt x="4859" y="61982"/>
                    </a:cubicBezTo>
                    <a:cubicBezTo>
                      <a:pt x="3401" y="62490"/>
                      <a:pt x="1944" y="61474"/>
                      <a:pt x="1458" y="59950"/>
                    </a:cubicBezTo>
                    <a:close/>
                  </a:path>
                </a:pathLst>
              </a:custGeom>
              <a:solidFill>
                <a:srgbClr val="3B3535"/>
              </a:solidFill>
            </p:spPr>
          </p:sp>
          <p:sp>
            <p:nvSpPr>
              <p:cNvPr name="Freeform 11" id="11"/>
              <p:cNvSpPr/>
              <p:nvPr/>
            </p:nvSpPr>
            <p:spPr>
              <a:xfrm flipH="false" flipV="false" rot="0">
                <a:off x="211512" y="214399"/>
                <a:ext cx="42665" cy="61802"/>
              </a:xfrm>
              <a:custGeom>
                <a:avLst/>
                <a:gdLst/>
                <a:ahLst/>
                <a:cxnLst/>
                <a:rect r="r" b="b" t="t" l="l"/>
                <a:pathLst>
                  <a:path h="61802" w="42665">
                    <a:moveTo>
                      <a:pt x="42169" y="4549"/>
                    </a:moveTo>
                    <a:lnTo>
                      <a:pt x="5113" y="60556"/>
                    </a:lnTo>
                    <a:cubicBezTo>
                      <a:pt x="4263" y="61826"/>
                      <a:pt x="2562" y="62207"/>
                      <a:pt x="1225" y="61318"/>
                    </a:cubicBezTo>
                    <a:cubicBezTo>
                      <a:pt x="-111" y="60429"/>
                      <a:pt x="-354" y="58651"/>
                      <a:pt x="496" y="57254"/>
                    </a:cubicBezTo>
                    <a:lnTo>
                      <a:pt x="37552" y="1247"/>
                    </a:lnTo>
                    <a:cubicBezTo>
                      <a:pt x="38403" y="-23"/>
                      <a:pt x="40103" y="-404"/>
                      <a:pt x="41440" y="485"/>
                    </a:cubicBezTo>
                    <a:cubicBezTo>
                      <a:pt x="42776" y="1374"/>
                      <a:pt x="43019" y="3152"/>
                      <a:pt x="42169" y="4549"/>
                    </a:cubicBezTo>
                    <a:close/>
                  </a:path>
                </a:pathLst>
              </a:custGeom>
              <a:solidFill>
                <a:srgbClr val="3B3535"/>
              </a:solidFill>
            </p:spPr>
          </p:sp>
        </p:grpSp>
        <p:sp>
          <p:nvSpPr>
            <p:cNvPr name="TextBox 12" id="12"/>
            <p:cNvSpPr txBox="true"/>
            <p:nvPr/>
          </p:nvSpPr>
          <p:spPr>
            <a:xfrm rot="0">
              <a:off x="956810" y="430255"/>
              <a:ext cx="3191771" cy="33714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125"/>
                </a:lnSpc>
              </a:pPr>
              <a:r>
                <a:rPr lang="en-US" sz="1639">
                  <a:solidFill>
                    <a:srgbClr val="3B3535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OÙ EN SOMMES-NOUS ?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6349245" y="3144301"/>
            <a:ext cx="8408385" cy="12114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650"/>
              </a:lnSpc>
            </a:pPr>
            <a:r>
              <a:rPr lang="en-US" b="true" sz="7440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SECTION 3 SUR 8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474317" y="4082593"/>
            <a:ext cx="157170" cy="1490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3479"/>
              </a:lnSpc>
            </a:pPr>
            <a:r>
              <a:rPr lang="en-US" b="true" sz="5391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349245" y="4680924"/>
            <a:ext cx="10910055" cy="17353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31"/>
              </a:lnSpc>
            </a:pPr>
            <a:r>
              <a:rPr lang="en-US" b="true" sz="5391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AUTOMATISATION DES TÂCHES RÉPÉTITIVES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6129509" y="6835802"/>
            <a:ext cx="47625" cy="5580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22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349245" y="6971653"/>
            <a:ext cx="10290919" cy="4222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Objectif : ré</a:t>
            </a:r>
            <a:r>
              <a:rPr lang="en-US" sz="2499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duir</a:t>
            </a:r>
            <a:r>
              <a:rPr lang="en-US" sz="2499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e les </a:t>
            </a:r>
            <a:r>
              <a:rPr lang="en-US" b="true" sz="2499">
                <a:solidFill>
                  <a:srgbClr val="3B3535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charges administratives</a:t>
            </a:r>
            <a:r>
              <a:rPr lang="en-US" sz="2499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sans perdre en qualité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0" y="898"/>
            <a:ext cx="5818831" cy="10286102"/>
            <a:chOff x="0" y="0"/>
            <a:chExt cx="4856439" cy="8584857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4856439" cy="8584819"/>
            </a:xfrm>
            <a:custGeom>
              <a:avLst/>
              <a:gdLst/>
              <a:ahLst/>
              <a:cxnLst/>
              <a:rect r="r" b="b" t="t" l="l"/>
              <a:pathLst>
                <a:path h="8584819" w="4856439">
                  <a:moveTo>
                    <a:pt x="0" y="0"/>
                  </a:moveTo>
                  <a:lnTo>
                    <a:pt x="4856439" y="0"/>
                  </a:lnTo>
                  <a:lnTo>
                    <a:pt x="4856439" y="8584819"/>
                  </a:lnTo>
                  <a:lnTo>
                    <a:pt x="0" y="8584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9009" t="0" r="-8839" b="0"/>
              </a:stretch>
            </a:blipFill>
          </p:spPr>
        </p:sp>
      </p:grp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25513" y="5863510"/>
            <a:ext cx="8282971" cy="3200582"/>
            <a:chOff x="0" y="0"/>
            <a:chExt cx="5184775" cy="20034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68326" y="68453"/>
              <a:ext cx="5047996" cy="1866519"/>
            </a:xfrm>
            <a:custGeom>
              <a:avLst/>
              <a:gdLst/>
              <a:ahLst/>
              <a:cxnLst/>
              <a:rect r="r" b="b" t="t" l="l"/>
              <a:pathLst>
                <a:path h="1866519" w="5047996">
                  <a:moveTo>
                    <a:pt x="0" y="1814449"/>
                  </a:moveTo>
                  <a:lnTo>
                    <a:pt x="0" y="52070"/>
                  </a:lnTo>
                  <a:cubicBezTo>
                    <a:pt x="0" y="48641"/>
                    <a:pt x="381" y="45212"/>
                    <a:pt x="1016" y="41910"/>
                  </a:cubicBezTo>
                  <a:cubicBezTo>
                    <a:pt x="1651" y="38608"/>
                    <a:pt x="2667" y="35306"/>
                    <a:pt x="3937" y="32131"/>
                  </a:cubicBezTo>
                  <a:cubicBezTo>
                    <a:pt x="5207" y="28956"/>
                    <a:pt x="6858" y="25908"/>
                    <a:pt x="8763" y="23114"/>
                  </a:cubicBezTo>
                  <a:cubicBezTo>
                    <a:pt x="10668" y="20320"/>
                    <a:pt x="12827" y="17653"/>
                    <a:pt x="15240" y="15240"/>
                  </a:cubicBezTo>
                  <a:cubicBezTo>
                    <a:pt x="17653" y="12827"/>
                    <a:pt x="20320" y="10668"/>
                    <a:pt x="23114" y="8763"/>
                  </a:cubicBezTo>
                  <a:cubicBezTo>
                    <a:pt x="25908" y="6858"/>
                    <a:pt x="28956" y="5207"/>
                    <a:pt x="32131" y="3937"/>
                  </a:cubicBezTo>
                  <a:cubicBezTo>
                    <a:pt x="35306" y="2667"/>
                    <a:pt x="38608" y="1651"/>
                    <a:pt x="41910" y="1016"/>
                  </a:cubicBezTo>
                  <a:cubicBezTo>
                    <a:pt x="45212" y="381"/>
                    <a:pt x="48641" y="0"/>
                    <a:pt x="52070" y="0"/>
                  </a:cubicBezTo>
                  <a:lnTo>
                    <a:pt x="4995926" y="0"/>
                  </a:lnTo>
                  <a:cubicBezTo>
                    <a:pt x="4999355" y="0"/>
                    <a:pt x="5002784" y="381"/>
                    <a:pt x="5006086" y="1016"/>
                  </a:cubicBezTo>
                  <a:cubicBezTo>
                    <a:pt x="5009388" y="1651"/>
                    <a:pt x="5012690" y="2667"/>
                    <a:pt x="5015865" y="3937"/>
                  </a:cubicBezTo>
                  <a:cubicBezTo>
                    <a:pt x="5019040" y="5207"/>
                    <a:pt x="5022088" y="6858"/>
                    <a:pt x="5024882" y="8763"/>
                  </a:cubicBezTo>
                  <a:cubicBezTo>
                    <a:pt x="5027676" y="10668"/>
                    <a:pt x="5030343" y="12827"/>
                    <a:pt x="5032756" y="15240"/>
                  </a:cubicBezTo>
                  <a:cubicBezTo>
                    <a:pt x="5035169" y="17653"/>
                    <a:pt x="5037328" y="20320"/>
                    <a:pt x="5039233" y="23114"/>
                  </a:cubicBezTo>
                  <a:cubicBezTo>
                    <a:pt x="5041138" y="25908"/>
                    <a:pt x="5042789" y="28956"/>
                    <a:pt x="5044059" y="32131"/>
                  </a:cubicBezTo>
                  <a:cubicBezTo>
                    <a:pt x="5045329" y="35306"/>
                    <a:pt x="5046345" y="38608"/>
                    <a:pt x="5046980" y="41910"/>
                  </a:cubicBezTo>
                  <a:cubicBezTo>
                    <a:pt x="5047615" y="45212"/>
                    <a:pt x="5047996" y="48641"/>
                    <a:pt x="5047996" y="52070"/>
                  </a:cubicBezTo>
                  <a:lnTo>
                    <a:pt x="5047996" y="1814449"/>
                  </a:lnTo>
                  <a:cubicBezTo>
                    <a:pt x="5047996" y="1817878"/>
                    <a:pt x="5047615" y="1821307"/>
                    <a:pt x="5046980" y="1824609"/>
                  </a:cubicBezTo>
                  <a:cubicBezTo>
                    <a:pt x="5046345" y="1827911"/>
                    <a:pt x="5045329" y="1831213"/>
                    <a:pt x="5044059" y="1834388"/>
                  </a:cubicBezTo>
                  <a:cubicBezTo>
                    <a:pt x="5042789" y="1837563"/>
                    <a:pt x="5041138" y="1840611"/>
                    <a:pt x="5039233" y="1843405"/>
                  </a:cubicBezTo>
                  <a:cubicBezTo>
                    <a:pt x="5037328" y="1846199"/>
                    <a:pt x="5035169" y="1848866"/>
                    <a:pt x="5032756" y="1851279"/>
                  </a:cubicBezTo>
                  <a:cubicBezTo>
                    <a:pt x="5030343" y="1853692"/>
                    <a:pt x="5027676" y="1855851"/>
                    <a:pt x="5024882" y="1857756"/>
                  </a:cubicBezTo>
                  <a:cubicBezTo>
                    <a:pt x="5022088" y="1859661"/>
                    <a:pt x="5019040" y="1861312"/>
                    <a:pt x="5015865" y="1862582"/>
                  </a:cubicBezTo>
                  <a:cubicBezTo>
                    <a:pt x="5012690" y="1863852"/>
                    <a:pt x="5009388" y="1864868"/>
                    <a:pt x="5006086" y="1865503"/>
                  </a:cubicBezTo>
                  <a:cubicBezTo>
                    <a:pt x="5002784" y="1866138"/>
                    <a:pt x="4999355" y="1866519"/>
                    <a:pt x="4995926" y="1866519"/>
                  </a:cubicBezTo>
                  <a:lnTo>
                    <a:pt x="52197" y="1866519"/>
                  </a:lnTo>
                  <a:cubicBezTo>
                    <a:pt x="48768" y="1866519"/>
                    <a:pt x="45339" y="1866138"/>
                    <a:pt x="42037" y="1865503"/>
                  </a:cubicBezTo>
                  <a:cubicBezTo>
                    <a:pt x="38735" y="1864868"/>
                    <a:pt x="35433" y="1863852"/>
                    <a:pt x="32258" y="1862582"/>
                  </a:cubicBezTo>
                  <a:cubicBezTo>
                    <a:pt x="29083" y="1861312"/>
                    <a:pt x="26035" y="1859661"/>
                    <a:pt x="23241" y="1857756"/>
                  </a:cubicBezTo>
                  <a:cubicBezTo>
                    <a:pt x="20447" y="1855851"/>
                    <a:pt x="17780" y="1853692"/>
                    <a:pt x="15367" y="1851279"/>
                  </a:cubicBezTo>
                  <a:cubicBezTo>
                    <a:pt x="12954" y="1848866"/>
                    <a:pt x="10795" y="1846199"/>
                    <a:pt x="8890" y="1843405"/>
                  </a:cubicBezTo>
                  <a:cubicBezTo>
                    <a:pt x="6985" y="1840611"/>
                    <a:pt x="5334" y="1837563"/>
                    <a:pt x="4064" y="1834388"/>
                  </a:cubicBezTo>
                  <a:cubicBezTo>
                    <a:pt x="2794" y="1831213"/>
                    <a:pt x="1778" y="1827911"/>
                    <a:pt x="1143" y="1824609"/>
                  </a:cubicBezTo>
                  <a:cubicBezTo>
                    <a:pt x="508" y="1821307"/>
                    <a:pt x="127" y="1817878"/>
                    <a:pt x="127" y="1814449"/>
                  </a:cubicBezTo>
                  <a:close/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63373" y="63373"/>
              <a:ext cx="5058029" cy="1876679"/>
            </a:xfrm>
            <a:custGeom>
              <a:avLst/>
              <a:gdLst/>
              <a:ahLst/>
              <a:cxnLst/>
              <a:rect r="r" b="b" t="t" l="l"/>
              <a:pathLst>
                <a:path h="1876679" w="5058029">
                  <a:moveTo>
                    <a:pt x="127" y="1819529"/>
                  </a:moveTo>
                  <a:lnTo>
                    <a:pt x="127" y="57150"/>
                  </a:lnTo>
                  <a:lnTo>
                    <a:pt x="4953" y="57150"/>
                  </a:lnTo>
                  <a:lnTo>
                    <a:pt x="127" y="57150"/>
                  </a:lnTo>
                  <a:cubicBezTo>
                    <a:pt x="127" y="53467"/>
                    <a:pt x="508" y="49657"/>
                    <a:pt x="1270" y="45974"/>
                  </a:cubicBezTo>
                  <a:cubicBezTo>
                    <a:pt x="2032" y="42291"/>
                    <a:pt x="3048" y="38735"/>
                    <a:pt x="4572" y="35306"/>
                  </a:cubicBezTo>
                  <a:lnTo>
                    <a:pt x="9017" y="37084"/>
                  </a:lnTo>
                  <a:lnTo>
                    <a:pt x="4572" y="35306"/>
                  </a:lnTo>
                  <a:cubicBezTo>
                    <a:pt x="5969" y="31877"/>
                    <a:pt x="7747" y="28575"/>
                    <a:pt x="9779" y="25400"/>
                  </a:cubicBezTo>
                  <a:cubicBezTo>
                    <a:pt x="11811" y="22225"/>
                    <a:pt x="14224" y="19431"/>
                    <a:pt x="16891" y="16764"/>
                  </a:cubicBezTo>
                  <a:lnTo>
                    <a:pt x="20320" y="20193"/>
                  </a:lnTo>
                  <a:lnTo>
                    <a:pt x="16891" y="16764"/>
                  </a:lnTo>
                  <a:cubicBezTo>
                    <a:pt x="19558" y="14097"/>
                    <a:pt x="22479" y="11811"/>
                    <a:pt x="25527" y="9652"/>
                  </a:cubicBezTo>
                  <a:cubicBezTo>
                    <a:pt x="28702" y="7620"/>
                    <a:pt x="31877" y="5842"/>
                    <a:pt x="35433" y="4445"/>
                  </a:cubicBezTo>
                  <a:cubicBezTo>
                    <a:pt x="38862" y="3048"/>
                    <a:pt x="42418" y="1905"/>
                    <a:pt x="46101" y="1143"/>
                  </a:cubicBezTo>
                  <a:cubicBezTo>
                    <a:pt x="49784" y="381"/>
                    <a:pt x="53467" y="0"/>
                    <a:pt x="57277" y="0"/>
                  </a:cubicBezTo>
                  <a:lnTo>
                    <a:pt x="57277" y="4826"/>
                  </a:lnTo>
                  <a:lnTo>
                    <a:pt x="57277" y="127"/>
                  </a:lnTo>
                  <a:lnTo>
                    <a:pt x="5000879" y="127"/>
                  </a:lnTo>
                  <a:lnTo>
                    <a:pt x="5000879" y="4953"/>
                  </a:lnTo>
                  <a:lnTo>
                    <a:pt x="5000879" y="127"/>
                  </a:lnTo>
                  <a:cubicBezTo>
                    <a:pt x="5004562" y="127"/>
                    <a:pt x="5008372" y="508"/>
                    <a:pt x="5012055" y="1270"/>
                  </a:cubicBezTo>
                  <a:cubicBezTo>
                    <a:pt x="5015738" y="2032"/>
                    <a:pt x="5019294" y="3048"/>
                    <a:pt x="5022723" y="4572"/>
                  </a:cubicBezTo>
                  <a:cubicBezTo>
                    <a:pt x="5026152" y="5969"/>
                    <a:pt x="5029454" y="7747"/>
                    <a:pt x="5032629" y="9779"/>
                  </a:cubicBezTo>
                  <a:lnTo>
                    <a:pt x="5029962" y="13716"/>
                  </a:lnTo>
                  <a:lnTo>
                    <a:pt x="5032629" y="9779"/>
                  </a:lnTo>
                  <a:cubicBezTo>
                    <a:pt x="5035804" y="11811"/>
                    <a:pt x="5038598" y="14224"/>
                    <a:pt x="5041265" y="16891"/>
                  </a:cubicBezTo>
                  <a:lnTo>
                    <a:pt x="5037836" y="20320"/>
                  </a:lnTo>
                  <a:lnTo>
                    <a:pt x="5041265" y="16891"/>
                  </a:lnTo>
                  <a:cubicBezTo>
                    <a:pt x="5043932" y="19558"/>
                    <a:pt x="5046218" y="22479"/>
                    <a:pt x="5048377" y="25527"/>
                  </a:cubicBezTo>
                  <a:cubicBezTo>
                    <a:pt x="5050409" y="28702"/>
                    <a:pt x="5052187" y="31877"/>
                    <a:pt x="5053584" y="35433"/>
                  </a:cubicBezTo>
                  <a:lnTo>
                    <a:pt x="5049139" y="37211"/>
                  </a:lnTo>
                  <a:lnTo>
                    <a:pt x="5053584" y="35433"/>
                  </a:lnTo>
                  <a:cubicBezTo>
                    <a:pt x="5054981" y="38862"/>
                    <a:pt x="5056124" y="42418"/>
                    <a:pt x="5056886" y="46101"/>
                  </a:cubicBezTo>
                  <a:cubicBezTo>
                    <a:pt x="5057648" y="49784"/>
                    <a:pt x="5058029" y="53467"/>
                    <a:pt x="5058029" y="57277"/>
                  </a:cubicBezTo>
                  <a:lnTo>
                    <a:pt x="5058029" y="1819529"/>
                  </a:lnTo>
                  <a:cubicBezTo>
                    <a:pt x="5058029" y="1823212"/>
                    <a:pt x="5057648" y="1827022"/>
                    <a:pt x="5056886" y="1830705"/>
                  </a:cubicBezTo>
                  <a:lnTo>
                    <a:pt x="5052187" y="1829816"/>
                  </a:lnTo>
                  <a:lnTo>
                    <a:pt x="5056886" y="1830705"/>
                  </a:lnTo>
                  <a:cubicBezTo>
                    <a:pt x="5056124" y="1834388"/>
                    <a:pt x="5055108" y="1837944"/>
                    <a:pt x="5053584" y="1841373"/>
                  </a:cubicBezTo>
                  <a:lnTo>
                    <a:pt x="5049139" y="1839595"/>
                  </a:lnTo>
                  <a:lnTo>
                    <a:pt x="5053584" y="1841373"/>
                  </a:lnTo>
                  <a:cubicBezTo>
                    <a:pt x="5052187" y="1844802"/>
                    <a:pt x="5050409" y="1848104"/>
                    <a:pt x="5048377" y="1851279"/>
                  </a:cubicBezTo>
                  <a:cubicBezTo>
                    <a:pt x="5046345" y="1854454"/>
                    <a:pt x="5043932" y="1857248"/>
                    <a:pt x="5041265" y="1859915"/>
                  </a:cubicBezTo>
                  <a:cubicBezTo>
                    <a:pt x="5038598" y="1862582"/>
                    <a:pt x="5035677" y="1864868"/>
                    <a:pt x="5032629" y="1867027"/>
                  </a:cubicBezTo>
                  <a:lnTo>
                    <a:pt x="5029962" y="1863090"/>
                  </a:lnTo>
                  <a:lnTo>
                    <a:pt x="5032629" y="1867027"/>
                  </a:lnTo>
                  <a:cubicBezTo>
                    <a:pt x="5029454" y="1869059"/>
                    <a:pt x="5026279" y="1870837"/>
                    <a:pt x="5022723" y="1872234"/>
                  </a:cubicBezTo>
                  <a:lnTo>
                    <a:pt x="5020945" y="1867789"/>
                  </a:lnTo>
                  <a:lnTo>
                    <a:pt x="5022723" y="1872234"/>
                  </a:lnTo>
                  <a:cubicBezTo>
                    <a:pt x="5019294" y="1873631"/>
                    <a:pt x="5015738" y="1874774"/>
                    <a:pt x="5012055" y="1875536"/>
                  </a:cubicBezTo>
                  <a:lnTo>
                    <a:pt x="5011166" y="1870837"/>
                  </a:lnTo>
                  <a:lnTo>
                    <a:pt x="5012055" y="1875536"/>
                  </a:lnTo>
                  <a:cubicBezTo>
                    <a:pt x="5008372" y="1876298"/>
                    <a:pt x="5004689" y="1876679"/>
                    <a:pt x="5000879" y="1876679"/>
                  </a:cubicBezTo>
                  <a:lnTo>
                    <a:pt x="5000879" y="1871853"/>
                  </a:lnTo>
                  <a:lnTo>
                    <a:pt x="5000879" y="1876679"/>
                  </a:lnTo>
                  <a:lnTo>
                    <a:pt x="57150" y="1876679"/>
                  </a:lnTo>
                  <a:lnTo>
                    <a:pt x="57150" y="1871853"/>
                  </a:lnTo>
                  <a:lnTo>
                    <a:pt x="57150" y="1876679"/>
                  </a:lnTo>
                  <a:cubicBezTo>
                    <a:pt x="53467" y="1876679"/>
                    <a:pt x="49657" y="1876298"/>
                    <a:pt x="45974" y="1875536"/>
                  </a:cubicBezTo>
                  <a:lnTo>
                    <a:pt x="46863" y="1870837"/>
                  </a:lnTo>
                  <a:lnTo>
                    <a:pt x="45974" y="1875536"/>
                  </a:lnTo>
                  <a:cubicBezTo>
                    <a:pt x="42291" y="1874774"/>
                    <a:pt x="38735" y="1873758"/>
                    <a:pt x="35306" y="1872234"/>
                  </a:cubicBezTo>
                  <a:lnTo>
                    <a:pt x="37084" y="1867789"/>
                  </a:lnTo>
                  <a:lnTo>
                    <a:pt x="35306" y="1872234"/>
                  </a:lnTo>
                  <a:cubicBezTo>
                    <a:pt x="31877" y="1870837"/>
                    <a:pt x="28575" y="1869059"/>
                    <a:pt x="25400" y="1867027"/>
                  </a:cubicBezTo>
                  <a:lnTo>
                    <a:pt x="28067" y="1863090"/>
                  </a:lnTo>
                  <a:lnTo>
                    <a:pt x="25400" y="1867027"/>
                  </a:lnTo>
                  <a:cubicBezTo>
                    <a:pt x="22225" y="1864995"/>
                    <a:pt x="19431" y="1862582"/>
                    <a:pt x="16764" y="1859915"/>
                  </a:cubicBezTo>
                  <a:cubicBezTo>
                    <a:pt x="14097" y="1857248"/>
                    <a:pt x="11811" y="1854327"/>
                    <a:pt x="9652" y="1851279"/>
                  </a:cubicBezTo>
                  <a:lnTo>
                    <a:pt x="13589" y="1848612"/>
                  </a:lnTo>
                  <a:lnTo>
                    <a:pt x="9652" y="1851279"/>
                  </a:lnTo>
                  <a:cubicBezTo>
                    <a:pt x="7620" y="1848104"/>
                    <a:pt x="5842" y="1844929"/>
                    <a:pt x="4445" y="1841373"/>
                  </a:cubicBezTo>
                  <a:lnTo>
                    <a:pt x="8890" y="1839595"/>
                  </a:lnTo>
                  <a:lnTo>
                    <a:pt x="4445" y="1841373"/>
                  </a:lnTo>
                  <a:cubicBezTo>
                    <a:pt x="3048" y="1837944"/>
                    <a:pt x="1905" y="1834388"/>
                    <a:pt x="1143" y="1830705"/>
                  </a:cubicBezTo>
                  <a:cubicBezTo>
                    <a:pt x="381" y="1827022"/>
                    <a:pt x="0" y="1823339"/>
                    <a:pt x="0" y="1819529"/>
                  </a:cubicBezTo>
                  <a:lnTo>
                    <a:pt x="4826" y="1819529"/>
                  </a:lnTo>
                  <a:lnTo>
                    <a:pt x="127" y="1819529"/>
                  </a:lnTo>
                  <a:moveTo>
                    <a:pt x="9652" y="1819529"/>
                  </a:moveTo>
                  <a:cubicBezTo>
                    <a:pt x="9652" y="1822704"/>
                    <a:pt x="9906" y="1825752"/>
                    <a:pt x="10541" y="1828800"/>
                  </a:cubicBezTo>
                  <a:lnTo>
                    <a:pt x="5842" y="1829689"/>
                  </a:lnTo>
                  <a:lnTo>
                    <a:pt x="10541" y="1828800"/>
                  </a:lnTo>
                  <a:cubicBezTo>
                    <a:pt x="11176" y="1831848"/>
                    <a:pt x="12065" y="1834769"/>
                    <a:pt x="13208" y="1837690"/>
                  </a:cubicBezTo>
                  <a:cubicBezTo>
                    <a:pt x="14351" y="1840611"/>
                    <a:pt x="15875" y="1843278"/>
                    <a:pt x="17653" y="1845945"/>
                  </a:cubicBezTo>
                  <a:cubicBezTo>
                    <a:pt x="19431" y="1848612"/>
                    <a:pt x="21336" y="1850898"/>
                    <a:pt x="23495" y="1853184"/>
                  </a:cubicBezTo>
                  <a:lnTo>
                    <a:pt x="20066" y="1856613"/>
                  </a:lnTo>
                  <a:lnTo>
                    <a:pt x="23495" y="1853184"/>
                  </a:lnTo>
                  <a:cubicBezTo>
                    <a:pt x="25654" y="1855343"/>
                    <a:pt x="28067" y="1857375"/>
                    <a:pt x="30734" y="1859026"/>
                  </a:cubicBezTo>
                  <a:cubicBezTo>
                    <a:pt x="33274" y="1860804"/>
                    <a:pt x="36068" y="1862201"/>
                    <a:pt x="38989" y="1863471"/>
                  </a:cubicBezTo>
                  <a:cubicBezTo>
                    <a:pt x="41910" y="1864614"/>
                    <a:pt x="44831" y="1865503"/>
                    <a:pt x="47879" y="1866138"/>
                  </a:cubicBezTo>
                  <a:cubicBezTo>
                    <a:pt x="50927" y="1866773"/>
                    <a:pt x="53975" y="1867027"/>
                    <a:pt x="57150" y="1867027"/>
                  </a:cubicBezTo>
                  <a:lnTo>
                    <a:pt x="5000879" y="1867027"/>
                  </a:lnTo>
                  <a:cubicBezTo>
                    <a:pt x="5004054" y="1867027"/>
                    <a:pt x="5007102" y="1866773"/>
                    <a:pt x="5010150" y="1866138"/>
                  </a:cubicBezTo>
                  <a:cubicBezTo>
                    <a:pt x="5013198" y="1865503"/>
                    <a:pt x="5016119" y="1864614"/>
                    <a:pt x="5019040" y="1863471"/>
                  </a:cubicBezTo>
                  <a:cubicBezTo>
                    <a:pt x="5021961" y="1862328"/>
                    <a:pt x="5024628" y="1860804"/>
                    <a:pt x="5027295" y="1859026"/>
                  </a:cubicBezTo>
                  <a:cubicBezTo>
                    <a:pt x="5029835" y="1857248"/>
                    <a:pt x="5032248" y="1855343"/>
                    <a:pt x="5034534" y="1853184"/>
                  </a:cubicBezTo>
                  <a:lnTo>
                    <a:pt x="5037963" y="1856613"/>
                  </a:lnTo>
                  <a:lnTo>
                    <a:pt x="5034534" y="1853184"/>
                  </a:lnTo>
                  <a:cubicBezTo>
                    <a:pt x="5036693" y="1851025"/>
                    <a:pt x="5038725" y="1848612"/>
                    <a:pt x="5040376" y="1845945"/>
                  </a:cubicBezTo>
                  <a:lnTo>
                    <a:pt x="5044313" y="1848612"/>
                  </a:lnTo>
                  <a:lnTo>
                    <a:pt x="5040376" y="1845945"/>
                  </a:lnTo>
                  <a:cubicBezTo>
                    <a:pt x="5042154" y="1843405"/>
                    <a:pt x="5043551" y="1840611"/>
                    <a:pt x="5044821" y="1837690"/>
                  </a:cubicBezTo>
                  <a:cubicBezTo>
                    <a:pt x="5046091" y="1834769"/>
                    <a:pt x="5046853" y="1831848"/>
                    <a:pt x="5047488" y="1828800"/>
                  </a:cubicBezTo>
                  <a:cubicBezTo>
                    <a:pt x="5048123" y="1825752"/>
                    <a:pt x="5048377" y="1822704"/>
                    <a:pt x="5048377" y="1819529"/>
                  </a:cubicBezTo>
                  <a:lnTo>
                    <a:pt x="5053076" y="1819529"/>
                  </a:lnTo>
                  <a:lnTo>
                    <a:pt x="5048250" y="1819529"/>
                  </a:lnTo>
                  <a:lnTo>
                    <a:pt x="5048250" y="57150"/>
                  </a:lnTo>
                  <a:lnTo>
                    <a:pt x="5053076" y="57150"/>
                  </a:lnTo>
                  <a:lnTo>
                    <a:pt x="5048377" y="57150"/>
                  </a:lnTo>
                  <a:cubicBezTo>
                    <a:pt x="5048377" y="53975"/>
                    <a:pt x="5048123" y="50927"/>
                    <a:pt x="5047488" y="47879"/>
                  </a:cubicBezTo>
                  <a:lnTo>
                    <a:pt x="5052187" y="46990"/>
                  </a:lnTo>
                  <a:lnTo>
                    <a:pt x="5047488" y="47879"/>
                  </a:lnTo>
                  <a:cubicBezTo>
                    <a:pt x="5046853" y="44831"/>
                    <a:pt x="5045964" y="41910"/>
                    <a:pt x="5044821" y="38989"/>
                  </a:cubicBezTo>
                  <a:cubicBezTo>
                    <a:pt x="5043678" y="36068"/>
                    <a:pt x="5042154" y="33401"/>
                    <a:pt x="5040376" y="30734"/>
                  </a:cubicBezTo>
                  <a:lnTo>
                    <a:pt x="5044313" y="28067"/>
                  </a:lnTo>
                  <a:lnTo>
                    <a:pt x="5040376" y="30734"/>
                  </a:lnTo>
                  <a:cubicBezTo>
                    <a:pt x="5038598" y="28194"/>
                    <a:pt x="5036693" y="25781"/>
                    <a:pt x="5034534" y="23495"/>
                  </a:cubicBezTo>
                  <a:cubicBezTo>
                    <a:pt x="5032375" y="21336"/>
                    <a:pt x="5029962" y="19304"/>
                    <a:pt x="5027295" y="17653"/>
                  </a:cubicBezTo>
                  <a:cubicBezTo>
                    <a:pt x="5024755" y="15875"/>
                    <a:pt x="5021961" y="14478"/>
                    <a:pt x="5019040" y="13208"/>
                  </a:cubicBezTo>
                  <a:lnTo>
                    <a:pt x="5020818" y="8763"/>
                  </a:lnTo>
                  <a:lnTo>
                    <a:pt x="5019040" y="13208"/>
                  </a:lnTo>
                  <a:cubicBezTo>
                    <a:pt x="5016119" y="12065"/>
                    <a:pt x="5013198" y="11176"/>
                    <a:pt x="5010150" y="10541"/>
                  </a:cubicBezTo>
                  <a:lnTo>
                    <a:pt x="5011039" y="5842"/>
                  </a:lnTo>
                  <a:lnTo>
                    <a:pt x="5010150" y="10541"/>
                  </a:lnTo>
                  <a:cubicBezTo>
                    <a:pt x="5007102" y="9906"/>
                    <a:pt x="5004054" y="9652"/>
                    <a:pt x="5000879" y="9652"/>
                  </a:cubicBezTo>
                  <a:lnTo>
                    <a:pt x="57150" y="9652"/>
                  </a:lnTo>
                  <a:cubicBezTo>
                    <a:pt x="53975" y="9652"/>
                    <a:pt x="50927" y="9906"/>
                    <a:pt x="47879" y="10541"/>
                  </a:cubicBezTo>
                  <a:lnTo>
                    <a:pt x="46990" y="5842"/>
                  </a:lnTo>
                  <a:lnTo>
                    <a:pt x="47879" y="10541"/>
                  </a:lnTo>
                  <a:cubicBezTo>
                    <a:pt x="44831" y="11176"/>
                    <a:pt x="41910" y="12065"/>
                    <a:pt x="38989" y="13208"/>
                  </a:cubicBezTo>
                  <a:lnTo>
                    <a:pt x="37211" y="8763"/>
                  </a:lnTo>
                  <a:lnTo>
                    <a:pt x="38989" y="13208"/>
                  </a:lnTo>
                  <a:cubicBezTo>
                    <a:pt x="36068" y="14351"/>
                    <a:pt x="33401" y="15875"/>
                    <a:pt x="30734" y="17653"/>
                  </a:cubicBezTo>
                  <a:lnTo>
                    <a:pt x="28067" y="13716"/>
                  </a:lnTo>
                  <a:lnTo>
                    <a:pt x="30734" y="17653"/>
                  </a:lnTo>
                  <a:cubicBezTo>
                    <a:pt x="28194" y="19431"/>
                    <a:pt x="25781" y="21336"/>
                    <a:pt x="23495" y="23495"/>
                  </a:cubicBezTo>
                  <a:cubicBezTo>
                    <a:pt x="21336" y="25654"/>
                    <a:pt x="19304" y="28067"/>
                    <a:pt x="17653" y="30734"/>
                  </a:cubicBezTo>
                  <a:lnTo>
                    <a:pt x="13716" y="28067"/>
                  </a:lnTo>
                  <a:lnTo>
                    <a:pt x="17653" y="30734"/>
                  </a:lnTo>
                  <a:cubicBezTo>
                    <a:pt x="15875" y="33274"/>
                    <a:pt x="14478" y="36068"/>
                    <a:pt x="13208" y="38989"/>
                  </a:cubicBezTo>
                  <a:cubicBezTo>
                    <a:pt x="12065" y="41910"/>
                    <a:pt x="11176" y="44831"/>
                    <a:pt x="10541" y="47879"/>
                  </a:cubicBezTo>
                  <a:lnTo>
                    <a:pt x="5842" y="46990"/>
                  </a:lnTo>
                  <a:lnTo>
                    <a:pt x="10541" y="47879"/>
                  </a:lnTo>
                  <a:cubicBezTo>
                    <a:pt x="9906" y="50927"/>
                    <a:pt x="9652" y="53975"/>
                    <a:pt x="9652" y="57150"/>
                  </a:cubicBezTo>
                  <a:lnTo>
                    <a:pt x="9652" y="1819529"/>
                  </a:lnTo>
                  <a:close/>
                </a:path>
              </a:pathLst>
            </a:custGeom>
            <a:solidFill>
              <a:srgbClr val="B2D7E5"/>
            </a:solid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234823" y="234823"/>
              <a:ext cx="485902" cy="485902"/>
            </a:xfrm>
            <a:custGeom>
              <a:avLst/>
              <a:gdLst/>
              <a:ahLst/>
              <a:cxnLst/>
              <a:rect r="r" b="b" t="t" l="l"/>
              <a:pathLst>
                <a:path h="485902" w="485902">
                  <a:moveTo>
                    <a:pt x="485902" y="242951"/>
                  </a:moveTo>
                  <a:cubicBezTo>
                    <a:pt x="485902" y="250952"/>
                    <a:pt x="485521" y="258826"/>
                    <a:pt x="484759" y="266700"/>
                  </a:cubicBezTo>
                  <a:cubicBezTo>
                    <a:pt x="483997" y="274574"/>
                    <a:pt x="482854" y="282448"/>
                    <a:pt x="481203" y="290322"/>
                  </a:cubicBezTo>
                  <a:cubicBezTo>
                    <a:pt x="479552" y="298196"/>
                    <a:pt x="477774" y="305816"/>
                    <a:pt x="475361" y="313436"/>
                  </a:cubicBezTo>
                  <a:cubicBezTo>
                    <a:pt x="472948" y="321056"/>
                    <a:pt x="470408" y="328549"/>
                    <a:pt x="467360" y="335915"/>
                  </a:cubicBezTo>
                  <a:cubicBezTo>
                    <a:pt x="464312" y="343281"/>
                    <a:pt x="460883" y="350393"/>
                    <a:pt x="457200" y="357505"/>
                  </a:cubicBezTo>
                  <a:cubicBezTo>
                    <a:pt x="453517" y="364617"/>
                    <a:pt x="449326" y="371348"/>
                    <a:pt x="445008" y="377952"/>
                  </a:cubicBezTo>
                  <a:cubicBezTo>
                    <a:pt x="440690" y="384556"/>
                    <a:pt x="435864" y="390906"/>
                    <a:pt x="430784" y="397129"/>
                  </a:cubicBezTo>
                  <a:cubicBezTo>
                    <a:pt x="425704" y="403352"/>
                    <a:pt x="420370" y="409194"/>
                    <a:pt x="414782" y="414782"/>
                  </a:cubicBezTo>
                  <a:cubicBezTo>
                    <a:pt x="409194" y="420370"/>
                    <a:pt x="403225" y="425704"/>
                    <a:pt x="397129" y="430784"/>
                  </a:cubicBezTo>
                  <a:cubicBezTo>
                    <a:pt x="391033" y="435864"/>
                    <a:pt x="384556" y="440563"/>
                    <a:pt x="377952" y="445008"/>
                  </a:cubicBezTo>
                  <a:cubicBezTo>
                    <a:pt x="371348" y="449453"/>
                    <a:pt x="364490" y="453517"/>
                    <a:pt x="357505" y="457200"/>
                  </a:cubicBezTo>
                  <a:cubicBezTo>
                    <a:pt x="350520" y="460883"/>
                    <a:pt x="343281" y="464312"/>
                    <a:pt x="335915" y="467360"/>
                  </a:cubicBezTo>
                  <a:cubicBezTo>
                    <a:pt x="328549" y="470408"/>
                    <a:pt x="321056" y="473075"/>
                    <a:pt x="313436" y="475361"/>
                  </a:cubicBezTo>
                  <a:cubicBezTo>
                    <a:pt x="305816" y="477647"/>
                    <a:pt x="298069" y="479552"/>
                    <a:pt x="290322" y="481203"/>
                  </a:cubicBezTo>
                  <a:cubicBezTo>
                    <a:pt x="282575" y="482854"/>
                    <a:pt x="274701" y="483870"/>
                    <a:pt x="266700" y="484759"/>
                  </a:cubicBezTo>
                  <a:cubicBezTo>
                    <a:pt x="258699" y="485648"/>
                    <a:pt x="250825" y="485902"/>
                    <a:pt x="242951" y="485902"/>
                  </a:cubicBezTo>
                  <a:cubicBezTo>
                    <a:pt x="235077" y="485902"/>
                    <a:pt x="227076" y="485521"/>
                    <a:pt x="219202" y="484759"/>
                  </a:cubicBezTo>
                  <a:cubicBezTo>
                    <a:pt x="211328" y="483997"/>
                    <a:pt x="203454" y="482854"/>
                    <a:pt x="195580" y="481203"/>
                  </a:cubicBezTo>
                  <a:cubicBezTo>
                    <a:pt x="187706" y="479552"/>
                    <a:pt x="180086" y="477774"/>
                    <a:pt x="172466" y="475361"/>
                  </a:cubicBezTo>
                  <a:cubicBezTo>
                    <a:pt x="164846" y="472948"/>
                    <a:pt x="157353" y="470408"/>
                    <a:pt x="149987" y="467360"/>
                  </a:cubicBezTo>
                  <a:cubicBezTo>
                    <a:pt x="142621" y="464312"/>
                    <a:pt x="135509" y="460883"/>
                    <a:pt x="128397" y="457200"/>
                  </a:cubicBezTo>
                  <a:cubicBezTo>
                    <a:pt x="121285" y="453517"/>
                    <a:pt x="114554" y="449326"/>
                    <a:pt x="107950" y="445008"/>
                  </a:cubicBezTo>
                  <a:cubicBezTo>
                    <a:pt x="101346" y="440690"/>
                    <a:pt x="94996" y="435864"/>
                    <a:pt x="88773" y="430784"/>
                  </a:cubicBezTo>
                  <a:cubicBezTo>
                    <a:pt x="82550" y="425704"/>
                    <a:pt x="76708" y="420370"/>
                    <a:pt x="71120" y="414782"/>
                  </a:cubicBezTo>
                  <a:cubicBezTo>
                    <a:pt x="65532" y="409194"/>
                    <a:pt x="60198" y="403225"/>
                    <a:pt x="55118" y="397129"/>
                  </a:cubicBezTo>
                  <a:cubicBezTo>
                    <a:pt x="50038" y="391033"/>
                    <a:pt x="45339" y="384556"/>
                    <a:pt x="40894" y="377952"/>
                  </a:cubicBezTo>
                  <a:cubicBezTo>
                    <a:pt x="36449" y="371348"/>
                    <a:pt x="32385" y="364490"/>
                    <a:pt x="28702" y="357505"/>
                  </a:cubicBezTo>
                  <a:cubicBezTo>
                    <a:pt x="25019" y="350520"/>
                    <a:pt x="21590" y="343281"/>
                    <a:pt x="18542" y="335915"/>
                  </a:cubicBezTo>
                  <a:cubicBezTo>
                    <a:pt x="15494" y="328549"/>
                    <a:pt x="12827" y="321056"/>
                    <a:pt x="10541" y="313436"/>
                  </a:cubicBezTo>
                  <a:cubicBezTo>
                    <a:pt x="8255" y="305816"/>
                    <a:pt x="6350" y="298069"/>
                    <a:pt x="4699" y="290322"/>
                  </a:cubicBezTo>
                  <a:cubicBezTo>
                    <a:pt x="3048" y="282575"/>
                    <a:pt x="2032" y="274701"/>
                    <a:pt x="1143" y="266700"/>
                  </a:cubicBezTo>
                  <a:cubicBezTo>
                    <a:pt x="254" y="258699"/>
                    <a:pt x="0" y="250825"/>
                    <a:pt x="0" y="242951"/>
                  </a:cubicBezTo>
                  <a:cubicBezTo>
                    <a:pt x="0" y="235077"/>
                    <a:pt x="381" y="227076"/>
                    <a:pt x="1143" y="219202"/>
                  </a:cubicBezTo>
                  <a:cubicBezTo>
                    <a:pt x="1905" y="211328"/>
                    <a:pt x="3048" y="203454"/>
                    <a:pt x="4699" y="195580"/>
                  </a:cubicBezTo>
                  <a:cubicBezTo>
                    <a:pt x="6350" y="187706"/>
                    <a:pt x="8128" y="180086"/>
                    <a:pt x="10541" y="172466"/>
                  </a:cubicBezTo>
                  <a:cubicBezTo>
                    <a:pt x="12954" y="164846"/>
                    <a:pt x="15494" y="157353"/>
                    <a:pt x="18542" y="149987"/>
                  </a:cubicBezTo>
                  <a:cubicBezTo>
                    <a:pt x="21590" y="142621"/>
                    <a:pt x="25019" y="135509"/>
                    <a:pt x="28702" y="128397"/>
                  </a:cubicBezTo>
                  <a:cubicBezTo>
                    <a:pt x="32385" y="121285"/>
                    <a:pt x="36576" y="114554"/>
                    <a:pt x="40894" y="107950"/>
                  </a:cubicBezTo>
                  <a:cubicBezTo>
                    <a:pt x="45212" y="101346"/>
                    <a:pt x="50038" y="94996"/>
                    <a:pt x="55118" y="88773"/>
                  </a:cubicBezTo>
                  <a:cubicBezTo>
                    <a:pt x="60198" y="82550"/>
                    <a:pt x="65532" y="76708"/>
                    <a:pt x="71120" y="71120"/>
                  </a:cubicBezTo>
                  <a:cubicBezTo>
                    <a:pt x="76708" y="65532"/>
                    <a:pt x="82677" y="60198"/>
                    <a:pt x="88773" y="55118"/>
                  </a:cubicBezTo>
                  <a:cubicBezTo>
                    <a:pt x="94869" y="50038"/>
                    <a:pt x="101346" y="45339"/>
                    <a:pt x="107950" y="40894"/>
                  </a:cubicBezTo>
                  <a:cubicBezTo>
                    <a:pt x="114554" y="36449"/>
                    <a:pt x="121412" y="32385"/>
                    <a:pt x="128397" y="28702"/>
                  </a:cubicBezTo>
                  <a:cubicBezTo>
                    <a:pt x="135382" y="25019"/>
                    <a:pt x="142621" y="21590"/>
                    <a:pt x="149987" y="18542"/>
                  </a:cubicBezTo>
                  <a:cubicBezTo>
                    <a:pt x="157353" y="15494"/>
                    <a:pt x="164846" y="12827"/>
                    <a:pt x="172466" y="10541"/>
                  </a:cubicBezTo>
                  <a:cubicBezTo>
                    <a:pt x="180086" y="8255"/>
                    <a:pt x="187833" y="6350"/>
                    <a:pt x="195580" y="4699"/>
                  </a:cubicBezTo>
                  <a:cubicBezTo>
                    <a:pt x="203327" y="3048"/>
                    <a:pt x="211201" y="2032"/>
                    <a:pt x="219202" y="1143"/>
                  </a:cubicBezTo>
                  <a:cubicBezTo>
                    <a:pt x="227203" y="254"/>
                    <a:pt x="235077" y="0"/>
                    <a:pt x="242951" y="0"/>
                  </a:cubicBezTo>
                  <a:cubicBezTo>
                    <a:pt x="250825" y="0"/>
                    <a:pt x="258826" y="381"/>
                    <a:pt x="266700" y="1143"/>
                  </a:cubicBezTo>
                  <a:cubicBezTo>
                    <a:pt x="274574" y="1905"/>
                    <a:pt x="282448" y="3048"/>
                    <a:pt x="290322" y="4699"/>
                  </a:cubicBezTo>
                  <a:cubicBezTo>
                    <a:pt x="298196" y="6350"/>
                    <a:pt x="305816" y="8128"/>
                    <a:pt x="313436" y="10541"/>
                  </a:cubicBezTo>
                  <a:cubicBezTo>
                    <a:pt x="321056" y="12954"/>
                    <a:pt x="328549" y="15494"/>
                    <a:pt x="335915" y="18542"/>
                  </a:cubicBezTo>
                  <a:cubicBezTo>
                    <a:pt x="343281" y="21590"/>
                    <a:pt x="350393" y="25019"/>
                    <a:pt x="357505" y="28702"/>
                  </a:cubicBezTo>
                  <a:cubicBezTo>
                    <a:pt x="364617" y="32385"/>
                    <a:pt x="371348" y="36576"/>
                    <a:pt x="377952" y="40894"/>
                  </a:cubicBezTo>
                  <a:cubicBezTo>
                    <a:pt x="384556" y="45212"/>
                    <a:pt x="390906" y="50038"/>
                    <a:pt x="397129" y="55118"/>
                  </a:cubicBezTo>
                  <a:cubicBezTo>
                    <a:pt x="403352" y="60198"/>
                    <a:pt x="409194" y="65532"/>
                    <a:pt x="414782" y="71120"/>
                  </a:cubicBezTo>
                  <a:cubicBezTo>
                    <a:pt x="420370" y="76708"/>
                    <a:pt x="425704" y="82677"/>
                    <a:pt x="430784" y="88773"/>
                  </a:cubicBezTo>
                  <a:cubicBezTo>
                    <a:pt x="435864" y="94869"/>
                    <a:pt x="440563" y="101346"/>
                    <a:pt x="445008" y="107950"/>
                  </a:cubicBezTo>
                  <a:cubicBezTo>
                    <a:pt x="449453" y="114554"/>
                    <a:pt x="453517" y="121412"/>
                    <a:pt x="457200" y="128397"/>
                  </a:cubicBezTo>
                  <a:cubicBezTo>
                    <a:pt x="460883" y="135382"/>
                    <a:pt x="464312" y="142621"/>
                    <a:pt x="467360" y="149987"/>
                  </a:cubicBezTo>
                  <a:cubicBezTo>
                    <a:pt x="470408" y="157353"/>
                    <a:pt x="473075" y="164846"/>
                    <a:pt x="475361" y="172466"/>
                  </a:cubicBezTo>
                  <a:cubicBezTo>
                    <a:pt x="477647" y="180086"/>
                    <a:pt x="479552" y="187833"/>
                    <a:pt x="481203" y="195580"/>
                  </a:cubicBezTo>
                  <a:cubicBezTo>
                    <a:pt x="482854" y="203327"/>
                    <a:pt x="483870" y="211201"/>
                    <a:pt x="484759" y="219202"/>
                  </a:cubicBezTo>
                  <a:cubicBezTo>
                    <a:pt x="485648" y="227203"/>
                    <a:pt x="485902" y="235077"/>
                    <a:pt x="485902" y="242951"/>
                  </a:cubicBezTo>
                  <a:close/>
                </a:path>
              </a:pathLst>
            </a:custGeom>
            <a:solidFill>
              <a:srgbClr val="00AEEF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364520" y="363093"/>
              <a:ext cx="77415" cy="76161"/>
            </a:xfrm>
            <a:custGeom>
              <a:avLst/>
              <a:gdLst/>
              <a:ahLst/>
              <a:cxnLst/>
              <a:rect r="r" b="b" t="t" l="l"/>
              <a:pathLst>
                <a:path h="76161" w="77415">
                  <a:moveTo>
                    <a:pt x="69439" y="21082"/>
                  </a:moveTo>
                  <a:cubicBezTo>
                    <a:pt x="60422" y="15240"/>
                    <a:pt x="57120" y="13462"/>
                    <a:pt x="54707" y="12446"/>
                  </a:cubicBezTo>
                  <a:lnTo>
                    <a:pt x="56739" y="8001"/>
                  </a:lnTo>
                  <a:lnTo>
                    <a:pt x="55088" y="12573"/>
                  </a:lnTo>
                  <a:cubicBezTo>
                    <a:pt x="52802" y="11811"/>
                    <a:pt x="49246" y="10795"/>
                    <a:pt x="45944" y="10160"/>
                  </a:cubicBezTo>
                  <a:lnTo>
                    <a:pt x="46706" y="5334"/>
                  </a:lnTo>
                  <a:lnTo>
                    <a:pt x="46325" y="10160"/>
                  </a:lnTo>
                  <a:cubicBezTo>
                    <a:pt x="42896" y="9906"/>
                    <a:pt x="39848" y="10033"/>
                    <a:pt x="36927" y="10414"/>
                  </a:cubicBezTo>
                  <a:lnTo>
                    <a:pt x="36165" y="5588"/>
                  </a:lnTo>
                  <a:lnTo>
                    <a:pt x="37308" y="10287"/>
                  </a:lnTo>
                  <a:cubicBezTo>
                    <a:pt x="33625" y="11176"/>
                    <a:pt x="29815" y="12573"/>
                    <a:pt x="26767" y="13970"/>
                  </a:cubicBezTo>
                  <a:lnTo>
                    <a:pt x="24735" y="9525"/>
                  </a:lnTo>
                  <a:lnTo>
                    <a:pt x="27148" y="13716"/>
                  </a:lnTo>
                  <a:cubicBezTo>
                    <a:pt x="24481" y="15240"/>
                    <a:pt x="21687" y="17272"/>
                    <a:pt x="19401" y="19304"/>
                  </a:cubicBezTo>
                  <a:lnTo>
                    <a:pt x="16226" y="15621"/>
                  </a:lnTo>
                  <a:lnTo>
                    <a:pt x="19782" y="18923"/>
                  </a:lnTo>
                  <a:cubicBezTo>
                    <a:pt x="17115" y="21717"/>
                    <a:pt x="14956" y="24638"/>
                    <a:pt x="13178" y="27432"/>
                  </a:cubicBezTo>
                  <a:lnTo>
                    <a:pt x="8987" y="24892"/>
                  </a:lnTo>
                  <a:lnTo>
                    <a:pt x="13432" y="26924"/>
                  </a:lnTo>
                  <a:cubicBezTo>
                    <a:pt x="12162" y="29718"/>
                    <a:pt x="10892" y="33274"/>
                    <a:pt x="10130" y="36322"/>
                  </a:cubicBezTo>
                  <a:lnTo>
                    <a:pt x="5431" y="35179"/>
                  </a:lnTo>
                  <a:lnTo>
                    <a:pt x="10257" y="35941"/>
                  </a:lnTo>
                  <a:cubicBezTo>
                    <a:pt x="9749" y="39370"/>
                    <a:pt x="9622" y="42799"/>
                    <a:pt x="9749" y="46228"/>
                  </a:cubicBezTo>
                  <a:lnTo>
                    <a:pt x="4923" y="46482"/>
                  </a:lnTo>
                  <a:lnTo>
                    <a:pt x="9749" y="45720"/>
                  </a:lnTo>
                  <a:cubicBezTo>
                    <a:pt x="10384" y="49530"/>
                    <a:pt x="11146" y="52832"/>
                    <a:pt x="12162" y="55880"/>
                  </a:cubicBezTo>
                  <a:lnTo>
                    <a:pt x="7590" y="57531"/>
                  </a:lnTo>
                  <a:lnTo>
                    <a:pt x="12035" y="55499"/>
                  </a:lnTo>
                  <a:cubicBezTo>
                    <a:pt x="13051" y="57912"/>
                    <a:pt x="14702" y="60706"/>
                    <a:pt x="20417" y="68326"/>
                  </a:cubicBezTo>
                  <a:cubicBezTo>
                    <a:pt x="22068" y="70485"/>
                    <a:pt x="21560" y="73533"/>
                    <a:pt x="19401" y="75184"/>
                  </a:cubicBezTo>
                  <a:cubicBezTo>
                    <a:pt x="17242" y="76835"/>
                    <a:pt x="14194" y="76327"/>
                    <a:pt x="12543" y="74168"/>
                  </a:cubicBezTo>
                  <a:cubicBezTo>
                    <a:pt x="6701" y="66294"/>
                    <a:pt x="4669" y="62865"/>
                    <a:pt x="3145" y="59563"/>
                  </a:cubicBezTo>
                  <a:cubicBezTo>
                    <a:pt x="3018" y="59436"/>
                    <a:pt x="3018" y="59309"/>
                    <a:pt x="3018" y="59182"/>
                  </a:cubicBezTo>
                  <a:cubicBezTo>
                    <a:pt x="1748" y="55499"/>
                    <a:pt x="732" y="51689"/>
                    <a:pt x="97" y="47244"/>
                  </a:cubicBezTo>
                  <a:cubicBezTo>
                    <a:pt x="97" y="47117"/>
                    <a:pt x="97" y="46863"/>
                    <a:pt x="97" y="46736"/>
                  </a:cubicBezTo>
                  <a:cubicBezTo>
                    <a:pt x="-157" y="42672"/>
                    <a:pt x="97" y="38608"/>
                    <a:pt x="732" y="34544"/>
                  </a:cubicBezTo>
                  <a:cubicBezTo>
                    <a:pt x="732" y="34417"/>
                    <a:pt x="732" y="34290"/>
                    <a:pt x="859" y="34163"/>
                  </a:cubicBezTo>
                  <a:cubicBezTo>
                    <a:pt x="1748" y="30480"/>
                    <a:pt x="3272" y="26162"/>
                    <a:pt x="4923" y="22860"/>
                  </a:cubicBezTo>
                  <a:cubicBezTo>
                    <a:pt x="5050" y="22733"/>
                    <a:pt x="5050" y="22606"/>
                    <a:pt x="5177" y="22479"/>
                  </a:cubicBezTo>
                  <a:cubicBezTo>
                    <a:pt x="7336" y="19050"/>
                    <a:pt x="9876" y="15621"/>
                    <a:pt x="12924" y="12319"/>
                  </a:cubicBezTo>
                  <a:cubicBezTo>
                    <a:pt x="13051" y="12192"/>
                    <a:pt x="13178" y="12065"/>
                    <a:pt x="13305" y="11938"/>
                  </a:cubicBezTo>
                  <a:cubicBezTo>
                    <a:pt x="16099" y="9525"/>
                    <a:pt x="19401" y="6985"/>
                    <a:pt x="22703" y="5207"/>
                  </a:cubicBezTo>
                  <a:cubicBezTo>
                    <a:pt x="22830" y="5080"/>
                    <a:pt x="22957" y="5080"/>
                    <a:pt x="23084" y="4953"/>
                  </a:cubicBezTo>
                  <a:cubicBezTo>
                    <a:pt x="26767" y="3175"/>
                    <a:pt x="31212" y="1651"/>
                    <a:pt x="35403" y="635"/>
                  </a:cubicBezTo>
                  <a:cubicBezTo>
                    <a:pt x="35530" y="635"/>
                    <a:pt x="35657" y="508"/>
                    <a:pt x="35911" y="508"/>
                  </a:cubicBezTo>
                  <a:cubicBezTo>
                    <a:pt x="39594" y="0"/>
                    <a:pt x="43404" y="-127"/>
                    <a:pt x="47468" y="127"/>
                  </a:cubicBezTo>
                  <a:cubicBezTo>
                    <a:pt x="47595" y="127"/>
                    <a:pt x="47722" y="127"/>
                    <a:pt x="47976" y="127"/>
                  </a:cubicBezTo>
                  <a:cubicBezTo>
                    <a:pt x="51913" y="762"/>
                    <a:pt x="55977" y="1905"/>
                    <a:pt x="58771" y="2921"/>
                  </a:cubicBezTo>
                  <a:cubicBezTo>
                    <a:pt x="58898" y="2921"/>
                    <a:pt x="59025" y="3048"/>
                    <a:pt x="59152" y="3048"/>
                  </a:cubicBezTo>
                  <a:cubicBezTo>
                    <a:pt x="62200" y="4445"/>
                    <a:pt x="66010" y="6604"/>
                    <a:pt x="75154" y="12319"/>
                  </a:cubicBezTo>
                  <a:cubicBezTo>
                    <a:pt x="77440" y="13716"/>
                    <a:pt x="78075" y="16764"/>
                    <a:pt x="76678" y="19050"/>
                  </a:cubicBezTo>
                  <a:cubicBezTo>
                    <a:pt x="75281" y="21336"/>
                    <a:pt x="72233" y="21971"/>
                    <a:pt x="69947" y="20574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375768" y="375423"/>
              <a:ext cx="65293" cy="64368"/>
            </a:xfrm>
            <a:custGeom>
              <a:avLst/>
              <a:gdLst/>
              <a:ahLst/>
              <a:cxnLst/>
              <a:rect r="r" b="b" t="t" l="l"/>
              <a:pathLst>
                <a:path h="64368" w="65293">
                  <a:moveTo>
                    <a:pt x="63652" y="8625"/>
                  </a:moveTo>
                  <a:cubicBezTo>
                    <a:pt x="53492" y="15737"/>
                    <a:pt x="46507" y="20944"/>
                    <a:pt x="39395" y="26913"/>
                  </a:cubicBezTo>
                  <a:lnTo>
                    <a:pt x="36220" y="23230"/>
                  </a:lnTo>
                  <a:lnTo>
                    <a:pt x="39522" y="26786"/>
                  </a:lnTo>
                  <a:cubicBezTo>
                    <a:pt x="33299" y="32628"/>
                    <a:pt x="27076" y="38978"/>
                    <a:pt x="20980" y="46090"/>
                  </a:cubicBezTo>
                  <a:lnTo>
                    <a:pt x="17297" y="42915"/>
                  </a:lnTo>
                  <a:lnTo>
                    <a:pt x="21107" y="45963"/>
                  </a:lnTo>
                  <a:cubicBezTo>
                    <a:pt x="17297" y="50916"/>
                    <a:pt x="13233" y="56377"/>
                    <a:pt x="8915" y="62346"/>
                  </a:cubicBezTo>
                  <a:cubicBezTo>
                    <a:pt x="7391" y="64505"/>
                    <a:pt x="4343" y="65013"/>
                    <a:pt x="2057" y="63489"/>
                  </a:cubicBezTo>
                  <a:cubicBezTo>
                    <a:pt x="-229" y="61965"/>
                    <a:pt x="-610" y="58917"/>
                    <a:pt x="914" y="56631"/>
                  </a:cubicBezTo>
                  <a:cubicBezTo>
                    <a:pt x="5232" y="50535"/>
                    <a:pt x="9423" y="45074"/>
                    <a:pt x="13360" y="39994"/>
                  </a:cubicBezTo>
                  <a:cubicBezTo>
                    <a:pt x="13360" y="39867"/>
                    <a:pt x="13487" y="39867"/>
                    <a:pt x="13487" y="39867"/>
                  </a:cubicBezTo>
                  <a:cubicBezTo>
                    <a:pt x="19710" y="32628"/>
                    <a:pt x="26187" y="25897"/>
                    <a:pt x="32664" y="19801"/>
                  </a:cubicBezTo>
                  <a:cubicBezTo>
                    <a:pt x="32664" y="19801"/>
                    <a:pt x="32791" y="19674"/>
                    <a:pt x="32791" y="19674"/>
                  </a:cubicBezTo>
                  <a:cubicBezTo>
                    <a:pt x="40157" y="13451"/>
                    <a:pt x="47396" y="8117"/>
                    <a:pt x="57683" y="878"/>
                  </a:cubicBezTo>
                  <a:cubicBezTo>
                    <a:pt x="59842" y="-646"/>
                    <a:pt x="62890" y="-138"/>
                    <a:pt x="64414" y="2021"/>
                  </a:cubicBezTo>
                  <a:cubicBezTo>
                    <a:pt x="65938" y="4180"/>
                    <a:pt x="65430" y="7228"/>
                    <a:pt x="63271" y="8752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514662" y="363728"/>
              <a:ext cx="76899" cy="75954"/>
            </a:xfrm>
            <a:custGeom>
              <a:avLst/>
              <a:gdLst/>
              <a:ahLst/>
              <a:cxnLst/>
              <a:rect r="r" b="b" t="t" l="l"/>
              <a:pathLst>
                <a:path h="75954" w="76899">
                  <a:moveTo>
                    <a:pt x="56711" y="67818"/>
                  </a:moveTo>
                  <a:cubicBezTo>
                    <a:pt x="62172" y="60579"/>
                    <a:pt x="63696" y="57912"/>
                    <a:pt x="65093" y="54991"/>
                  </a:cubicBezTo>
                  <a:lnTo>
                    <a:pt x="69411" y="57150"/>
                  </a:lnTo>
                  <a:lnTo>
                    <a:pt x="64839" y="55499"/>
                  </a:lnTo>
                  <a:cubicBezTo>
                    <a:pt x="65855" y="52832"/>
                    <a:pt x="66744" y="49276"/>
                    <a:pt x="67252" y="45974"/>
                  </a:cubicBezTo>
                  <a:lnTo>
                    <a:pt x="72078" y="46736"/>
                  </a:lnTo>
                  <a:lnTo>
                    <a:pt x="67252" y="46482"/>
                  </a:lnTo>
                  <a:cubicBezTo>
                    <a:pt x="67506" y="42799"/>
                    <a:pt x="67379" y="39370"/>
                    <a:pt x="66744" y="35560"/>
                  </a:cubicBezTo>
                  <a:lnTo>
                    <a:pt x="71570" y="34798"/>
                  </a:lnTo>
                  <a:lnTo>
                    <a:pt x="66871" y="36068"/>
                  </a:lnTo>
                  <a:cubicBezTo>
                    <a:pt x="65855" y="32258"/>
                    <a:pt x="64839" y="29591"/>
                    <a:pt x="63315" y="26289"/>
                  </a:cubicBezTo>
                  <a:lnTo>
                    <a:pt x="67760" y="24130"/>
                  </a:lnTo>
                  <a:lnTo>
                    <a:pt x="63696" y="26797"/>
                  </a:lnTo>
                  <a:cubicBezTo>
                    <a:pt x="61537" y="23368"/>
                    <a:pt x="59759" y="21082"/>
                    <a:pt x="57219" y="18415"/>
                  </a:cubicBezTo>
                  <a:lnTo>
                    <a:pt x="60775" y="15113"/>
                  </a:lnTo>
                  <a:lnTo>
                    <a:pt x="57600" y="18796"/>
                  </a:lnTo>
                  <a:cubicBezTo>
                    <a:pt x="55441" y="16891"/>
                    <a:pt x="52520" y="14732"/>
                    <a:pt x="50107" y="13335"/>
                  </a:cubicBezTo>
                  <a:lnTo>
                    <a:pt x="52520" y="9144"/>
                  </a:lnTo>
                  <a:lnTo>
                    <a:pt x="50488" y="13589"/>
                  </a:lnTo>
                  <a:cubicBezTo>
                    <a:pt x="47313" y="12192"/>
                    <a:pt x="43884" y="10922"/>
                    <a:pt x="39947" y="9779"/>
                  </a:cubicBezTo>
                  <a:lnTo>
                    <a:pt x="41217" y="5080"/>
                  </a:lnTo>
                  <a:lnTo>
                    <a:pt x="40455" y="9906"/>
                  </a:lnTo>
                  <a:cubicBezTo>
                    <a:pt x="37661" y="9525"/>
                    <a:pt x="34232" y="9398"/>
                    <a:pt x="30930" y="9652"/>
                  </a:cubicBezTo>
                  <a:lnTo>
                    <a:pt x="30549" y="4826"/>
                  </a:lnTo>
                  <a:lnTo>
                    <a:pt x="31311" y="9652"/>
                  </a:lnTo>
                  <a:cubicBezTo>
                    <a:pt x="28009" y="10160"/>
                    <a:pt x="24961" y="11049"/>
                    <a:pt x="21786" y="12065"/>
                  </a:cubicBezTo>
                  <a:lnTo>
                    <a:pt x="20135" y="7493"/>
                  </a:lnTo>
                  <a:lnTo>
                    <a:pt x="22167" y="11938"/>
                  </a:lnTo>
                  <a:cubicBezTo>
                    <a:pt x="18738" y="13462"/>
                    <a:pt x="16452" y="14732"/>
                    <a:pt x="7562" y="20574"/>
                  </a:cubicBezTo>
                  <a:cubicBezTo>
                    <a:pt x="5276" y="22098"/>
                    <a:pt x="2355" y="21463"/>
                    <a:pt x="831" y="19177"/>
                  </a:cubicBezTo>
                  <a:cubicBezTo>
                    <a:pt x="-693" y="16891"/>
                    <a:pt x="-58" y="13970"/>
                    <a:pt x="2228" y="12446"/>
                  </a:cubicBezTo>
                  <a:cubicBezTo>
                    <a:pt x="11245" y="6477"/>
                    <a:pt x="14039" y="4953"/>
                    <a:pt x="18103" y="3175"/>
                  </a:cubicBezTo>
                  <a:cubicBezTo>
                    <a:pt x="18230" y="3175"/>
                    <a:pt x="18357" y="3048"/>
                    <a:pt x="18484" y="3048"/>
                  </a:cubicBezTo>
                  <a:cubicBezTo>
                    <a:pt x="22167" y="1778"/>
                    <a:pt x="25723" y="762"/>
                    <a:pt x="29660" y="127"/>
                  </a:cubicBezTo>
                  <a:cubicBezTo>
                    <a:pt x="29787" y="127"/>
                    <a:pt x="29914" y="127"/>
                    <a:pt x="30168" y="127"/>
                  </a:cubicBezTo>
                  <a:cubicBezTo>
                    <a:pt x="34105" y="-127"/>
                    <a:pt x="38296" y="0"/>
                    <a:pt x="41725" y="508"/>
                  </a:cubicBezTo>
                  <a:cubicBezTo>
                    <a:pt x="41852" y="508"/>
                    <a:pt x="42106" y="508"/>
                    <a:pt x="42233" y="635"/>
                  </a:cubicBezTo>
                  <a:cubicBezTo>
                    <a:pt x="46678" y="1778"/>
                    <a:pt x="50742" y="3302"/>
                    <a:pt x="54425" y="4953"/>
                  </a:cubicBezTo>
                  <a:cubicBezTo>
                    <a:pt x="54552" y="5080"/>
                    <a:pt x="54679" y="5080"/>
                    <a:pt x="54806" y="5207"/>
                  </a:cubicBezTo>
                  <a:cubicBezTo>
                    <a:pt x="57854" y="6985"/>
                    <a:pt x="61283" y="9525"/>
                    <a:pt x="63823" y="11811"/>
                  </a:cubicBezTo>
                  <a:cubicBezTo>
                    <a:pt x="63950" y="11938"/>
                    <a:pt x="64077" y="12065"/>
                    <a:pt x="64204" y="12192"/>
                  </a:cubicBezTo>
                  <a:cubicBezTo>
                    <a:pt x="67125" y="15367"/>
                    <a:pt x="69284" y="18161"/>
                    <a:pt x="71697" y="21971"/>
                  </a:cubicBezTo>
                  <a:cubicBezTo>
                    <a:pt x="71824" y="22098"/>
                    <a:pt x="71824" y="22352"/>
                    <a:pt x="71951" y="22479"/>
                  </a:cubicBezTo>
                  <a:cubicBezTo>
                    <a:pt x="73856" y="26416"/>
                    <a:pt x="74999" y="29718"/>
                    <a:pt x="76142" y="34036"/>
                  </a:cubicBezTo>
                  <a:cubicBezTo>
                    <a:pt x="76142" y="34163"/>
                    <a:pt x="76269" y="34417"/>
                    <a:pt x="76269" y="34544"/>
                  </a:cubicBezTo>
                  <a:cubicBezTo>
                    <a:pt x="76904" y="38989"/>
                    <a:pt x="77031" y="43053"/>
                    <a:pt x="76777" y="47371"/>
                  </a:cubicBezTo>
                  <a:cubicBezTo>
                    <a:pt x="76777" y="47498"/>
                    <a:pt x="76777" y="47625"/>
                    <a:pt x="76777" y="47879"/>
                  </a:cubicBezTo>
                  <a:cubicBezTo>
                    <a:pt x="76142" y="51689"/>
                    <a:pt x="74999" y="56007"/>
                    <a:pt x="73856" y="59182"/>
                  </a:cubicBezTo>
                  <a:cubicBezTo>
                    <a:pt x="73856" y="59309"/>
                    <a:pt x="73729" y="59436"/>
                    <a:pt x="73602" y="59690"/>
                  </a:cubicBezTo>
                  <a:cubicBezTo>
                    <a:pt x="71824" y="63373"/>
                    <a:pt x="69792" y="66675"/>
                    <a:pt x="64204" y="74041"/>
                  </a:cubicBezTo>
                  <a:cubicBezTo>
                    <a:pt x="62553" y="76200"/>
                    <a:pt x="59505" y="76581"/>
                    <a:pt x="57346" y="74930"/>
                  </a:cubicBezTo>
                  <a:cubicBezTo>
                    <a:pt x="55187" y="73279"/>
                    <a:pt x="54806" y="70231"/>
                    <a:pt x="56457" y="68072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514718" y="375305"/>
              <a:ext cx="65153" cy="64105"/>
            </a:xfrm>
            <a:custGeom>
              <a:avLst/>
              <a:gdLst/>
              <a:ahLst/>
              <a:cxnLst/>
              <a:rect r="r" b="b" t="t" l="l"/>
              <a:pathLst>
                <a:path h="64105" w="65153">
                  <a:moveTo>
                    <a:pt x="56528" y="61956"/>
                  </a:moveTo>
                  <a:cubicBezTo>
                    <a:pt x="50178" y="52812"/>
                    <a:pt x="44717" y="45827"/>
                    <a:pt x="38748" y="38842"/>
                  </a:cubicBezTo>
                  <a:lnTo>
                    <a:pt x="42431" y="35667"/>
                  </a:lnTo>
                  <a:lnTo>
                    <a:pt x="38875" y="39096"/>
                  </a:lnTo>
                  <a:cubicBezTo>
                    <a:pt x="32525" y="32365"/>
                    <a:pt x="26302" y="26650"/>
                    <a:pt x="18301" y="20173"/>
                  </a:cubicBezTo>
                  <a:lnTo>
                    <a:pt x="21349" y="16363"/>
                  </a:lnTo>
                  <a:lnTo>
                    <a:pt x="18428" y="20300"/>
                  </a:lnTo>
                  <a:cubicBezTo>
                    <a:pt x="13348" y="16490"/>
                    <a:pt x="7887" y="12680"/>
                    <a:pt x="2172" y="8870"/>
                  </a:cubicBezTo>
                  <a:cubicBezTo>
                    <a:pt x="-114" y="7346"/>
                    <a:pt x="-622" y="4298"/>
                    <a:pt x="775" y="2139"/>
                  </a:cubicBezTo>
                  <a:cubicBezTo>
                    <a:pt x="2172" y="-20"/>
                    <a:pt x="5347" y="-655"/>
                    <a:pt x="7506" y="742"/>
                  </a:cubicBezTo>
                  <a:cubicBezTo>
                    <a:pt x="13348" y="4679"/>
                    <a:pt x="18809" y="8489"/>
                    <a:pt x="24143" y="12426"/>
                  </a:cubicBezTo>
                  <a:cubicBezTo>
                    <a:pt x="24270" y="12426"/>
                    <a:pt x="24270" y="12553"/>
                    <a:pt x="24397" y="12553"/>
                  </a:cubicBezTo>
                  <a:cubicBezTo>
                    <a:pt x="32652" y="19284"/>
                    <a:pt x="39129" y="25380"/>
                    <a:pt x="45860" y="32365"/>
                  </a:cubicBezTo>
                  <a:cubicBezTo>
                    <a:pt x="45987" y="32492"/>
                    <a:pt x="45987" y="32492"/>
                    <a:pt x="45987" y="32619"/>
                  </a:cubicBezTo>
                  <a:cubicBezTo>
                    <a:pt x="52210" y="39858"/>
                    <a:pt x="57798" y="47097"/>
                    <a:pt x="64275" y="56495"/>
                  </a:cubicBezTo>
                  <a:cubicBezTo>
                    <a:pt x="65799" y="58654"/>
                    <a:pt x="65291" y="61702"/>
                    <a:pt x="63132" y="63226"/>
                  </a:cubicBezTo>
                  <a:cubicBezTo>
                    <a:pt x="60973" y="64750"/>
                    <a:pt x="57925" y="64242"/>
                    <a:pt x="56401" y="62083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383318" y="384082"/>
              <a:ext cx="190341" cy="174002"/>
            </a:xfrm>
            <a:custGeom>
              <a:avLst/>
              <a:gdLst/>
              <a:ahLst/>
              <a:cxnLst/>
              <a:rect r="r" b="b" t="t" l="l"/>
              <a:pathLst>
                <a:path h="174002" w="190341">
                  <a:moveTo>
                    <a:pt x="145002" y="165066"/>
                  </a:moveTo>
                  <a:cubicBezTo>
                    <a:pt x="152114" y="158843"/>
                    <a:pt x="156305" y="154906"/>
                    <a:pt x="160750" y="149826"/>
                  </a:cubicBezTo>
                  <a:lnTo>
                    <a:pt x="164433" y="153001"/>
                  </a:lnTo>
                  <a:lnTo>
                    <a:pt x="160496" y="150080"/>
                  </a:lnTo>
                  <a:cubicBezTo>
                    <a:pt x="164560" y="144746"/>
                    <a:pt x="167989" y="139539"/>
                    <a:pt x="171291" y="133697"/>
                  </a:cubicBezTo>
                  <a:lnTo>
                    <a:pt x="175609" y="136110"/>
                  </a:lnTo>
                  <a:lnTo>
                    <a:pt x="171164" y="134078"/>
                  </a:lnTo>
                  <a:cubicBezTo>
                    <a:pt x="174212" y="127347"/>
                    <a:pt x="176371" y="121505"/>
                    <a:pt x="178149" y="115282"/>
                  </a:cubicBezTo>
                  <a:lnTo>
                    <a:pt x="182848" y="116552"/>
                  </a:lnTo>
                  <a:lnTo>
                    <a:pt x="178022" y="115663"/>
                  </a:lnTo>
                  <a:cubicBezTo>
                    <a:pt x="179419" y="108424"/>
                    <a:pt x="180181" y="101185"/>
                    <a:pt x="180435" y="94454"/>
                  </a:cubicBezTo>
                  <a:lnTo>
                    <a:pt x="185261" y="94581"/>
                  </a:lnTo>
                  <a:lnTo>
                    <a:pt x="180435" y="94835"/>
                  </a:lnTo>
                  <a:cubicBezTo>
                    <a:pt x="180181" y="88231"/>
                    <a:pt x="179292" y="80992"/>
                    <a:pt x="177895" y="74515"/>
                  </a:cubicBezTo>
                  <a:lnTo>
                    <a:pt x="182721" y="73499"/>
                  </a:lnTo>
                  <a:lnTo>
                    <a:pt x="178022" y="74769"/>
                  </a:lnTo>
                  <a:cubicBezTo>
                    <a:pt x="176244" y="68292"/>
                    <a:pt x="173577" y="61434"/>
                    <a:pt x="170783" y="55338"/>
                  </a:cubicBezTo>
                  <a:lnTo>
                    <a:pt x="175228" y="53306"/>
                  </a:lnTo>
                  <a:lnTo>
                    <a:pt x="171037" y="55719"/>
                  </a:lnTo>
                  <a:cubicBezTo>
                    <a:pt x="167862" y="50131"/>
                    <a:pt x="163925" y="44416"/>
                    <a:pt x="159480" y="38701"/>
                  </a:cubicBezTo>
                  <a:lnTo>
                    <a:pt x="163290" y="35653"/>
                  </a:lnTo>
                  <a:lnTo>
                    <a:pt x="159734" y="38955"/>
                  </a:lnTo>
                  <a:cubicBezTo>
                    <a:pt x="155162" y="34002"/>
                    <a:pt x="150082" y="29303"/>
                    <a:pt x="144875" y="25239"/>
                  </a:cubicBezTo>
                  <a:lnTo>
                    <a:pt x="147923" y="21429"/>
                  </a:lnTo>
                  <a:lnTo>
                    <a:pt x="145256" y="25493"/>
                  </a:lnTo>
                  <a:cubicBezTo>
                    <a:pt x="139668" y="21683"/>
                    <a:pt x="134461" y="18762"/>
                    <a:pt x="127476" y="15587"/>
                  </a:cubicBezTo>
                  <a:lnTo>
                    <a:pt x="129508" y="11142"/>
                  </a:lnTo>
                  <a:lnTo>
                    <a:pt x="127857" y="15714"/>
                  </a:lnTo>
                  <a:cubicBezTo>
                    <a:pt x="121634" y="13428"/>
                    <a:pt x="115030" y="11523"/>
                    <a:pt x="108426" y="10253"/>
                  </a:cubicBezTo>
                  <a:lnTo>
                    <a:pt x="109315" y="5427"/>
                  </a:lnTo>
                  <a:lnTo>
                    <a:pt x="108807" y="10253"/>
                  </a:lnTo>
                  <a:cubicBezTo>
                    <a:pt x="101568" y="9364"/>
                    <a:pt x="95091" y="9237"/>
                    <a:pt x="88741" y="9491"/>
                  </a:cubicBezTo>
                  <a:lnTo>
                    <a:pt x="88487" y="4665"/>
                  </a:lnTo>
                  <a:lnTo>
                    <a:pt x="88995" y="9491"/>
                  </a:lnTo>
                  <a:cubicBezTo>
                    <a:pt x="80740" y="10380"/>
                    <a:pt x="74263" y="11777"/>
                    <a:pt x="68040" y="13555"/>
                  </a:cubicBezTo>
                  <a:lnTo>
                    <a:pt x="66643" y="8856"/>
                  </a:lnTo>
                  <a:lnTo>
                    <a:pt x="68421" y="13428"/>
                  </a:lnTo>
                  <a:cubicBezTo>
                    <a:pt x="62325" y="15714"/>
                    <a:pt x="55975" y="18762"/>
                    <a:pt x="49752" y="22191"/>
                  </a:cubicBezTo>
                  <a:lnTo>
                    <a:pt x="47339" y="18000"/>
                  </a:lnTo>
                  <a:lnTo>
                    <a:pt x="50006" y="22064"/>
                  </a:lnTo>
                  <a:cubicBezTo>
                    <a:pt x="44418" y="25874"/>
                    <a:pt x="39338" y="29811"/>
                    <a:pt x="33750" y="35145"/>
                  </a:cubicBezTo>
                  <a:lnTo>
                    <a:pt x="30448" y="31589"/>
                  </a:lnTo>
                  <a:lnTo>
                    <a:pt x="34004" y="34891"/>
                  </a:lnTo>
                  <a:cubicBezTo>
                    <a:pt x="29432" y="39971"/>
                    <a:pt x="25495" y="44924"/>
                    <a:pt x="21558" y="51147"/>
                  </a:cubicBezTo>
                  <a:lnTo>
                    <a:pt x="17494" y="48480"/>
                  </a:lnTo>
                  <a:lnTo>
                    <a:pt x="21812" y="50893"/>
                  </a:lnTo>
                  <a:cubicBezTo>
                    <a:pt x="18764" y="56481"/>
                    <a:pt x="16097" y="62323"/>
                    <a:pt x="13557" y="68927"/>
                  </a:cubicBezTo>
                  <a:lnTo>
                    <a:pt x="8985" y="67276"/>
                  </a:lnTo>
                  <a:lnTo>
                    <a:pt x="13684" y="68546"/>
                  </a:lnTo>
                  <a:cubicBezTo>
                    <a:pt x="11906" y="74896"/>
                    <a:pt x="10636" y="81627"/>
                    <a:pt x="9747" y="88739"/>
                  </a:cubicBezTo>
                  <a:lnTo>
                    <a:pt x="4921" y="88231"/>
                  </a:lnTo>
                  <a:lnTo>
                    <a:pt x="9747" y="88358"/>
                  </a:lnTo>
                  <a:cubicBezTo>
                    <a:pt x="9493" y="94962"/>
                    <a:pt x="9747" y="102201"/>
                    <a:pt x="10382" y="108424"/>
                  </a:cubicBezTo>
                  <a:lnTo>
                    <a:pt x="5556" y="108932"/>
                  </a:lnTo>
                  <a:lnTo>
                    <a:pt x="10382" y="108043"/>
                  </a:lnTo>
                  <a:cubicBezTo>
                    <a:pt x="11652" y="115028"/>
                    <a:pt x="13684" y="122013"/>
                    <a:pt x="15970" y="128236"/>
                  </a:cubicBezTo>
                  <a:lnTo>
                    <a:pt x="11398" y="129887"/>
                  </a:lnTo>
                  <a:lnTo>
                    <a:pt x="15843" y="127855"/>
                  </a:lnTo>
                  <a:cubicBezTo>
                    <a:pt x="18510" y="133824"/>
                    <a:pt x="22066" y="140047"/>
                    <a:pt x="25876" y="145762"/>
                  </a:cubicBezTo>
                  <a:lnTo>
                    <a:pt x="21812" y="148429"/>
                  </a:lnTo>
                  <a:lnTo>
                    <a:pt x="25622" y="145381"/>
                  </a:lnTo>
                  <a:cubicBezTo>
                    <a:pt x="29940" y="150969"/>
                    <a:pt x="34258" y="155541"/>
                    <a:pt x="38195" y="159351"/>
                  </a:cubicBezTo>
                  <a:lnTo>
                    <a:pt x="34893" y="162907"/>
                  </a:lnTo>
                  <a:lnTo>
                    <a:pt x="38068" y="159224"/>
                  </a:lnTo>
                  <a:lnTo>
                    <a:pt x="45180" y="165193"/>
                  </a:lnTo>
                  <a:cubicBezTo>
                    <a:pt x="47212" y="166971"/>
                    <a:pt x="47466" y="170019"/>
                    <a:pt x="45815" y="172051"/>
                  </a:cubicBezTo>
                  <a:cubicBezTo>
                    <a:pt x="44164" y="174083"/>
                    <a:pt x="40989" y="174337"/>
                    <a:pt x="38957" y="172686"/>
                  </a:cubicBezTo>
                  <a:lnTo>
                    <a:pt x="31845" y="166717"/>
                  </a:lnTo>
                  <a:cubicBezTo>
                    <a:pt x="31718" y="166717"/>
                    <a:pt x="31718" y="166590"/>
                    <a:pt x="31591" y="166590"/>
                  </a:cubicBezTo>
                  <a:cubicBezTo>
                    <a:pt x="27146" y="162399"/>
                    <a:pt x="22701" y="157446"/>
                    <a:pt x="18002" y="151604"/>
                  </a:cubicBezTo>
                  <a:cubicBezTo>
                    <a:pt x="17875" y="151477"/>
                    <a:pt x="17875" y="151350"/>
                    <a:pt x="17748" y="151350"/>
                  </a:cubicBezTo>
                  <a:cubicBezTo>
                    <a:pt x="13684" y="145254"/>
                    <a:pt x="9874" y="138396"/>
                    <a:pt x="6953" y="132046"/>
                  </a:cubicBezTo>
                  <a:cubicBezTo>
                    <a:pt x="6953" y="131919"/>
                    <a:pt x="6826" y="131792"/>
                    <a:pt x="6826" y="131665"/>
                  </a:cubicBezTo>
                  <a:cubicBezTo>
                    <a:pt x="4286" y="124807"/>
                    <a:pt x="2254" y="117314"/>
                    <a:pt x="857" y="109948"/>
                  </a:cubicBezTo>
                  <a:cubicBezTo>
                    <a:pt x="857" y="109821"/>
                    <a:pt x="857" y="109694"/>
                    <a:pt x="857" y="109567"/>
                  </a:cubicBezTo>
                  <a:cubicBezTo>
                    <a:pt x="95" y="102836"/>
                    <a:pt x="-159" y="95216"/>
                    <a:pt x="95" y="88104"/>
                  </a:cubicBezTo>
                  <a:cubicBezTo>
                    <a:pt x="95" y="87977"/>
                    <a:pt x="95" y="87850"/>
                    <a:pt x="95" y="87723"/>
                  </a:cubicBezTo>
                  <a:cubicBezTo>
                    <a:pt x="984" y="80103"/>
                    <a:pt x="2381" y="72864"/>
                    <a:pt x="4286" y="66006"/>
                  </a:cubicBezTo>
                  <a:cubicBezTo>
                    <a:pt x="4286" y="65879"/>
                    <a:pt x="4413" y="65752"/>
                    <a:pt x="4413" y="65625"/>
                  </a:cubicBezTo>
                  <a:cubicBezTo>
                    <a:pt x="7080" y="58513"/>
                    <a:pt x="9874" y="52290"/>
                    <a:pt x="13176" y="46321"/>
                  </a:cubicBezTo>
                  <a:cubicBezTo>
                    <a:pt x="13176" y="46194"/>
                    <a:pt x="13303" y="46067"/>
                    <a:pt x="13430" y="45940"/>
                  </a:cubicBezTo>
                  <a:cubicBezTo>
                    <a:pt x="17748" y="39336"/>
                    <a:pt x="21939" y="34002"/>
                    <a:pt x="26892" y="28541"/>
                  </a:cubicBezTo>
                  <a:cubicBezTo>
                    <a:pt x="27019" y="28414"/>
                    <a:pt x="27019" y="28287"/>
                    <a:pt x="27146" y="28287"/>
                  </a:cubicBezTo>
                  <a:cubicBezTo>
                    <a:pt x="33115" y="22699"/>
                    <a:pt x="38576" y="18381"/>
                    <a:pt x="44545" y="14317"/>
                  </a:cubicBezTo>
                  <a:cubicBezTo>
                    <a:pt x="44672" y="14190"/>
                    <a:pt x="44799" y="14190"/>
                    <a:pt x="44926" y="14063"/>
                  </a:cubicBezTo>
                  <a:cubicBezTo>
                    <a:pt x="51530" y="10380"/>
                    <a:pt x="58261" y="7205"/>
                    <a:pt x="64992" y="4665"/>
                  </a:cubicBezTo>
                  <a:cubicBezTo>
                    <a:pt x="65119" y="4665"/>
                    <a:pt x="65246" y="4538"/>
                    <a:pt x="65373" y="4538"/>
                  </a:cubicBezTo>
                  <a:cubicBezTo>
                    <a:pt x="72104" y="2506"/>
                    <a:pt x="79216" y="1109"/>
                    <a:pt x="87979" y="93"/>
                  </a:cubicBezTo>
                  <a:cubicBezTo>
                    <a:pt x="88106" y="93"/>
                    <a:pt x="88233" y="93"/>
                    <a:pt x="88360" y="93"/>
                  </a:cubicBezTo>
                  <a:cubicBezTo>
                    <a:pt x="95218" y="-161"/>
                    <a:pt x="102203" y="93"/>
                    <a:pt x="109950" y="982"/>
                  </a:cubicBezTo>
                  <a:cubicBezTo>
                    <a:pt x="110077" y="982"/>
                    <a:pt x="110204" y="982"/>
                    <a:pt x="110331" y="982"/>
                  </a:cubicBezTo>
                  <a:cubicBezTo>
                    <a:pt x="117443" y="2379"/>
                    <a:pt x="124555" y="4411"/>
                    <a:pt x="131286" y="6824"/>
                  </a:cubicBezTo>
                  <a:cubicBezTo>
                    <a:pt x="131413" y="6824"/>
                    <a:pt x="131540" y="6951"/>
                    <a:pt x="131667" y="6951"/>
                  </a:cubicBezTo>
                  <a:cubicBezTo>
                    <a:pt x="139033" y="10380"/>
                    <a:pt x="144748" y="13555"/>
                    <a:pt x="150717" y="17619"/>
                  </a:cubicBezTo>
                  <a:cubicBezTo>
                    <a:pt x="150844" y="17746"/>
                    <a:pt x="150971" y="17746"/>
                    <a:pt x="150971" y="17873"/>
                  </a:cubicBezTo>
                  <a:cubicBezTo>
                    <a:pt x="156559" y="22191"/>
                    <a:pt x="162020" y="27271"/>
                    <a:pt x="166846" y="32605"/>
                  </a:cubicBezTo>
                  <a:cubicBezTo>
                    <a:pt x="166973" y="32732"/>
                    <a:pt x="166973" y="32732"/>
                    <a:pt x="167100" y="32859"/>
                  </a:cubicBezTo>
                  <a:cubicBezTo>
                    <a:pt x="171926" y="38955"/>
                    <a:pt x="176117" y="45051"/>
                    <a:pt x="179546" y="51147"/>
                  </a:cubicBezTo>
                  <a:cubicBezTo>
                    <a:pt x="179546" y="51274"/>
                    <a:pt x="179673" y="51401"/>
                    <a:pt x="179673" y="51528"/>
                  </a:cubicBezTo>
                  <a:cubicBezTo>
                    <a:pt x="182721" y="58132"/>
                    <a:pt x="185515" y="65498"/>
                    <a:pt x="187547" y="72483"/>
                  </a:cubicBezTo>
                  <a:cubicBezTo>
                    <a:pt x="187547" y="72610"/>
                    <a:pt x="187547" y="72737"/>
                    <a:pt x="187674" y="72864"/>
                  </a:cubicBezTo>
                  <a:cubicBezTo>
                    <a:pt x="189071" y="79849"/>
                    <a:pt x="189960" y="87596"/>
                    <a:pt x="190341" y="94708"/>
                  </a:cubicBezTo>
                  <a:cubicBezTo>
                    <a:pt x="190341" y="94835"/>
                    <a:pt x="190341" y="94962"/>
                    <a:pt x="190341" y="95089"/>
                  </a:cubicBezTo>
                  <a:cubicBezTo>
                    <a:pt x="190087" y="102328"/>
                    <a:pt x="189198" y="109948"/>
                    <a:pt x="187801" y="117822"/>
                  </a:cubicBezTo>
                  <a:cubicBezTo>
                    <a:pt x="187801" y="117949"/>
                    <a:pt x="187801" y="118076"/>
                    <a:pt x="187674" y="118203"/>
                  </a:cubicBezTo>
                  <a:cubicBezTo>
                    <a:pt x="185769" y="124934"/>
                    <a:pt x="183483" y="131284"/>
                    <a:pt x="180181" y="138523"/>
                  </a:cubicBezTo>
                  <a:cubicBezTo>
                    <a:pt x="180181" y="138650"/>
                    <a:pt x="180054" y="138777"/>
                    <a:pt x="180054" y="138904"/>
                  </a:cubicBezTo>
                  <a:cubicBezTo>
                    <a:pt x="176498" y="145127"/>
                    <a:pt x="172815" y="150842"/>
                    <a:pt x="168497" y="156430"/>
                  </a:cubicBezTo>
                  <a:cubicBezTo>
                    <a:pt x="168370" y="156557"/>
                    <a:pt x="168370" y="156557"/>
                    <a:pt x="168243" y="156684"/>
                  </a:cubicBezTo>
                  <a:cubicBezTo>
                    <a:pt x="163290" y="162272"/>
                    <a:pt x="158845" y="166590"/>
                    <a:pt x="151606" y="172813"/>
                  </a:cubicBezTo>
                  <a:cubicBezTo>
                    <a:pt x="149574" y="174591"/>
                    <a:pt x="146526" y="174337"/>
                    <a:pt x="144748" y="172305"/>
                  </a:cubicBezTo>
                  <a:cubicBezTo>
                    <a:pt x="142970" y="170273"/>
                    <a:pt x="143224" y="167225"/>
                    <a:pt x="145256" y="165447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420254" y="547663"/>
              <a:ext cx="115902" cy="27139"/>
            </a:xfrm>
            <a:custGeom>
              <a:avLst/>
              <a:gdLst/>
              <a:ahLst/>
              <a:cxnLst/>
              <a:rect r="r" b="b" t="t" l="l"/>
              <a:pathLst>
                <a:path h="27139" w="115902">
                  <a:moveTo>
                    <a:pt x="113908" y="8851"/>
                  </a:moveTo>
                  <a:cubicBezTo>
                    <a:pt x="105780" y="14820"/>
                    <a:pt x="97017" y="19265"/>
                    <a:pt x="87365" y="22440"/>
                  </a:cubicBezTo>
                  <a:cubicBezTo>
                    <a:pt x="77840" y="25615"/>
                    <a:pt x="68061" y="27139"/>
                    <a:pt x="58028" y="27139"/>
                  </a:cubicBezTo>
                  <a:cubicBezTo>
                    <a:pt x="47995" y="27139"/>
                    <a:pt x="38216" y="25615"/>
                    <a:pt x="28564" y="22567"/>
                  </a:cubicBezTo>
                  <a:lnTo>
                    <a:pt x="30088" y="17995"/>
                  </a:lnTo>
                  <a:lnTo>
                    <a:pt x="28564" y="22567"/>
                  </a:lnTo>
                  <a:cubicBezTo>
                    <a:pt x="19039" y="19519"/>
                    <a:pt x="10149" y="14947"/>
                    <a:pt x="2021" y="9105"/>
                  </a:cubicBezTo>
                  <a:cubicBezTo>
                    <a:pt x="-138" y="7581"/>
                    <a:pt x="-646" y="4533"/>
                    <a:pt x="878" y="2247"/>
                  </a:cubicBezTo>
                  <a:cubicBezTo>
                    <a:pt x="2402" y="-39"/>
                    <a:pt x="5450" y="-420"/>
                    <a:pt x="7736" y="1104"/>
                  </a:cubicBezTo>
                  <a:cubicBezTo>
                    <a:pt x="14975" y="6438"/>
                    <a:pt x="22976" y="10375"/>
                    <a:pt x="31485" y="13169"/>
                  </a:cubicBezTo>
                  <a:cubicBezTo>
                    <a:pt x="40121" y="15963"/>
                    <a:pt x="48884" y="17360"/>
                    <a:pt x="57901" y="17360"/>
                  </a:cubicBezTo>
                  <a:lnTo>
                    <a:pt x="57901" y="22186"/>
                  </a:lnTo>
                  <a:lnTo>
                    <a:pt x="57901" y="17360"/>
                  </a:lnTo>
                  <a:cubicBezTo>
                    <a:pt x="66918" y="17360"/>
                    <a:pt x="75681" y="15963"/>
                    <a:pt x="84317" y="13169"/>
                  </a:cubicBezTo>
                  <a:lnTo>
                    <a:pt x="85841" y="17741"/>
                  </a:lnTo>
                  <a:lnTo>
                    <a:pt x="84317" y="13169"/>
                  </a:lnTo>
                  <a:cubicBezTo>
                    <a:pt x="92826" y="10375"/>
                    <a:pt x="100827" y="6311"/>
                    <a:pt x="108066" y="977"/>
                  </a:cubicBezTo>
                  <a:cubicBezTo>
                    <a:pt x="110225" y="-674"/>
                    <a:pt x="113273" y="-166"/>
                    <a:pt x="114924" y="1993"/>
                  </a:cubicBezTo>
                  <a:cubicBezTo>
                    <a:pt x="116575" y="4152"/>
                    <a:pt x="116067" y="7200"/>
                    <a:pt x="113908" y="8851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400485" y="548059"/>
              <a:ext cx="29611" cy="44851"/>
            </a:xfrm>
            <a:custGeom>
              <a:avLst/>
              <a:gdLst/>
              <a:ahLst/>
              <a:cxnLst/>
              <a:rect r="r" b="b" t="t" l="l"/>
              <a:pathLst>
                <a:path h="44851" w="29611">
                  <a:moveTo>
                    <a:pt x="581" y="37665"/>
                  </a:moveTo>
                  <a:lnTo>
                    <a:pt x="20520" y="2486"/>
                  </a:lnTo>
                  <a:cubicBezTo>
                    <a:pt x="21790" y="200"/>
                    <a:pt x="24838" y="-689"/>
                    <a:pt x="27124" y="581"/>
                  </a:cubicBezTo>
                  <a:cubicBezTo>
                    <a:pt x="29410" y="1851"/>
                    <a:pt x="30299" y="4899"/>
                    <a:pt x="29029" y="7185"/>
                  </a:cubicBezTo>
                  <a:lnTo>
                    <a:pt x="9090" y="42364"/>
                  </a:lnTo>
                  <a:cubicBezTo>
                    <a:pt x="7820" y="44650"/>
                    <a:pt x="4772" y="45539"/>
                    <a:pt x="2486" y="44269"/>
                  </a:cubicBezTo>
                  <a:cubicBezTo>
                    <a:pt x="200" y="42999"/>
                    <a:pt x="-689" y="39951"/>
                    <a:pt x="581" y="37665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526570" y="547906"/>
              <a:ext cx="29409" cy="45030"/>
            </a:xfrm>
            <a:custGeom>
              <a:avLst/>
              <a:gdLst/>
              <a:ahLst/>
              <a:cxnLst/>
              <a:rect r="r" b="b" t="t" l="l"/>
              <a:pathLst>
                <a:path h="45030" w="29409">
                  <a:moveTo>
                    <a:pt x="9116" y="2512"/>
                  </a:moveTo>
                  <a:lnTo>
                    <a:pt x="28801" y="37818"/>
                  </a:lnTo>
                  <a:cubicBezTo>
                    <a:pt x="30071" y="40104"/>
                    <a:pt x="29309" y="43152"/>
                    <a:pt x="26896" y="44422"/>
                  </a:cubicBezTo>
                  <a:cubicBezTo>
                    <a:pt x="24483" y="45692"/>
                    <a:pt x="21562" y="44930"/>
                    <a:pt x="20292" y="42517"/>
                  </a:cubicBezTo>
                  <a:lnTo>
                    <a:pt x="607" y="7211"/>
                  </a:lnTo>
                  <a:cubicBezTo>
                    <a:pt x="-663" y="4925"/>
                    <a:pt x="99" y="1877"/>
                    <a:pt x="2512" y="607"/>
                  </a:cubicBezTo>
                  <a:cubicBezTo>
                    <a:pt x="4925" y="-663"/>
                    <a:pt x="7846" y="99"/>
                    <a:pt x="9116" y="2512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465469" y="466866"/>
              <a:ext cx="14958" cy="12291"/>
            </a:xfrm>
            <a:custGeom>
              <a:avLst/>
              <a:gdLst/>
              <a:ahLst/>
              <a:cxnLst/>
              <a:rect r="r" b="b" t="t" l="l"/>
              <a:pathLst>
                <a:path h="12291" w="14958">
                  <a:moveTo>
                    <a:pt x="12305" y="9130"/>
                  </a:moveTo>
                  <a:lnTo>
                    <a:pt x="6971" y="11797"/>
                  </a:lnTo>
                  <a:cubicBezTo>
                    <a:pt x="4558" y="12940"/>
                    <a:pt x="1637" y="12051"/>
                    <a:pt x="494" y="9638"/>
                  </a:cubicBezTo>
                  <a:cubicBezTo>
                    <a:pt x="-649" y="7225"/>
                    <a:pt x="240" y="4304"/>
                    <a:pt x="2653" y="3161"/>
                  </a:cubicBezTo>
                  <a:lnTo>
                    <a:pt x="7987" y="494"/>
                  </a:lnTo>
                  <a:cubicBezTo>
                    <a:pt x="10400" y="-649"/>
                    <a:pt x="13321" y="240"/>
                    <a:pt x="14464" y="2653"/>
                  </a:cubicBezTo>
                  <a:cubicBezTo>
                    <a:pt x="15607" y="5066"/>
                    <a:pt x="14718" y="7987"/>
                    <a:pt x="12305" y="913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470824" y="466633"/>
              <a:ext cx="10597" cy="9835"/>
            </a:xfrm>
            <a:custGeom>
              <a:avLst/>
              <a:gdLst/>
              <a:ahLst/>
              <a:cxnLst/>
              <a:rect r="r" b="b" t="t" l="l"/>
              <a:pathLst>
                <a:path h="9835" w="10597">
                  <a:moveTo>
                    <a:pt x="3902" y="219"/>
                  </a:moveTo>
                  <a:lnTo>
                    <a:pt x="4791" y="92"/>
                  </a:lnTo>
                  <a:cubicBezTo>
                    <a:pt x="7458" y="-416"/>
                    <a:pt x="9998" y="1235"/>
                    <a:pt x="10506" y="3902"/>
                  </a:cubicBezTo>
                  <a:cubicBezTo>
                    <a:pt x="11014" y="6569"/>
                    <a:pt x="9363" y="9109"/>
                    <a:pt x="6696" y="9617"/>
                  </a:cubicBezTo>
                  <a:lnTo>
                    <a:pt x="5807" y="9744"/>
                  </a:lnTo>
                  <a:cubicBezTo>
                    <a:pt x="3140" y="10252"/>
                    <a:pt x="600" y="8601"/>
                    <a:pt x="92" y="5934"/>
                  </a:cubicBezTo>
                  <a:cubicBezTo>
                    <a:pt x="-416" y="3267"/>
                    <a:pt x="1235" y="727"/>
                    <a:pt x="3902" y="219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471655" y="466448"/>
              <a:ext cx="10713" cy="9824"/>
            </a:xfrm>
            <a:custGeom>
              <a:avLst/>
              <a:gdLst/>
              <a:ahLst/>
              <a:cxnLst/>
              <a:rect r="r" b="b" t="t" l="l"/>
              <a:pathLst>
                <a:path h="9824" w="10713">
                  <a:moveTo>
                    <a:pt x="4341" y="150"/>
                  </a:moveTo>
                  <a:lnTo>
                    <a:pt x="5357" y="23"/>
                  </a:lnTo>
                  <a:cubicBezTo>
                    <a:pt x="8024" y="-231"/>
                    <a:pt x="10437" y="1674"/>
                    <a:pt x="10691" y="4341"/>
                  </a:cubicBezTo>
                  <a:cubicBezTo>
                    <a:pt x="10945" y="7008"/>
                    <a:pt x="9040" y="9421"/>
                    <a:pt x="6373" y="9675"/>
                  </a:cubicBezTo>
                  <a:lnTo>
                    <a:pt x="5357" y="9802"/>
                  </a:lnTo>
                  <a:cubicBezTo>
                    <a:pt x="2690" y="10056"/>
                    <a:pt x="277" y="8151"/>
                    <a:pt x="23" y="5484"/>
                  </a:cubicBezTo>
                  <a:cubicBezTo>
                    <a:pt x="-231" y="2817"/>
                    <a:pt x="1674" y="404"/>
                    <a:pt x="4341" y="15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472694" y="466471"/>
              <a:ext cx="10668" cy="9652"/>
            </a:xfrm>
            <a:custGeom>
              <a:avLst/>
              <a:gdLst/>
              <a:ahLst/>
              <a:cxnLst/>
              <a:rect r="r" b="b" t="t" l="l"/>
              <a:pathLst>
                <a:path h="9652" w="10668">
                  <a:moveTo>
                    <a:pt x="4826" y="0"/>
                  </a:moveTo>
                  <a:lnTo>
                    <a:pt x="5842" y="0"/>
                  </a:lnTo>
                  <a:cubicBezTo>
                    <a:pt x="8509" y="0"/>
                    <a:pt x="10668" y="2159"/>
                    <a:pt x="10668" y="4826"/>
                  </a:cubicBezTo>
                  <a:cubicBezTo>
                    <a:pt x="10668" y="7493"/>
                    <a:pt x="8509" y="9652"/>
                    <a:pt x="5842" y="9652"/>
                  </a:cubicBezTo>
                  <a:lnTo>
                    <a:pt x="4826" y="9652"/>
                  </a:lnTo>
                  <a:cubicBezTo>
                    <a:pt x="2159" y="9652"/>
                    <a:pt x="0" y="7493"/>
                    <a:pt x="0" y="4826"/>
                  </a:cubicBezTo>
                  <a:cubicBezTo>
                    <a:pt x="0" y="2159"/>
                    <a:pt x="2159" y="0"/>
                    <a:pt x="4826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473562" y="466448"/>
              <a:ext cx="11543" cy="10016"/>
            </a:xfrm>
            <a:custGeom>
              <a:avLst/>
              <a:gdLst/>
              <a:ahLst/>
              <a:cxnLst/>
              <a:rect r="r" b="b" t="t" l="l"/>
              <a:pathLst>
                <a:path h="10016" w="11543">
                  <a:moveTo>
                    <a:pt x="5355" y="23"/>
                  </a:moveTo>
                  <a:cubicBezTo>
                    <a:pt x="6117" y="150"/>
                    <a:pt x="6879" y="150"/>
                    <a:pt x="7641" y="404"/>
                  </a:cubicBezTo>
                  <a:cubicBezTo>
                    <a:pt x="10308" y="912"/>
                    <a:pt x="11959" y="3579"/>
                    <a:pt x="11451" y="6119"/>
                  </a:cubicBezTo>
                  <a:cubicBezTo>
                    <a:pt x="10943" y="8659"/>
                    <a:pt x="8276" y="10437"/>
                    <a:pt x="5736" y="9929"/>
                  </a:cubicBezTo>
                  <a:cubicBezTo>
                    <a:pt x="5355" y="9802"/>
                    <a:pt x="4974" y="9802"/>
                    <a:pt x="4466" y="9802"/>
                  </a:cubicBezTo>
                  <a:cubicBezTo>
                    <a:pt x="1799" y="9548"/>
                    <a:pt x="-233" y="7262"/>
                    <a:pt x="21" y="4468"/>
                  </a:cubicBezTo>
                  <a:cubicBezTo>
                    <a:pt x="275" y="1674"/>
                    <a:pt x="2561" y="-231"/>
                    <a:pt x="5355" y="23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475407" y="466771"/>
              <a:ext cx="14512" cy="11210"/>
            </a:xfrm>
            <a:custGeom>
              <a:avLst/>
              <a:gdLst/>
              <a:ahLst/>
              <a:cxnLst/>
              <a:rect r="r" b="b" t="t" l="l"/>
              <a:pathLst>
                <a:path h="11210" w="14512">
                  <a:moveTo>
                    <a:pt x="6304" y="208"/>
                  </a:moveTo>
                  <a:lnTo>
                    <a:pt x="11130" y="1732"/>
                  </a:lnTo>
                  <a:cubicBezTo>
                    <a:pt x="13670" y="2494"/>
                    <a:pt x="15067" y="5288"/>
                    <a:pt x="14305" y="7828"/>
                  </a:cubicBezTo>
                  <a:cubicBezTo>
                    <a:pt x="13543" y="10368"/>
                    <a:pt x="10749" y="11765"/>
                    <a:pt x="8209" y="11003"/>
                  </a:cubicBezTo>
                  <a:lnTo>
                    <a:pt x="3383" y="9479"/>
                  </a:lnTo>
                  <a:cubicBezTo>
                    <a:pt x="843" y="8717"/>
                    <a:pt x="-554" y="5923"/>
                    <a:pt x="208" y="3383"/>
                  </a:cubicBezTo>
                  <a:cubicBezTo>
                    <a:pt x="970" y="843"/>
                    <a:pt x="3764" y="-554"/>
                    <a:pt x="6304" y="208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464364" y="469378"/>
              <a:ext cx="10885" cy="17308"/>
            </a:xfrm>
            <a:custGeom>
              <a:avLst/>
              <a:gdLst/>
              <a:ahLst/>
              <a:cxnLst/>
              <a:rect r="r" b="b" t="t" l="l"/>
              <a:pathLst>
                <a:path h="17308" w="10885">
                  <a:moveTo>
                    <a:pt x="75" y="12714"/>
                  </a:moveTo>
                  <a:cubicBezTo>
                    <a:pt x="-179" y="9539"/>
                    <a:pt x="202" y="6364"/>
                    <a:pt x="1345" y="3316"/>
                  </a:cubicBezTo>
                  <a:cubicBezTo>
                    <a:pt x="2234" y="776"/>
                    <a:pt x="5028" y="-621"/>
                    <a:pt x="7568" y="268"/>
                  </a:cubicBezTo>
                  <a:cubicBezTo>
                    <a:pt x="10108" y="1157"/>
                    <a:pt x="11505" y="3951"/>
                    <a:pt x="10616" y="6491"/>
                  </a:cubicBezTo>
                  <a:cubicBezTo>
                    <a:pt x="9981" y="8269"/>
                    <a:pt x="9727" y="10174"/>
                    <a:pt x="9854" y="12079"/>
                  </a:cubicBezTo>
                  <a:cubicBezTo>
                    <a:pt x="10108" y="14746"/>
                    <a:pt x="8076" y="17032"/>
                    <a:pt x="5282" y="17286"/>
                  </a:cubicBezTo>
                  <a:cubicBezTo>
                    <a:pt x="2488" y="17540"/>
                    <a:pt x="329" y="15508"/>
                    <a:pt x="75" y="12714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464601" y="476920"/>
              <a:ext cx="9940" cy="10912"/>
            </a:xfrm>
            <a:custGeom>
              <a:avLst/>
              <a:gdLst/>
              <a:ahLst/>
              <a:cxnLst/>
              <a:rect r="r" b="b" t="t" l="l"/>
              <a:pathLst>
                <a:path h="10912" w="9940">
                  <a:moveTo>
                    <a:pt x="9490" y="3902"/>
                  </a:moveTo>
                  <a:cubicBezTo>
                    <a:pt x="9617" y="4283"/>
                    <a:pt x="9617" y="4537"/>
                    <a:pt x="9744" y="4791"/>
                  </a:cubicBezTo>
                  <a:cubicBezTo>
                    <a:pt x="10506" y="7331"/>
                    <a:pt x="8982" y="10125"/>
                    <a:pt x="6442" y="10760"/>
                  </a:cubicBezTo>
                  <a:cubicBezTo>
                    <a:pt x="3902" y="11395"/>
                    <a:pt x="1108" y="9998"/>
                    <a:pt x="473" y="7458"/>
                  </a:cubicBezTo>
                  <a:cubicBezTo>
                    <a:pt x="346" y="6950"/>
                    <a:pt x="219" y="6442"/>
                    <a:pt x="92" y="5807"/>
                  </a:cubicBezTo>
                  <a:cubicBezTo>
                    <a:pt x="-416" y="3140"/>
                    <a:pt x="1235" y="600"/>
                    <a:pt x="3902" y="92"/>
                  </a:cubicBezTo>
                  <a:cubicBezTo>
                    <a:pt x="6569" y="-416"/>
                    <a:pt x="9109" y="1235"/>
                    <a:pt x="9617" y="3902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464791" y="478253"/>
              <a:ext cx="10512" cy="11528"/>
            </a:xfrm>
            <a:custGeom>
              <a:avLst/>
              <a:gdLst/>
              <a:ahLst/>
              <a:cxnLst/>
              <a:rect r="r" b="b" t="t" l="l"/>
              <a:pathLst>
                <a:path h="11528" w="10512">
                  <a:moveTo>
                    <a:pt x="9427" y="3204"/>
                  </a:moveTo>
                  <a:cubicBezTo>
                    <a:pt x="9681" y="3712"/>
                    <a:pt x="9681" y="3839"/>
                    <a:pt x="9935" y="4347"/>
                  </a:cubicBezTo>
                  <a:cubicBezTo>
                    <a:pt x="11205" y="6760"/>
                    <a:pt x="10316" y="9681"/>
                    <a:pt x="7903" y="10951"/>
                  </a:cubicBezTo>
                  <a:cubicBezTo>
                    <a:pt x="5490" y="12221"/>
                    <a:pt x="2569" y="11332"/>
                    <a:pt x="1299" y="8919"/>
                  </a:cubicBezTo>
                  <a:cubicBezTo>
                    <a:pt x="791" y="7903"/>
                    <a:pt x="537" y="7395"/>
                    <a:pt x="283" y="6506"/>
                  </a:cubicBezTo>
                  <a:cubicBezTo>
                    <a:pt x="-606" y="3966"/>
                    <a:pt x="664" y="1172"/>
                    <a:pt x="3204" y="283"/>
                  </a:cubicBezTo>
                  <a:cubicBezTo>
                    <a:pt x="5744" y="-606"/>
                    <a:pt x="8538" y="664"/>
                    <a:pt x="9427" y="3204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465516" y="479994"/>
              <a:ext cx="10615" cy="10996"/>
            </a:xfrm>
            <a:custGeom>
              <a:avLst/>
              <a:gdLst/>
              <a:ahLst/>
              <a:cxnLst/>
              <a:rect r="r" b="b" t="t" l="l"/>
              <a:pathLst>
                <a:path h="10996" w="10615">
                  <a:moveTo>
                    <a:pt x="9083" y="2352"/>
                  </a:moveTo>
                  <a:cubicBezTo>
                    <a:pt x="9210" y="2606"/>
                    <a:pt x="9337" y="2860"/>
                    <a:pt x="9591" y="3114"/>
                  </a:cubicBezTo>
                  <a:cubicBezTo>
                    <a:pt x="11242" y="5273"/>
                    <a:pt x="10861" y="8321"/>
                    <a:pt x="8702" y="9972"/>
                  </a:cubicBezTo>
                  <a:cubicBezTo>
                    <a:pt x="6543" y="11623"/>
                    <a:pt x="3495" y="11242"/>
                    <a:pt x="1844" y="9083"/>
                  </a:cubicBezTo>
                  <a:cubicBezTo>
                    <a:pt x="1463" y="8575"/>
                    <a:pt x="1082" y="7940"/>
                    <a:pt x="701" y="7432"/>
                  </a:cubicBezTo>
                  <a:cubicBezTo>
                    <a:pt x="-696" y="5146"/>
                    <a:pt x="66" y="2098"/>
                    <a:pt x="2352" y="701"/>
                  </a:cubicBezTo>
                  <a:cubicBezTo>
                    <a:pt x="4638" y="-696"/>
                    <a:pt x="7686" y="66"/>
                    <a:pt x="9083" y="2352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466403" y="481262"/>
              <a:ext cx="10597" cy="10724"/>
            </a:xfrm>
            <a:custGeom>
              <a:avLst/>
              <a:gdLst/>
              <a:ahLst/>
              <a:cxnLst/>
              <a:rect r="r" b="b" t="t" l="l"/>
              <a:pathLst>
                <a:path h="10724" w="10597">
                  <a:moveTo>
                    <a:pt x="8577" y="1719"/>
                  </a:moveTo>
                  <a:cubicBezTo>
                    <a:pt x="8704" y="1973"/>
                    <a:pt x="8958" y="2100"/>
                    <a:pt x="9085" y="2354"/>
                  </a:cubicBezTo>
                  <a:cubicBezTo>
                    <a:pt x="10990" y="4132"/>
                    <a:pt x="11117" y="7307"/>
                    <a:pt x="9339" y="9212"/>
                  </a:cubicBezTo>
                  <a:cubicBezTo>
                    <a:pt x="7561" y="11117"/>
                    <a:pt x="4386" y="11244"/>
                    <a:pt x="2481" y="9466"/>
                  </a:cubicBezTo>
                  <a:cubicBezTo>
                    <a:pt x="1973" y="8958"/>
                    <a:pt x="1465" y="8450"/>
                    <a:pt x="1084" y="7942"/>
                  </a:cubicBezTo>
                  <a:cubicBezTo>
                    <a:pt x="-567" y="5910"/>
                    <a:pt x="-313" y="2735"/>
                    <a:pt x="1719" y="1084"/>
                  </a:cubicBezTo>
                  <a:cubicBezTo>
                    <a:pt x="3751" y="-567"/>
                    <a:pt x="6926" y="-313"/>
                    <a:pt x="8577" y="1719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25" id="25"/>
            <p:cNvSpPr/>
            <p:nvPr/>
          </p:nvSpPr>
          <p:spPr>
            <a:xfrm flipH="false" flipV="false" rot="0">
              <a:off x="467250" y="482109"/>
              <a:ext cx="10381" cy="10381"/>
            </a:xfrm>
            <a:custGeom>
              <a:avLst/>
              <a:gdLst/>
              <a:ahLst/>
              <a:cxnLst/>
              <a:rect r="r" b="b" t="t" l="l"/>
              <a:pathLst>
                <a:path h="10381" w="10381">
                  <a:moveTo>
                    <a:pt x="7984" y="1126"/>
                  </a:moveTo>
                  <a:lnTo>
                    <a:pt x="8492" y="1634"/>
                  </a:lnTo>
                  <a:cubicBezTo>
                    <a:pt x="10651" y="3285"/>
                    <a:pt x="11032" y="6333"/>
                    <a:pt x="9254" y="8492"/>
                  </a:cubicBezTo>
                  <a:cubicBezTo>
                    <a:pt x="7476" y="10651"/>
                    <a:pt x="4555" y="11032"/>
                    <a:pt x="2396" y="9254"/>
                  </a:cubicBezTo>
                  <a:lnTo>
                    <a:pt x="1888" y="8746"/>
                  </a:lnTo>
                  <a:cubicBezTo>
                    <a:pt x="-271" y="7095"/>
                    <a:pt x="-652" y="4047"/>
                    <a:pt x="1126" y="1888"/>
                  </a:cubicBezTo>
                  <a:cubicBezTo>
                    <a:pt x="2904" y="-271"/>
                    <a:pt x="5825" y="-652"/>
                    <a:pt x="7984" y="1126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467886" y="482779"/>
              <a:ext cx="15100" cy="11384"/>
            </a:xfrm>
            <a:custGeom>
              <a:avLst/>
              <a:gdLst/>
              <a:ahLst/>
              <a:cxnLst/>
              <a:rect r="r" b="b" t="t" l="l"/>
              <a:pathLst>
                <a:path h="11384" w="15100">
                  <a:moveTo>
                    <a:pt x="7602" y="710"/>
                  </a:moveTo>
                  <a:cubicBezTo>
                    <a:pt x="8491" y="1345"/>
                    <a:pt x="9380" y="1599"/>
                    <a:pt x="10396" y="1599"/>
                  </a:cubicBezTo>
                  <a:cubicBezTo>
                    <a:pt x="13063" y="1726"/>
                    <a:pt x="15222" y="4012"/>
                    <a:pt x="15095" y="6679"/>
                  </a:cubicBezTo>
                  <a:cubicBezTo>
                    <a:pt x="14968" y="9346"/>
                    <a:pt x="12682" y="11505"/>
                    <a:pt x="10015" y="11378"/>
                  </a:cubicBezTo>
                  <a:cubicBezTo>
                    <a:pt x="7094" y="11251"/>
                    <a:pt x="4427" y="10362"/>
                    <a:pt x="2141" y="8838"/>
                  </a:cubicBezTo>
                  <a:cubicBezTo>
                    <a:pt x="-145" y="7314"/>
                    <a:pt x="-653" y="4266"/>
                    <a:pt x="871" y="2107"/>
                  </a:cubicBezTo>
                  <a:cubicBezTo>
                    <a:pt x="2395" y="-52"/>
                    <a:pt x="5443" y="-687"/>
                    <a:pt x="7602" y="837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473329" y="484329"/>
              <a:ext cx="10844" cy="9828"/>
            </a:xfrm>
            <a:custGeom>
              <a:avLst/>
              <a:gdLst/>
              <a:ahLst/>
              <a:cxnLst/>
              <a:rect r="r" b="b" t="t" l="l"/>
              <a:pathLst>
                <a:path h="9828" w="10844">
                  <a:moveTo>
                    <a:pt x="4826" y="49"/>
                  </a:moveTo>
                  <a:cubicBezTo>
                    <a:pt x="4826" y="49"/>
                    <a:pt x="5080" y="49"/>
                    <a:pt x="5334" y="49"/>
                  </a:cubicBezTo>
                  <a:cubicBezTo>
                    <a:pt x="8001" y="-332"/>
                    <a:pt x="10414" y="1573"/>
                    <a:pt x="10795" y="4240"/>
                  </a:cubicBezTo>
                  <a:cubicBezTo>
                    <a:pt x="11176" y="6907"/>
                    <a:pt x="9271" y="9320"/>
                    <a:pt x="6604" y="9701"/>
                  </a:cubicBezTo>
                  <a:cubicBezTo>
                    <a:pt x="6096" y="9828"/>
                    <a:pt x="5461" y="9828"/>
                    <a:pt x="4953" y="9828"/>
                  </a:cubicBezTo>
                  <a:cubicBezTo>
                    <a:pt x="2286" y="9828"/>
                    <a:pt x="0" y="7669"/>
                    <a:pt x="0" y="5002"/>
                  </a:cubicBezTo>
                  <a:cubicBezTo>
                    <a:pt x="0" y="2335"/>
                    <a:pt x="2159" y="49"/>
                    <a:pt x="4826" y="49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28" id="28"/>
            <p:cNvSpPr/>
            <p:nvPr/>
          </p:nvSpPr>
          <p:spPr>
            <a:xfrm flipH="false" flipV="false" rot="0">
              <a:off x="474507" y="483165"/>
              <a:ext cx="12734" cy="10829"/>
            </a:xfrm>
            <a:custGeom>
              <a:avLst/>
              <a:gdLst/>
              <a:ahLst/>
              <a:cxnLst/>
              <a:rect r="r" b="b" t="t" l="l"/>
              <a:pathLst>
                <a:path h="10829" w="12734">
                  <a:moveTo>
                    <a:pt x="3775" y="1213"/>
                  </a:moveTo>
                  <a:cubicBezTo>
                    <a:pt x="4410" y="1086"/>
                    <a:pt x="5045" y="832"/>
                    <a:pt x="5553" y="578"/>
                  </a:cubicBezTo>
                  <a:cubicBezTo>
                    <a:pt x="7966" y="-692"/>
                    <a:pt x="10887" y="197"/>
                    <a:pt x="12157" y="2610"/>
                  </a:cubicBezTo>
                  <a:cubicBezTo>
                    <a:pt x="13427" y="5023"/>
                    <a:pt x="12538" y="7944"/>
                    <a:pt x="10125" y="9214"/>
                  </a:cubicBezTo>
                  <a:cubicBezTo>
                    <a:pt x="8728" y="9976"/>
                    <a:pt x="7331" y="10484"/>
                    <a:pt x="5807" y="10738"/>
                  </a:cubicBezTo>
                  <a:cubicBezTo>
                    <a:pt x="3140" y="11246"/>
                    <a:pt x="600" y="9595"/>
                    <a:pt x="92" y="6928"/>
                  </a:cubicBezTo>
                  <a:cubicBezTo>
                    <a:pt x="-416" y="4261"/>
                    <a:pt x="1235" y="1721"/>
                    <a:pt x="3902" y="1213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477543" y="482821"/>
              <a:ext cx="10241" cy="10099"/>
            </a:xfrm>
            <a:custGeom>
              <a:avLst/>
              <a:gdLst/>
              <a:ahLst/>
              <a:cxnLst/>
              <a:rect r="r" b="b" t="t" l="l"/>
              <a:pathLst>
                <a:path h="10099" w="10241">
                  <a:moveTo>
                    <a:pt x="2390" y="1049"/>
                  </a:moveTo>
                  <a:lnTo>
                    <a:pt x="3025" y="668"/>
                  </a:lnTo>
                  <a:cubicBezTo>
                    <a:pt x="5311" y="-729"/>
                    <a:pt x="8359" y="160"/>
                    <a:pt x="9629" y="2446"/>
                  </a:cubicBezTo>
                  <a:cubicBezTo>
                    <a:pt x="10899" y="4732"/>
                    <a:pt x="10137" y="7780"/>
                    <a:pt x="7851" y="9050"/>
                  </a:cubicBezTo>
                  <a:lnTo>
                    <a:pt x="7216" y="9431"/>
                  </a:lnTo>
                  <a:cubicBezTo>
                    <a:pt x="4930" y="10828"/>
                    <a:pt x="1882" y="9939"/>
                    <a:pt x="612" y="7653"/>
                  </a:cubicBezTo>
                  <a:cubicBezTo>
                    <a:pt x="-658" y="5367"/>
                    <a:pt x="104" y="2319"/>
                    <a:pt x="2390" y="1049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30" id="30"/>
            <p:cNvSpPr/>
            <p:nvPr/>
          </p:nvSpPr>
          <p:spPr>
            <a:xfrm flipH="false" flipV="false" rot="0">
              <a:off x="478194" y="482385"/>
              <a:ext cx="10464" cy="10210"/>
            </a:xfrm>
            <a:custGeom>
              <a:avLst/>
              <a:gdLst/>
              <a:ahLst/>
              <a:cxnLst/>
              <a:rect r="r" b="b" t="t" l="l"/>
              <a:pathLst>
                <a:path h="10210" w="10464">
                  <a:moveTo>
                    <a:pt x="1993" y="1358"/>
                  </a:moveTo>
                  <a:lnTo>
                    <a:pt x="2628" y="977"/>
                  </a:lnTo>
                  <a:cubicBezTo>
                    <a:pt x="4787" y="-674"/>
                    <a:pt x="7835" y="-166"/>
                    <a:pt x="9486" y="1993"/>
                  </a:cubicBezTo>
                  <a:cubicBezTo>
                    <a:pt x="11137" y="4152"/>
                    <a:pt x="10629" y="7200"/>
                    <a:pt x="8470" y="8851"/>
                  </a:cubicBezTo>
                  <a:lnTo>
                    <a:pt x="7835" y="9232"/>
                  </a:lnTo>
                  <a:cubicBezTo>
                    <a:pt x="5676" y="10883"/>
                    <a:pt x="2628" y="10375"/>
                    <a:pt x="977" y="8216"/>
                  </a:cubicBezTo>
                  <a:cubicBezTo>
                    <a:pt x="-674" y="6057"/>
                    <a:pt x="-166" y="3009"/>
                    <a:pt x="1993" y="1358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31" id="31"/>
            <p:cNvSpPr/>
            <p:nvPr/>
          </p:nvSpPr>
          <p:spPr>
            <a:xfrm flipH="false" flipV="false" rot="0">
              <a:off x="478670" y="480245"/>
              <a:ext cx="11619" cy="11873"/>
            </a:xfrm>
            <a:custGeom>
              <a:avLst/>
              <a:gdLst/>
              <a:ahLst/>
              <a:cxnLst/>
              <a:rect r="r" b="b" t="t" l="l"/>
              <a:pathLst>
                <a:path h="11873" w="11619">
                  <a:moveTo>
                    <a:pt x="1771" y="3244"/>
                  </a:moveTo>
                  <a:cubicBezTo>
                    <a:pt x="2152" y="2990"/>
                    <a:pt x="2406" y="2609"/>
                    <a:pt x="2660" y="2228"/>
                  </a:cubicBezTo>
                  <a:cubicBezTo>
                    <a:pt x="4184" y="-58"/>
                    <a:pt x="7105" y="-693"/>
                    <a:pt x="9391" y="831"/>
                  </a:cubicBezTo>
                  <a:cubicBezTo>
                    <a:pt x="11677" y="2355"/>
                    <a:pt x="12312" y="5276"/>
                    <a:pt x="10788" y="7562"/>
                  </a:cubicBezTo>
                  <a:cubicBezTo>
                    <a:pt x="10026" y="8705"/>
                    <a:pt x="9010" y="9848"/>
                    <a:pt x="7994" y="10737"/>
                  </a:cubicBezTo>
                  <a:cubicBezTo>
                    <a:pt x="5962" y="12515"/>
                    <a:pt x="2914" y="12134"/>
                    <a:pt x="1136" y="10102"/>
                  </a:cubicBezTo>
                  <a:cubicBezTo>
                    <a:pt x="-642" y="8070"/>
                    <a:pt x="-261" y="5022"/>
                    <a:pt x="1771" y="3244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480622" y="479579"/>
              <a:ext cx="10053" cy="10359"/>
            </a:xfrm>
            <a:custGeom>
              <a:avLst/>
              <a:gdLst/>
              <a:ahLst/>
              <a:cxnLst/>
              <a:rect r="r" b="b" t="t" l="l"/>
              <a:pathLst>
                <a:path h="10359" w="10053">
                  <a:moveTo>
                    <a:pt x="581" y="3148"/>
                  </a:moveTo>
                  <a:lnTo>
                    <a:pt x="962" y="2513"/>
                  </a:lnTo>
                  <a:cubicBezTo>
                    <a:pt x="2232" y="100"/>
                    <a:pt x="5280" y="-662"/>
                    <a:pt x="7566" y="608"/>
                  </a:cubicBezTo>
                  <a:cubicBezTo>
                    <a:pt x="9852" y="1878"/>
                    <a:pt x="10741" y="4926"/>
                    <a:pt x="9471" y="7212"/>
                  </a:cubicBezTo>
                  <a:lnTo>
                    <a:pt x="9090" y="7847"/>
                  </a:lnTo>
                  <a:cubicBezTo>
                    <a:pt x="7820" y="10260"/>
                    <a:pt x="4772" y="11022"/>
                    <a:pt x="2486" y="9752"/>
                  </a:cubicBezTo>
                  <a:cubicBezTo>
                    <a:pt x="200" y="8482"/>
                    <a:pt x="-689" y="5434"/>
                    <a:pt x="581" y="3148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33" id="33"/>
            <p:cNvSpPr/>
            <p:nvPr/>
          </p:nvSpPr>
          <p:spPr>
            <a:xfrm flipH="false" flipV="false" rot="0">
              <a:off x="480959" y="478800"/>
              <a:ext cx="10013" cy="10521"/>
            </a:xfrm>
            <a:custGeom>
              <a:avLst/>
              <a:gdLst/>
              <a:ahLst/>
              <a:cxnLst/>
              <a:rect r="r" b="b" t="t" l="l"/>
              <a:pathLst>
                <a:path h="10521" w="10013">
                  <a:moveTo>
                    <a:pt x="371" y="3800"/>
                  </a:moveTo>
                  <a:lnTo>
                    <a:pt x="752" y="2911"/>
                  </a:lnTo>
                  <a:cubicBezTo>
                    <a:pt x="1768" y="498"/>
                    <a:pt x="4689" y="-645"/>
                    <a:pt x="7102" y="371"/>
                  </a:cubicBezTo>
                  <a:cubicBezTo>
                    <a:pt x="9515" y="1387"/>
                    <a:pt x="10658" y="4308"/>
                    <a:pt x="9642" y="6721"/>
                  </a:cubicBezTo>
                  <a:lnTo>
                    <a:pt x="9261" y="7610"/>
                  </a:lnTo>
                  <a:cubicBezTo>
                    <a:pt x="8245" y="10023"/>
                    <a:pt x="5324" y="11166"/>
                    <a:pt x="2911" y="10150"/>
                  </a:cubicBezTo>
                  <a:cubicBezTo>
                    <a:pt x="498" y="9134"/>
                    <a:pt x="-645" y="6213"/>
                    <a:pt x="371" y="380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34" id="34"/>
            <p:cNvSpPr/>
            <p:nvPr/>
          </p:nvSpPr>
          <p:spPr>
            <a:xfrm flipH="false" flipV="false" rot="0">
              <a:off x="481387" y="477704"/>
              <a:ext cx="10046" cy="10808"/>
            </a:xfrm>
            <a:custGeom>
              <a:avLst/>
              <a:gdLst/>
              <a:ahLst/>
              <a:cxnLst/>
              <a:rect r="r" b="b" t="t" l="l"/>
              <a:pathLst>
                <a:path h="10808" w="10046">
                  <a:moveTo>
                    <a:pt x="197" y="4515"/>
                  </a:moveTo>
                  <a:lnTo>
                    <a:pt x="451" y="3499"/>
                  </a:lnTo>
                  <a:cubicBezTo>
                    <a:pt x="1213" y="959"/>
                    <a:pt x="4007" y="-565"/>
                    <a:pt x="6547" y="197"/>
                  </a:cubicBezTo>
                  <a:cubicBezTo>
                    <a:pt x="9087" y="959"/>
                    <a:pt x="10611" y="3753"/>
                    <a:pt x="9849" y="6293"/>
                  </a:cubicBezTo>
                  <a:lnTo>
                    <a:pt x="9595" y="7309"/>
                  </a:lnTo>
                  <a:cubicBezTo>
                    <a:pt x="8833" y="9849"/>
                    <a:pt x="6039" y="11373"/>
                    <a:pt x="3499" y="10611"/>
                  </a:cubicBezTo>
                  <a:cubicBezTo>
                    <a:pt x="959" y="9849"/>
                    <a:pt x="-565" y="7055"/>
                    <a:pt x="197" y="4515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35" id="35"/>
            <p:cNvSpPr/>
            <p:nvPr/>
          </p:nvSpPr>
          <p:spPr>
            <a:xfrm flipH="false" flipV="false" rot="0">
              <a:off x="481624" y="476920"/>
              <a:ext cx="9953" cy="10597"/>
            </a:xfrm>
            <a:custGeom>
              <a:avLst/>
              <a:gdLst/>
              <a:ahLst/>
              <a:cxnLst/>
              <a:rect r="r" b="b" t="t" l="l"/>
              <a:pathLst>
                <a:path h="10597" w="9953">
                  <a:moveTo>
                    <a:pt x="87" y="4791"/>
                  </a:moveTo>
                  <a:lnTo>
                    <a:pt x="341" y="3902"/>
                  </a:lnTo>
                  <a:cubicBezTo>
                    <a:pt x="849" y="1235"/>
                    <a:pt x="3516" y="-416"/>
                    <a:pt x="6056" y="92"/>
                  </a:cubicBezTo>
                  <a:cubicBezTo>
                    <a:pt x="8596" y="600"/>
                    <a:pt x="10374" y="3267"/>
                    <a:pt x="9866" y="5807"/>
                  </a:cubicBezTo>
                  <a:lnTo>
                    <a:pt x="9612" y="6696"/>
                  </a:lnTo>
                  <a:cubicBezTo>
                    <a:pt x="9104" y="9363"/>
                    <a:pt x="6437" y="11014"/>
                    <a:pt x="3897" y="10506"/>
                  </a:cubicBezTo>
                  <a:cubicBezTo>
                    <a:pt x="1357" y="9998"/>
                    <a:pt x="-421" y="7331"/>
                    <a:pt x="87" y="4791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36" id="36"/>
            <p:cNvSpPr/>
            <p:nvPr/>
          </p:nvSpPr>
          <p:spPr>
            <a:xfrm flipH="false" flipV="false" rot="0">
              <a:off x="481751" y="473623"/>
              <a:ext cx="9979" cy="12965"/>
            </a:xfrm>
            <a:custGeom>
              <a:avLst/>
              <a:gdLst/>
              <a:ahLst/>
              <a:cxnLst/>
              <a:rect r="r" b="b" t="t" l="l"/>
              <a:pathLst>
                <a:path h="12965" w="9979">
                  <a:moveTo>
                    <a:pt x="87" y="7326"/>
                  </a:moveTo>
                  <a:cubicBezTo>
                    <a:pt x="214" y="6818"/>
                    <a:pt x="214" y="6310"/>
                    <a:pt x="87" y="5802"/>
                  </a:cubicBezTo>
                  <a:cubicBezTo>
                    <a:pt x="-421" y="3135"/>
                    <a:pt x="1357" y="595"/>
                    <a:pt x="4024" y="87"/>
                  </a:cubicBezTo>
                  <a:cubicBezTo>
                    <a:pt x="6691" y="-421"/>
                    <a:pt x="9231" y="1357"/>
                    <a:pt x="9739" y="4024"/>
                  </a:cubicBezTo>
                  <a:cubicBezTo>
                    <a:pt x="9993" y="5675"/>
                    <a:pt x="10120" y="7199"/>
                    <a:pt x="9739" y="8850"/>
                  </a:cubicBezTo>
                  <a:cubicBezTo>
                    <a:pt x="9358" y="11517"/>
                    <a:pt x="6818" y="13295"/>
                    <a:pt x="4151" y="12914"/>
                  </a:cubicBezTo>
                  <a:cubicBezTo>
                    <a:pt x="1484" y="12533"/>
                    <a:pt x="-294" y="9993"/>
                    <a:pt x="87" y="7326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37" id="37"/>
            <p:cNvSpPr/>
            <p:nvPr/>
          </p:nvSpPr>
          <p:spPr>
            <a:xfrm flipH="false" flipV="false" rot="0">
              <a:off x="480244" y="468351"/>
              <a:ext cx="11189" cy="15037"/>
            </a:xfrm>
            <a:custGeom>
              <a:avLst/>
              <a:gdLst/>
              <a:ahLst/>
              <a:cxnLst/>
              <a:rect r="r" b="b" t="t" l="l"/>
              <a:pathLst>
                <a:path h="15037" w="11189">
                  <a:moveTo>
                    <a:pt x="1721" y="11582"/>
                  </a:moveTo>
                  <a:lnTo>
                    <a:pt x="197" y="6121"/>
                  </a:lnTo>
                  <a:cubicBezTo>
                    <a:pt x="-565" y="3581"/>
                    <a:pt x="959" y="787"/>
                    <a:pt x="3499" y="152"/>
                  </a:cubicBezTo>
                  <a:cubicBezTo>
                    <a:pt x="6039" y="-483"/>
                    <a:pt x="8833" y="914"/>
                    <a:pt x="9468" y="3454"/>
                  </a:cubicBezTo>
                  <a:lnTo>
                    <a:pt x="10992" y="8915"/>
                  </a:lnTo>
                  <a:cubicBezTo>
                    <a:pt x="11754" y="11455"/>
                    <a:pt x="10230" y="14249"/>
                    <a:pt x="7690" y="14884"/>
                  </a:cubicBezTo>
                  <a:cubicBezTo>
                    <a:pt x="5150" y="15519"/>
                    <a:pt x="2356" y="14122"/>
                    <a:pt x="1721" y="11582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38" id="38"/>
            <p:cNvSpPr/>
            <p:nvPr/>
          </p:nvSpPr>
          <p:spPr>
            <a:xfrm flipH="false" flipV="false" rot="0">
              <a:off x="480171" y="429244"/>
              <a:ext cx="49690" cy="48801"/>
            </a:xfrm>
            <a:custGeom>
              <a:avLst/>
              <a:gdLst/>
              <a:ahLst/>
              <a:cxnLst/>
              <a:rect r="r" b="b" t="t" l="l"/>
              <a:pathLst>
                <a:path h="48801" w="49690">
                  <a:moveTo>
                    <a:pt x="48149" y="8398"/>
                  </a:moveTo>
                  <a:lnTo>
                    <a:pt x="8271" y="47387"/>
                  </a:lnTo>
                  <a:cubicBezTo>
                    <a:pt x="6366" y="49292"/>
                    <a:pt x="3318" y="49292"/>
                    <a:pt x="1413" y="47260"/>
                  </a:cubicBezTo>
                  <a:cubicBezTo>
                    <a:pt x="-492" y="45228"/>
                    <a:pt x="-492" y="42307"/>
                    <a:pt x="1540" y="40402"/>
                  </a:cubicBezTo>
                  <a:lnTo>
                    <a:pt x="41418" y="1413"/>
                  </a:lnTo>
                  <a:cubicBezTo>
                    <a:pt x="43323" y="-492"/>
                    <a:pt x="46371" y="-492"/>
                    <a:pt x="48276" y="1540"/>
                  </a:cubicBezTo>
                  <a:cubicBezTo>
                    <a:pt x="50181" y="3572"/>
                    <a:pt x="50181" y="6493"/>
                    <a:pt x="48149" y="8398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39" id="39"/>
            <p:cNvSpPr/>
            <p:nvPr/>
          </p:nvSpPr>
          <p:spPr>
            <a:xfrm flipH="false" flipV="false" rot="0">
              <a:off x="436016" y="443382"/>
              <a:ext cx="39192" cy="35763"/>
            </a:xfrm>
            <a:custGeom>
              <a:avLst/>
              <a:gdLst/>
              <a:ahLst/>
              <a:cxnLst/>
              <a:rect r="r" b="b" t="t" l="l"/>
              <a:pathLst>
                <a:path h="35763" w="39192">
                  <a:moveTo>
                    <a:pt x="8103" y="1245"/>
                  </a:moveTo>
                  <a:lnTo>
                    <a:pt x="37567" y="27280"/>
                  </a:lnTo>
                  <a:cubicBezTo>
                    <a:pt x="39599" y="29058"/>
                    <a:pt x="39726" y="32106"/>
                    <a:pt x="37948" y="34138"/>
                  </a:cubicBezTo>
                  <a:cubicBezTo>
                    <a:pt x="36170" y="36170"/>
                    <a:pt x="33122" y="36297"/>
                    <a:pt x="31090" y="34519"/>
                  </a:cubicBezTo>
                  <a:lnTo>
                    <a:pt x="1626" y="8484"/>
                  </a:lnTo>
                  <a:cubicBezTo>
                    <a:pt x="-406" y="6706"/>
                    <a:pt x="-533" y="3658"/>
                    <a:pt x="1245" y="1626"/>
                  </a:cubicBezTo>
                  <a:cubicBezTo>
                    <a:pt x="3023" y="-406"/>
                    <a:pt x="6071" y="-533"/>
                    <a:pt x="8103" y="1245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Freeform 40" id="40"/>
          <p:cNvSpPr/>
          <p:nvPr/>
        </p:nvSpPr>
        <p:spPr>
          <a:xfrm flipH="false" flipV="false" rot="0">
            <a:off x="825513" y="2591912"/>
            <a:ext cx="8282971" cy="3215798"/>
          </a:xfrm>
          <a:custGeom>
            <a:avLst/>
            <a:gdLst/>
            <a:ahLst/>
            <a:cxnLst/>
            <a:rect r="r" b="b" t="t" l="l"/>
            <a:pathLst>
              <a:path h="3215798" w="8282971">
                <a:moveTo>
                  <a:pt x="0" y="0"/>
                </a:moveTo>
                <a:lnTo>
                  <a:pt x="8282971" y="0"/>
                </a:lnTo>
                <a:lnTo>
                  <a:pt x="8282971" y="3215798"/>
                </a:lnTo>
                <a:lnTo>
                  <a:pt x="0" y="32157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1" id="41"/>
          <p:cNvGrpSpPr/>
          <p:nvPr/>
        </p:nvGrpSpPr>
        <p:grpSpPr>
          <a:xfrm rot="0">
            <a:off x="9179501" y="2591912"/>
            <a:ext cx="8282971" cy="3215798"/>
            <a:chOff x="0" y="0"/>
            <a:chExt cx="5184775" cy="2012950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68326" y="68453"/>
              <a:ext cx="5047996" cy="1876044"/>
            </a:xfrm>
            <a:custGeom>
              <a:avLst/>
              <a:gdLst/>
              <a:ahLst/>
              <a:cxnLst/>
              <a:rect r="r" b="b" t="t" l="l"/>
              <a:pathLst>
                <a:path h="1876044" w="5047996">
                  <a:moveTo>
                    <a:pt x="0" y="1823974"/>
                  </a:moveTo>
                  <a:lnTo>
                    <a:pt x="0" y="52070"/>
                  </a:lnTo>
                  <a:cubicBezTo>
                    <a:pt x="0" y="48641"/>
                    <a:pt x="381" y="45212"/>
                    <a:pt x="1016" y="41910"/>
                  </a:cubicBezTo>
                  <a:cubicBezTo>
                    <a:pt x="1651" y="38608"/>
                    <a:pt x="2667" y="35306"/>
                    <a:pt x="3937" y="32131"/>
                  </a:cubicBezTo>
                  <a:cubicBezTo>
                    <a:pt x="5207" y="28956"/>
                    <a:pt x="6858" y="25908"/>
                    <a:pt x="8763" y="23114"/>
                  </a:cubicBezTo>
                  <a:cubicBezTo>
                    <a:pt x="10668" y="20320"/>
                    <a:pt x="12827" y="17653"/>
                    <a:pt x="15240" y="15240"/>
                  </a:cubicBezTo>
                  <a:cubicBezTo>
                    <a:pt x="17653" y="12827"/>
                    <a:pt x="20320" y="10668"/>
                    <a:pt x="23114" y="8763"/>
                  </a:cubicBezTo>
                  <a:cubicBezTo>
                    <a:pt x="25908" y="6858"/>
                    <a:pt x="28956" y="5207"/>
                    <a:pt x="32131" y="3937"/>
                  </a:cubicBezTo>
                  <a:cubicBezTo>
                    <a:pt x="35306" y="2667"/>
                    <a:pt x="38608" y="1651"/>
                    <a:pt x="41910" y="1016"/>
                  </a:cubicBezTo>
                  <a:cubicBezTo>
                    <a:pt x="45212" y="381"/>
                    <a:pt x="48641" y="0"/>
                    <a:pt x="52070" y="0"/>
                  </a:cubicBezTo>
                  <a:lnTo>
                    <a:pt x="4995926" y="0"/>
                  </a:lnTo>
                  <a:cubicBezTo>
                    <a:pt x="4999355" y="0"/>
                    <a:pt x="5002784" y="381"/>
                    <a:pt x="5006086" y="1016"/>
                  </a:cubicBezTo>
                  <a:cubicBezTo>
                    <a:pt x="5009388" y="1651"/>
                    <a:pt x="5012690" y="2667"/>
                    <a:pt x="5015865" y="3937"/>
                  </a:cubicBezTo>
                  <a:cubicBezTo>
                    <a:pt x="5019040" y="5207"/>
                    <a:pt x="5022088" y="6858"/>
                    <a:pt x="5024882" y="8763"/>
                  </a:cubicBezTo>
                  <a:cubicBezTo>
                    <a:pt x="5027676" y="10668"/>
                    <a:pt x="5030343" y="12827"/>
                    <a:pt x="5032756" y="15240"/>
                  </a:cubicBezTo>
                  <a:cubicBezTo>
                    <a:pt x="5035169" y="17653"/>
                    <a:pt x="5037328" y="20320"/>
                    <a:pt x="5039233" y="23114"/>
                  </a:cubicBezTo>
                  <a:cubicBezTo>
                    <a:pt x="5041138" y="25908"/>
                    <a:pt x="5042789" y="28956"/>
                    <a:pt x="5044059" y="32131"/>
                  </a:cubicBezTo>
                  <a:cubicBezTo>
                    <a:pt x="5045329" y="35306"/>
                    <a:pt x="5046345" y="38608"/>
                    <a:pt x="5046980" y="41910"/>
                  </a:cubicBezTo>
                  <a:cubicBezTo>
                    <a:pt x="5047615" y="45212"/>
                    <a:pt x="5047996" y="48641"/>
                    <a:pt x="5047996" y="52070"/>
                  </a:cubicBezTo>
                  <a:lnTo>
                    <a:pt x="5047996" y="1823974"/>
                  </a:lnTo>
                  <a:cubicBezTo>
                    <a:pt x="5047996" y="1827403"/>
                    <a:pt x="5047615" y="1830832"/>
                    <a:pt x="5046980" y="1834134"/>
                  </a:cubicBezTo>
                  <a:cubicBezTo>
                    <a:pt x="5046345" y="1837436"/>
                    <a:pt x="5045329" y="1840738"/>
                    <a:pt x="5044059" y="1843913"/>
                  </a:cubicBezTo>
                  <a:cubicBezTo>
                    <a:pt x="5042789" y="1847088"/>
                    <a:pt x="5041138" y="1850136"/>
                    <a:pt x="5039233" y="1852930"/>
                  </a:cubicBezTo>
                  <a:cubicBezTo>
                    <a:pt x="5037328" y="1855724"/>
                    <a:pt x="5035169" y="1858391"/>
                    <a:pt x="5032756" y="1860804"/>
                  </a:cubicBezTo>
                  <a:cubicBezTo>
                    <a:pt x="5030343" y="1863217"/>
                    <a:pt x="5027676" y="1865376"/>
                    <a:pt x="5024882" y="1867281"/>
                  </a:cubicBezTo>
                  <a:cubicBezTo>
                    <a:pt x="5022088" y="1869186"/>
                    <a:pt x="5019040" y="1870837"/>
                    <a:pt x="5015865" y="1872107"/>
                  </a:cubicBezTo>
                  <a:cubicBezTo>
                    <a:pt x="5012690" y="1873377"/>
                    <a:pt x="5009388" y="1874393"/>
                    <a:pt x="5006086" y="1875028"/>
                  </a:cubicBezTo>
                  <a:cubicBezTo>
                    <a:pt x="5002784" y="1875663"/>
                    <a:pt x="4999355" y="1876044"/>
                    <a:pt x="4995926" y="1876044"/>
                  </a:cubicBezTo>
                  <a:lnTo>
                    <a:pt x="52197" y="1876044"/>
                  </a:lnTo>
                  <a:cubicBezTo>
                    <a:pt x="48768" y="1876044"/>
                    <a:pt x="45339" y="1875663"/>
                    <a:pt x="42037" y="1875028"/>
                  </a:cubicBezTo>
                  <a:cubicBezTo>
                    <a:pt x="38735" y="1874393"/>
                    <a:pt x="35433" y="1873377"/>
                    <a:pt x="32258" y="1872107"/>
                  </a:cubicBezTo>
                  <a:cubicBezTo>
                    <a:pt x="29083" y="1870837"/>
                    <a:pt x="26035" y="1869186"/>
                    <a:pt x="23241" y="1867281"/>
                  </a:cubicBezTo>
                  <a:cubicBezTo>
                    <a:pt x="20447" y="1865376"/>
                    <a:pt x="17780" y="1863217"/>
                    <a:pt x="15367" y="1860804"/>
                  </a:cubicBezTo>
                  <a:cubicBezTo>
                    <a:pt x="12954" y="1858391"/>
                    <a:pt x="10795" y="1855724"/>
                    <a:pt x="8890" y="1852930"/>
                  </a:cubicBezTo>
                  <a:cubicBezTo>
                    <a:pt x="6985" y="1850136"/>
                    <a:pt x="5334" y="1847088"/>
                    <a:pt x="4064" y="1843913"/>
                  </a:cubicBezTo>
                  <a:cubicBezTo>
                    <a:pt x="2794" y="1840738"/>
                    <a:pt x="1778" y="1837436"/>
                    <a:pt x="1143" y="1834134"/>
                  </a:cubicBezTo>
                  <a:cubicBezTo>
                    <a:pt x="508" y="1830832"/>
                    <a:pt x="127" y="1827403"/>
                    <a:pt x="127" y="1823974"/>
                  </a:cubicBezTo>
                  <a:close/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43" id="43"/>
            <p:cNvSpPr/>
            <p:nvPr/>
          </p:nvSpPr>
          <p:spPr>
            <a:xfrm flipH="false" flipV="false" rot="0">
              <a:off x="63373" y="63373"/>
              <a:ext cx="5058029" cy="1886204"/>
            </a:xfrm>
            <a:custGeom>
              <a:avLst/>
              <a:gdLst/>
              <a:ahLst/>
              <a:cxnLst/>
              <a:rect r="r" b="b" t="t" l="l"/>
              <a:pathLst>
                <a:path h="1886204" w="5058029">
                  <a:moveTo>
                    <a:pt x="127" y="1829054"/>
                  </a:moveTo>
                  <a:lnTo>
                    <a:pt x="127" y="57150"/>
                  </a:lnTo>
                  <a:lnTo>
                    <a:pt x="4953" y="57150"/>
                  </a:lnTo>
                  <a:lnTo>
                    <a:pt x="127" y="57150"/>
                  </a:lnTo>
                  <a:cubicBezTo>
                    <a:pt x="127" y="53467"/>
                    <a:pt x="508" y="49657"/>
                    <a:pt x="1270" y="45974"/>
                  </a:cubicBezTo>
                  <a:lnTo>
                    <a:pt x="5969" y="46863"/>
                  </a:lnTo>
                  <a:lnTo>
                    <a:pt x="1270" y="45974"/>
                  </a:lnTo>
                  <a:cubicBezTo>
                    <a:pt x="2032" y="42291"/>
                    <a:pt x="3048" y="38735"/>
                    <a:pt x="4572" y="35306"/>
                  </a:cubicBezTo>
                  <a:lnTo>
                    <a:pt x="9017" y="37084"/>
                  </a:lnTo>
                  <a:lnTo>
                    <a:pt x="4572" y="35306"/>
                  </a:lnTo>
                  <a:cubicBezTo>
                    <a:pt x="5969" y="31877"/>
                    <a:pt x="7747" y="28575"/>
                    <a:pt x="9779" y="25400"/>
                  </a:cubicBezTo>
                  <a:cubicBezTo>
                    <a:pt x="11811" y="22352"/>
                    <a:pt x="14224" y="19431"/>
                    <a:pt x="16891" y="16764"/>
                  </a:cubicBezTo>
                  <a:lnTo>
                    <a:pt x="20320" y="20193"/>
                  </a:lnTo>
                  <a:lnTo>
                    <a:pt x="16891" y="16764"/>
                  </a:lnTo>
                  <a:cubicBezTo>
                    <a:pt x="19558" y="14097"/>
                    <a:pt x="22479" y="11811"/>
                    <a:pt x="25527" y="9652"/>
                  </a:cubicBezTo>
                  <a:lnTo>
                    <a:pt x="28194" y="13589"/>
                  </a:lnTo>
                  <a:lnTo>
                    <a:pt x="25527" y="9652"/>
                  </a:lnTo>
                  <a:cubicBezTo>
                    <a:pt x="28702" y="7620"/>
                    <a:pt x="31877" y="5842"/>
                    <a:pt x="35433" y="4445"/>
                  </a:cubicBezTo>
                  <a:cubicBezTo>
                    <a:pt x="38862" y="3048"/>
                    <a:pt x="42418" y="1905"/>
                    <a:pt x="46101" y="1143"/>
                  </a:cubicBezTo>
                  <a:lnTo>
                    <a:pt x="46990" y="5842"/>
                  </a:lnTo>
                  <a:lnTo>
                    <a:pt x="46101" y="1143"/>
                  </a:lnTo>
                  <a:cubicBezTo>
                    <a:pt x="49784" y="381"/>
                    <a:pt x="53467" y="0"/>
                    <a:pt x="57277" y="0"/>
                  </a:cubicBezTo>
                  <a:lnTo>
                    <a:pt x="57277" y="4826"/>
                  </a:lnTo>
                  <a:lnTo>
                    <a:pt x="57277" y="127"/>
                  </a:lnTo>
                  <a:lnTo>
                    <a:pt x="5000879" y="127"/>
                  </a:lnTo>
                  <a:lnTo>
                    <a:pt x="5000879" y="4953"/>
                  </a:lnTo>
                  <a:lnTo>
                    <a:pt x="5000879" y="127"/>
                  </a:lnTo>
                  <a:cubicBezTo>
                    <a:pt x="5004562" y="127"/>
                    <a:pt x="5008372" y="508"/>
                    <a:pt x="5012055" y="1270"/>
                  </a:cubicBezTo>
                  <a:cubicBezTo>
                    <a:pt x="5015738" y="2032"/>
                    <a:pt x="5019294" y="3048"/>
                    <a:pt x="5022723" y="4572"/>
                  </a:cubicBezTo>
                  <a:cubicBezTo>
                    <a:pt x="5026152" y="5969"/>
                    <a:pt x="5029454" y="7747"/>
                    <a:pt x="5032629" y="9779"/>
                  </a:cubicBezTo>
                  <a:cubicBezTo>
                    <a:pt x="5035677" y="11811"/>
                    <a:pt x="5038598" y="14224"/>
                    <a:pt x="5041265" y="16891"/>
                  </a:cubicBezTo>
                  <a:lnTo>
                    <a:pt x="5037836" y="20320"/>
                  </a:lnTo>
                  <a:lnTo>
                    <a:pt x="5041265" y="16891"/>
                  </a:lnTo>
                  <a:cubicBezTo>
                    <a:pt x="5043932" y="19558"/>
                    <a:pt x="5046218" y="22479"/>
                    <a:pt x="5048377" y="25527"/>
                  </a:cubicBezTo>
                  <a:cubicBezTo>
                    <a:pt x="5050409" y="28702"/>
                    <a:pt x="5052187" y="31877"/>
                    <a:pt x="5053584" y="35433"/>
                  </a:cubicBezTo>
                  <a:lnTo>
                    <a:pt x="5049139" y="37211"/>
                  </a:lnTo>
                  <a:lnTo>
                    <a:pt x="5053584" y="35433"/>
                  </a:lnTo>
                  <a:cubicBezTo>
                    <a:pt x="5054981" y="38862"/>
                    <a:pt x="5056124" y="42418"/>
                    <a:pt x="5056886" y="46101"/>
                  </a:cubicBezTo>
                  <a:cubicBezTo>
                    <a:pt x="5057648" y="49784"/>
                    <a:pt x="5058029" y="53467"/>
                    <a:pt x="5058029" y="57277"/>
                  </a:cubicBezTo>
                  <a:lnTo>
                    <a:pt x="5058029" y="1829054"/>
                  </a:lnTo>
                  <a:cubicBezTo>
                    <a:pt x="5058029" y="1832737"/>
                    <a:pt x="5057648" y="1836547"/>
                    <a:pt x="5056886" y="1840230"/>
                  </a:cubicBezTo>
                  <a:cubicBezTo>
                    <a:pt x="5056124" y="1843913"/>
                    <a:pt x="5055108" y="1847469"/>
                    <a:pt x="5053584" y="1850898"/>
                  </a:cubicBezTo>
                  <a:lnTo>
                    <a:pt x="5049139" y="1849120"/>
                  </a:lnTo>
                  <a:lnTo>
                    <a:pt x="5053584" y="1850898"/>
                  </a:lnTo>
                  <a:cubicBezTo>
                    <a:pt x="5052187" y="1854327"/>
                    <a:pt x="5050409" y="1857629"/>
                    <a:pt x="5048377" y="1860804"/>
                  </a:cubicBezTo>
                  <a:lnTo>
                    <a:pt x="5044440" y="1858137"/>
                  </a:lnTo>
                  <a:lnTo>
                    <a:pt x="5048377" y="1860804"/>
                  </a:lnTo>
                  <a:cubicBezTo>
                    <a:pt x="5046345" y="1863852"/>
                    <a:pt x="5043932" y="1866773"/>
                    <a:pt x="5041265" y="1869440"/>
                  </a:cubicBezTo>
                  <a:lnTo>
                    <a:pt x="5037836" y="1866011"/>
                  </a:lnTo>
                  <a:lnTo>
                    <a:pt x="5041265" y="1869440"/>
                  </a:lnTo>
                  <a:cubicBezTo>
                    <a:pt x="5038598" y="1872107"/>
                    <a:pt x="5035677" y="1874393"/>
                    <a:pt x="5032629" y="1876552"/>
                  </a:cubicBezTo>
                  <a:cubicBezTo>
                    <a:pt x="5029454" y="1878584"/>
                    <a:pt x="5026279" y="1880362"/>
                    <a:pt x="5022723" y="1881759"/>
                  </a:cubicBezTo>
                  <a:cubicBezTo>
                    <a:pt x="5019294" y="1883156"/>
                    <a:pt x="5015738" y="1884299"/>
                    <a:pt x="5012055" y="1885061"/>
                  </a:cubicBezTo>
                  <a:lnTo>
                    <a:pt x="5011166" y="1880362"/>
                  </a:lnTo>
                  <a:lnTo>
                    <a:pt x="5012055" y="1885061"/>
                  </a:lnTo>
                  <a:cubicBezTo>
                    <a:pt x="5008372" y="1885823"/>
                    <a:pt x="5004689" y="1886204"/>
                    <a:pt x="5000879" y="1886204"/>
                  </a:cubicBezTo>
                  <a:lnTo>
                    <a:pt x="5000879" y="1881378"/>
                  </a:lnTo>
                  <a:lnTo>
                    <a:pt x="5000879" y="1886204"/>
                  </a:lnTo>
                  <a:lnTo>
                    <a:pt x="57150" y="1886204"/>
                  </a:lnTo>
                  <a:lnTo>
                    <a:pt x="57150" y="1881378"/>
                  </a:lnTo>
                  <a:lnTo>
                    <a:pt x="57150" y="1886204"/>
                  </a:lnTo>
                  <a:cubicBezTo>
                    <a:pt x="53467" y="1886204"/>
                    <a:pt x="49657" y="1885823"/>
                    <a:pt x="45974" y="1885061"/>
                  </a:cubicBezTo>
                  <a:lnTo>
                    <a:pt x="46863" y="1880362"/>
                  </a:lnTo>
                  <a:lnTo>
                    <a:pt x="45974" y="1885061"/>
                  </a:lnTo>
                  <a:cubicBezTo>
                    <a:pt x="42291" y="1884299"/>
                    <a:pt x="38735" y="1883283"/>
                    <a:pt x="35306" y="1881759"/>
                  </a:cubicBezTo>
                  <a:cubicBezTo>
                    <a:pt x="31877" y="1880362"/>
                    <a:pt x="28575" y="1878584"/>
                    <a:pt x="25400" y="1876552"/>
                  </a:cubicBezTo>
                  <a:cubicBezTo>
                    <a:pt x="22352" y="1874520"/>
                    <a:pt x="19431" y="1872107"/>
                    <a:pt x="16764" y="1869440"/>
                  </a:cubicBezTo>
                  <a:lnTo>
                    <a:pt x="20193" y="1866011"/>
                  </a:lnTo>
                  <a:lnTo>
                    <a:pt x="16764" y="1869440"/>
                  </a:lnTo>
                  <a:cubicBezTo>
                    <a:pt x="14097" y="1866773"/>
                    <a:pt x="11811" y="1863852"/>
                    <a:pt x="9652" y="1860804"/>
                  </a:cubicBezTo>
                  <a:cubicBezTo>
                    <a:pt x="7620" y="1857629"/>
                    <a:pt x="5842" y="1854454"/>
                    <a:pt x="4445" y="1850898"/>
                  </a:cubicBezTo>
                  <a:lnTo>
                    <a:pt x="8890" y="1849120"/>
                  </a:lnTo>
                  <a:lnTo>
                    <a:pt x="4445" y="1850898"/>
                  </a:lnTo>
                  <a:cubicBezTo>
                    <a:pt x="3048" y="1847469"/>
                    <a:pt x="1905" y="1843913"/>
                    <a:pt x="1143" y="1840230"/>
                  </a:cubicBezTo>
                  <a:lnTo>
                    <a:pt x="5842" y="1839341"/>
                  </a:lnTo>
                  <a:lnTo>
                    <a:pt x="1143" y="1840230"/>
                  </a:lnTo>
                  <a:cubicBezTo>
                    <a:pt x="381" y="1836547"/>
                    <a:pt x="0" y="1832864"/>
                    <a:pt x="0" y="1829054"/>
                  </a:cubicBezTo>
                  <a:lnTo>
                    <a:pt x="4699" y="1829054"/>
                  </a:lnTo>
                  <a:lnTo>
                    <a:pt x="127" y="1829054"/>
                  </a:lnTo>
                  <a:moveTo>
                    <a:pt x="9652" y="1829054"/>
                  </a:moveTo>
                  <a:cubicBezTo>
                    <a:pt x="9652" y="1832229"/>
                    <a:pt x="9906" y="1835277"/>
                    <a:pt x="10541" y="1838325"/>
                  </a:cubicBezTo>
                  <a:cubicBezTo>
                    <a:pt x="11176" y="1841373"/>
                    <a:pt x="12065" y="1844294"/>
                    <a:pt x="13208" y="1847215"/>
                  </a:cubicBezTo>
                  <a:cubicBezTo>
                    <a:pt x="14351" y="1850136"/>
                    <a:pt x="15875" y="1852803"/>
                    <a:pt x="17653" y="1855470"/>
                  </a:cubicBezTo>
                  <a:lnTo>
                    <a:pt x="13716" y="1858137"/>
                  </a:lnTo>
                  <a:lnTo>
                    <a:pt x="17653" y="1855470"/>
                  </a:lnTo>
                  <a:cubicBezTo>
                    <a:pt x="19431" y="1858010"/>
                    <a:pt x="21336" y="1860423"/>
                    <a:pt x="23622" y="1862709"/>
                  </a:cubicBezTo>
                  <a:cubicBezTo>
                    <a:pt x="25781" y="1864868"/>
                    <a:pt x="28194" y="1866900"/>
                    <a:pt x="30861" y="1868551"/>
                  </a:cubicBezTo>
                  <a:lnTo>
                    <a:pt x="28194" y="1872488"/>
                  </a:lnTo>
                  <a:lnTo>
                    <a:pt x="30861" y="1868551"/>
                  </a:lnTo>
                  <a:cubicBezTo>
                    <a:pt x="33401" y="1870329"/>
                    <a:pt x="36195" y="1871726"/>
                    <a:pt x="39116" y="1872996"/>
                  </a:cubicBezTo>
                  <a:lnTo>
                    <a:pt x="37338" y="1877441"/>
                  </a:lnTo>
                  <a:lnTo>
                    <a:pt x="39116" y="1872996"/>
                  </a:lnTo>
                  <a:cubicBezTo>
                    <a:pt x="42037" y="1874139"/>
                    <a:pt x="44958" y="1875028"/>
                    <a:pt x="48006" y="1875663"/>
                  </a:cubicBezTo>
                  <a:cubicBezTo>
                    <a:pt x="51054" y="1876298"/>
                    <a:pt x="54102" y="1876552"/>
                    <a:pt x="57277" y="1876552"/>
                  </a:cubicBezTo>
                  <a:lnTo>
                    <a:pt x="5000879" y="1876552"/>
                  </a:lnTo>
                  <a:cubicBezTo>
                    <a:pt x="5004054" y="1876552"/>
                    <a:pt x="5007102" y="1876298"/>
                    <a:pt x="5010150" y="1875663"/>
                  </a:cubicBezTo>
                  <a:cubicBezTo>
                    <a:pt x="5013198" y="1875028"/>
                    <a:pt x="5016119" y="1874139"/>
                    <a:pt x="5019040" y="1872996"/>
                  </a:cubicBezTo>
                  <a:lnTo>
                    <a:pt x="5020818" y="1877441"/>
                  </a:lnTo>
                  <a:lnTo>
                    <a:pt x="5019040" y="1872996"/>
                  </a:lnTo>
                  <a:cubicBezTo>
                    <a:pt x="5021961" y="1871853"/>
                    <a:pt x="5024628" y="1870329"/>
                    <a:pt x="5027295" y="1868551"/>
                  </a:cubicBezTo>
                  <a:lnTo>
                    <a:pt x="5029962" y="1872488"/>
                  </a:lnTo>
                  <a:lnTo>
                    <a:pt x="5027295" y="1868551"/>
                  </a:lnTo>
                  <a:cubicBezTo>
                    <a:pt x="5029835" y="1866773"/>
                    <a:pt x="5032248" y="1864868"/>
                    <a:pt x="5034534" y="1862582"/>
                  </a:cubicBezTo>
                  <a:cubicBezTo>
                    <a:pt x="5036820" y="1860296"/>
                    <a:pt x="5038725" y="1858010"/>
                    <a:pt x="5040376" y="1855343"/>
                  </a:cubicBezTo>
                  <a:cubicBezTo>
                    <a:pt x="5042154" y="1852803"/>
                    <a:pt x="5043551" y="1850009"/>
                    <a:pt x="5044821" y="1847088"/>
                  </a:cubicBezTo>
                  <a:cubicBezTo>
                    <a:pt x="5046091" y="1844167"/>
                    <a:pt x="5046853" y="1841246"/>
                    <a:pt x="5047488" y="1838198"/>
                  </a:cubicBezTo>
                  <a:lnTo>
                    <a:pt x="5052187" y="1839087"/>
                  </a:lnTo>
                  <a:lnTo>
                    <a:pt x="5047488" y="1838198"/>
                  </a:lnTo>
                  <a:cubicBezTo>
                    <a:pt x="5048123" y="1835150"/>
                    <a:pt x="5048377" y="1832102"/>
                    <a:pt x="5048377" y="1828927"/>
                  </a:cubicBezTo>
                  <a:lnTo>
                    <a:pt x="5053076" y="1828927"/>
                  </a:lnTo>
                  <a:lnTo>
                    <a:pt x="5048250" y="1828927"/>
                  </a:lnTo>
                  <a:lnTo>
                    <a:pt x="5048250" y="57150"/>
                  </a:lnTo>
                  <a:lnTo>
                    <a:pt x="5053076" y="57150"/>
                  </a:lnTo>
                  <a:lnTo>
                    <a:pt x="5048377" y="57150"/>
                  </a:lnTo>
                  <a:cubicBezTo>
                    <a:pt x="5048377" y="53975"/>
                    <a:pt x="5048123" y="50927"/>
                    <a:pt x="5047488" y="47879"/>
                  </a:cubicBezTo>
                  <a:lnTo>
                    <a:pt x="5052187" y="46990"/>
                  </a:lnTo>
                  <a:lnTo>
                    <a:pt x="5047488" y="47879"/>
                  </a:lnTo>
                  <a:cubicBezTo>
                    <a:pt x="5046853" y="44831"/>
                    <a:pt x="5045964" y="41910"/>
                    <a:pt x="5044821" y="38989"/>
                  </a:cubicBezTo>
                  <a:cubicBezTo>
                    <a:pt x="5043678" y="36068"/>
                    <a:pt x="5042154" y="33401"/>
                    <a:pt x="5040376" y="30734"/>
                  </a:cubicBezTo>
                  <a:lnTo>
                    <a:pt x="5044313" y="28067"/>
                  </a:lnTo>
                  <a:lnTo>
                    <a:pt x="5040376" y="30734"/>
                  </a:lnTo>
                  <a:cubicBezTo>
                    <a:pt x="5038598" y="28194"/>
                    <a:pt x="5036693" y="25781"/>
                    <a:pt x="5034534" y="23495"/>
                  </a:cubicBezTo>
                  <a:cubicBezTo>
                    <a:pt x="5032375" y="21209"/>
                    <a:pt x="5029962" y="19304"/>
                    <a:pt x="5027295" y="17653"/>
                  </a:cubicBezTo>
                  <a:lnTo>
                    <a:pt x="5029962" y="13716"/>
                  </a:lnTo>
                  <a:lnTo>
                    <a:pt x="5027295" y="17653"/>
                  </a:lnTo>
                  <a:cubicBezTo>
                    <a:pt x="5024755" y="15875"/>
                    <a:pt x="5021961" y="14478"/>
                    <a:pt x="5019040" y="13208"/>
                  </a:cubicBezTo>
                  <a:lnTo>
                    <a:pt x="5020818" y="8763"/>
                  </a:lnTo>
                  <a:lnTo>
                    <a:pt x="5019040" y="13208"/>
                  </a:lnTo>
                  <a:cubicBezTo>
                    <a:pt x="5016119" y="12065"/>
                    <a:pt x="5013198" y="11176"/>
                    <a:pt x="5010150" y="10541"/>
                  </a:cubicBezTo>
                  <a:lnTo>
                    <a:pt x="5011039" y="5842"/>
                  </a:lnTo>
                  <a:lnTo>
                    <a:pt x="5010150" y="10541"/>
                  </a:lnTo>
                  <a:cubicBezTo>
                    <a:pt x="5007102" y="9906"/>
                    <a:pt x="5004054" y="9652"/>
                    <a:pt x="5000879" y="9652"/>
                  </a:cubicBezTo>
                  <a:lnTo>
                    <a:pt x="57150" y="9652"/>
                  </a:lnTo>
                  <a:cubicBezTo>
                    <a:pt x="53975" y="9652"/>
                    <a:pt x="50927" y="9906"/>
                    <a:pt x="47879" y="10541"/>
                  </a:cubicBezTo>
                  <a:cubicBezTo>
                    <a:pt x="44831" y="11176"/>
                    <a:pt x="41910" y="12065"/>
                    <a:pt x="38989" y="13208"/>
                  </a:cubicBezTo>
                  <a:lnTo>
                    <a:pt x="37211" y="8763"/>
                  </a:lnTo>
                  <a:lnTo>
                    <a:pt x="38989" y="13208"/>
                  </a:lnTo>
                  <a:cubicBezTo>
                    <a:pt x="36068" y="14351"/>
                    <a:pt x="33401" y="15875"/>
                    <a:pt x="30734" y="17653"/>
                  </a:cubicBezTo>
                  <a:cubicBezTo>
                    <a:pt x="28194" y="19431"/>
                    <a:pt x="25781" y="21336"/>
                    <a:pt x="23495" y="23495"/>
                  </a:cubicBezTo>
                  <a:cubicBezTo>
                    <a:pt x="21336" y="25654"/>
                    <a:pt x="19304" y="28067"/>
                    <a:pt x="17653" y="30734"/>
                  </a:cubicBezTo>
                  <a:lnTo>
                    <a:pt x="13716" y="28067"/>
                  </a:lnTo>
                  <a:lnTo>
                    <a:pt x="17653" y="30734"/>
                  </a:lnTo>
                  <a:cubicBezTo>
                    <a:pt x="15875" y="33274"/>
                    <a:pt x="14478" y="36068"/>
                    <a:pt x="13208" y="38989"/>
                  </a:cubicBezTo>
                  <a:cubicBezTo>
                    <a:pt x="12065" y="41910"/>
                    <a:pt x="11176" y="44831"/>
                    <a:pt x="10541" y="47879"/>
                  </a:cubicBezTo>
                  <a:cubicBezTo>
                    <a:pt x="9906" y="50927"/>
                    <a:pt x="9652" y="53975"/>
                    <a:pt x="9652" y="57150"/>
                  </a:cubicBezTo>
                  <a:lnTo>
                    <a:pt x="9652" y="1829054"/>
                  </a:lnTo>
                  <a:close/>
                </a:path>
              </a:pathLst>
            </a:custGeom>
            <a:solidFill>
              <a:srgbClr val="B2D7E5"/>
            </a:solidFill>
          </p:spPr>
        </p:sp>
        <p:sp>
          <p:nvSpPr>
            <p:cNvPr name="Freeform 44" id="44"/>
            <p:cNvSpPr/>
            <p:nvPr/>
          </p:nvSpPr>
          <p:spPr>
            <a:xfrm flipH="false" flipV="false" rot="0">
              <a:off x="234823" y="234823"/>
              <a:ext cx="485902" cy="485902"/>
            </a:xfrm>
            <a:custGeom>
              <a:avLst/>
              <a:gdLst/>
              <a:ahLst/>
              <a:cxnLst/>
              <a:rect r="r" b="b" t="t" l="l"/>
              <a:pathLst>
                <a:path h="485902" w="485902">
                  <a:moveTo>
                    <a:pt x="485902" y="242951"/>
                  </a:moveTo>
                  <a:cubicBezTo>
                    <a:pt x="485902" y="250952"/>
                    <a:pt x="485521" y="258826"/>
                    <a:pt x="484759" y="266700"/>
                  </a:cubicBezTo>
                  <a:cubicBezTo>
                    <a:pt x="483997" y="274574"/>
                    <a:pt x="482854" y="282448"/>
                    <a:pt x="481203" y="290322"/>
                  </a:cubicBezTo>
                  <a:cubicBezTo>
                    <a:pt x="479552" y="298196"/>
                    <a:pt x="477774" y="305816"/>
                    <a:pt x="475361" y="313436"/>
                  </a:cubicBezTo>
                  <a:cubicBezTo>
                    <a:pt x="472948" y="321056"/>
                    <a:pt x="470408" y="328549"/>
                    <a:pt x="467360" y="335915"/>
                  </a:cubicBezTo>
                  <a:cubicBezTo>
                    <a:pt x="464312" y="343281"/>
                    <a:pt x="460883" y="350393"/>
                    <a:pt x="457200" y="357505"/>
                  </a:cubicBezTo>
                  <a:cubicBezTo>
                    <a:pt x="453517" y="364617"/>
                    <a:pt x="449326" y="371348"/>
                    <a:pt x="445008" y="377952"/>
                  </a:cubicBezTo>
                  <a:cubicBezTo>
                    <a:pt x="440690" y="384556"/>
                    <a:pt x="435864" y="390906"/>
                    <a:pt x="430784" y="397129"/>
                  </a:cubicBezTo>
                  <a:cubicBezTo>
                    <a:pt x="425704" y="403352"/>
                    <a:pt x="420370" y="409194"/>
                    <a:pt x="414782" y="414782"/>
                  </a:cubicBezTo>
                  <a:cubicBezTo>
                    <a:pt x="409194" y="420370"/>
                    <a:pt x="403225" y="425704"/>
                    <a:pt x="397129" y="430784"/>
                  </a:cubicBezTo>
                  <a:cubicBezTo>
                    <a:pt x="391033" y="435864"/>
                    <a:pt x="384556" y="440563"/>
                    <a:pt x="377952" y="445008"/>
                  </a:cubicBezTo>
                  <a:cubicBezTo>
                    <a:pt x="371348" y="449453"/>
                    <a:pt x="364490" y="453517"/>
                    <a:pt x="357505" y="457200"/>
                  </a:cubicBezTo>
                  <a:cubicBezTo>
                    <a:pt x="350520" y="460883"/>
                    <a:pt x="343281" y="464312"/>
                    <a:pt x="335915" y="467360"/>
                  </a:cubicBezTo>
                  <a:cubicBezTo>
                    <a:pt x="328549" y="470408"/>
                    <a:pt x="321056" y="473075"/>
                    <a:pt x="313436" y="475361"/>
                  </a:cubicBezTo>
                  <a:cubicBezTo>
                    <a:pt x="305816" y="477647"/>
                    <a:pt x="298069" y="479552"/>
                    <a:pt x="290322" y="481203"/>
                  </a:cubicBezTo>
                  <a:cubicBezTo>
                    <a:pt x="282575" y="482854"/>
                    <a:pt x="274701" y="483870"/>
                    <a:pt x="266700" y="484759"/>
                  </a:cubicBezTo>
                  <a:cubicBezTo>
                    <a:pt x="258699" y="485648"/>
                    <a:pt x="250825" y="485902"/>
                    <a:pt x="242951" y="485902"/>
                  </a:cubicBezTo>
                  <a:cubicBezTo>
                    <a:pt x="235077" y="485902"/>
                    <a:pt x="227076" y="485521"/>
                    <a:pt x="219202" y="484759"/>
                  </a:cubicBezTo>
                  <a:cubicBezTo>
                    <a:pt x="211328" y="483997"/>
                    <a:pt x="203454" y="482854"/>
                    <a:pt x="195580" y="481203"/>
                  </a:cubicBezTo>
                  <a:cubicBezTo>
                    <a:pt x="187706" y="479552"/>
                    <a:pt x="180086" y="477774"/>
                    <a:pt x="172466" y="475361"/>
                  </a:cubicBezTo>
                  <a:cubicBezTo>
                    <a:pt x="164846" y="472948"/>
                    <a:pt x="157353" y="470408"/>
                    <a:pt x="149987" y="467360"/>
                  </a:cubicBezTo>
                  <a:cubicBezTo>
                    <a:pt x="142621" y="464312"/>
                    <a:pt x="135509" y="460883"/>
                    <a:pt x="128397" y="457200"/>
                  </a:cubicBezTo>
                  <a:cubicBezTo>
                    <a:pt x="121285" y="453517"/>
                    <a:pt x="114554" y="449326"/>
                    <a:pt x="107950" y="445008"/>
                  </a:cubicBezTo>
                  <a:cubicBezTo>
                    <a:pt x="101346" y="440690"/>
                    <a:pt x="94996" y="435864"/>
                    <a:pt x="88773" y="430784"/>
                  </a:cubicBezTo>
                  <a:cubicBezTo>
                    <a:pt x="82550" y="425704"/>
                    <a:pt x="76708" y="420370"/>
                    <a:pt x="71120" y="414782"/>
                  </a:cubicBezTo>
                  <a:cubicBezTo>
                    <a:pt x="65532" y="409194"/>
                    <a:pt x="60198" y="403225"/>
                    <a:pt x="55118" y="397129"/>
                  </a:cubicBezTo>
                  <a:cubicBezTo>
                    <a:pt x="50038" y="391033"/>
                    <a:pt x="45339" y="384556"/>
                    <a:pt x="40894" y="377952"/>
                  </a:cubicBezTo>
                  <a:cubicBezTo>
                    <a:pt x="36449" y="371348"/>
                    <a:pt x="32385" y="364490"/>
                    <a:pt x="28702" y="357505"/>
                  </a:cubicBezTo>
                  <a:cubicBezTo>
                    <a:pt x="25019" y="350520"/>
                    <a:pt x="21590" y="343281"/>
                    <a:pt x="18542" y="335915"/>
                  </a:cubicBezTo>
                  <a:cubicBezTo>
                    <a:pt x="15494" y="328549"/>
                    <a:pt x="12827" y="321056"/>
                    <a:pt x="10541" y="313436"/>
                  </a:cubicBezTo>
                  <a:cubicBezTo>
                    <a:pt x="8255" y="305816"/>
                    <a:pt x="6350" y="298069"/>
                    <a:pt x="4699" y="290322"/>
                  </a:cubicBezTo>
                  <a:cubicBezTo>
                    <a:pt x="3048" y="282575"/>
                    <a:pt x="2032" y="274701"/>
                    <a:pt x="1143" y="266700"/>
                  </a:cubicBezTo>
                  <a:cubicBezTo>
                    <a:pt x="254" y="258699"/>
                    <a:pt x="0" y="250825"/>
                    <a:pt x="0" y="242951"/>
                  </a:cubicBezTo>
                  <a:cubicBezTo>
                    <a:pt x="0" y="235077"/>
                    <a:pt x="381" y="227076"/>
                    <a:pt x="1143" y="219202"/>
                  </a:cubicBezTo>
                  <a:cubicBezTo>
                    <a:pt x="1905" y="211328"/>
                    <a:pt x="3048" y="203454"/>
                    <a:pt x="4699" y="195580"/>
                  </a:cubicBezTo>
                  <a:cubicBezTo>
                    <a:pt x="6350" y="187706"/>
                    <a:pt x="8128" y="180086"/>
                    <a:pt x="10541" y="172466"/>
                  </a:cubicBezTo>
                  <a:cubicBezTo>
                    <a:pt x="12954" y="164846"/>
                    <a:pt x="15494" y="157353"/>
                    <a:pt x="18542" y="149987"/>
                  </a:cubicBezTo>
                  <a:cubicBezTo>
                    <a:pt x="21590" y="142621"/>
                    <a:pt x="25019" y="135509"/>
                    <a:pt x="28702" y="128397"/>
                  </a:cubicBezTo>
                  <a:cubicBezTo>
                    <a:pt x="32385" y="121285"/>
                    <a:pt x="36576" y="114554"/>
                    <a:pt x="40894" y="107950"/>
                  </a:cubicBezTo>
                  <a:cubicBezTo>
                    <a:pt x="45212" y="101346"/>
                    <a:pt x="50038" y="94996"/>
                    <a:pt x="55118" y="88773"/>
                  </a:cubicBezTo>
                  <a:cubicBezTo>
                    <a:pt x="60198" y="82550"/>
                    <a:pt x="65532" y="76708"/>
                    <a:pt x="71120" y="71120"/>
                  </a:cubicBezTo>
                  <a:cubicBezTo>
                    <a:pt x="76708" y="65532"/>
                    <a:pt x="82677" y="60198"/>
                    <a:pt x="88773" y="55118"/>
                  </a:cubicBezTo>
                  <a:cubicBezTo>
                    <a:pt x="94869" y="50038"/>
                    <a:pt x="101346" y="45339"/>
                    <a:pt x="107950" y="40894"/>
                  </a:cubicBezTo>
                  <a:cubicBezTo>
                    <a:pt x="114554" y="36449"/>
                    <a:pt x="121412" y="32385"/>
                    <a:pt x="128397" y="28702"/>
                  </a:cubicBezTo>
                  <a:cubicBezTo>
                    <a:pt x="135382" y="25019"/>
                    <a:pt x="142621" y="21590"/>
                    <a:pt x="149987" y="18542"/>
                  </a:cubicBezTo>
                  <a:cubicBezTo>
                    <a:pt x="157353" y="15494"/>
                    <a:pt x="164846" y="12827"/>
                    <a:pt x="172466" y="10541"/>
                  </a:cubicBezTo>
                  <a:cubicBezTo>
                    <a:pt x="180086" y="8255"/>
                    <a:pt x="187833" y="6350"/>
                    <a:pt x="195580" y="4699"/>
                  </a:cubicBezTo>
                  <a:cubicBezTo>
                    <a:pt x="203327" y="3048"/>
                    <a:pt x="211201" y="2032"/>
                    <a:pt x="219202" y="1143"/>
                  </a:cubicBezTo>
                  <a:cubicBezTo>
                    <a:pt x="227203" y="254"/>
                    <a:pt x="235077" y="0"/>
                    <a:pt x="242951" y="0"/>
                  </a:cubicBezTo>
                  <a:cubicBezTo>
                    <a:pt x="250825" y="0"/>
                    <a:pt x="258826" y="381"/>
                    <a:pt x="266700" y="1143"/>
                  </a:cubicBezTo>
                  <a:cubicBezTo>
                    <a:pt x="274574" y="1905"/>
                    <a:pt x="282448" y="3048"/>
                    <a:pt x="290322" y="4699"/>
                  </a:cubicBezTo>
                  <a:cubicBezTo>
                    <a:pt x="298196" y="6350"/>
                    <a:pt x="305816" y="8128"/>
                    <a:pt x="313436" y="10541"/>
                  </a:cubicBezTo>
                  <a:cubicBezTo>
                    <a:pt x="321056" y="12954"/>
                    <a:pt x="328549" y="15494"/>
                    <a:pt x="335915" y="18542"/>
                  </a:cubicBezTo>
                  <a:cubicBezTo>
                    <a:pt x="343281" y="21590"/>
                    <a:pt x="350393" y="25019"/>
                    <a:pt x="357505" y="28702"/>
                  </a:cubicBezTo>
                  <a:cubicBezTo>
                    <a:pt x="364617" y="32385"/>
                    <a:pt x="371348" y="36576"/>
                    <a:pt x="377952" y="40894"/>
                  </a:cubicBezTo>
                  <a:cubicBezTo>
                    <a:pt x="384556" y="45212"/>
                    <a:pt x="390906" y="50038"/>
                    <a:pt x="397129" y="55118"/>
                  </a:cubicBezTo>
                  <a:cubicBezTo>
                    <a:pt x="403352" y="60198"/>
                    <a:pt x="409194" y="65532"/>
                    <a:pt x="414782" y="71120"/>
                  </a:cubicBezTo>
                  <a:cubicBezTo>
                    <a:pt x="420370" y="76708"/>
                    <a:pt x="425704" y="82677"/>
                    <a:pt x="430784" y="88773"/>
                  </a:cubicBezTo>
                  <a:cubicBezTo>
                    <a:pt x="435864" y="94869"/>
                    <a:pt x="440563" y="101346"/>
                    <a:pt x="445008" y="107950"/>
                  </a:cubicBezTo>
                  <a:cubicBezTo>
                    <a:pt x="449453" y="114554"/>
                    <a:pt x="453517" y="121412"/>
                    <a:pt x="457200" y="128397"/>
                  </a:cubicBezTo>
                  <a:cubicBezTo>
                    <a:pt x="460883" y="135382"/>
                    <a:pt x="464312" y="142621"/>
                    <a:pt x="467360" y="149987"/>
                  </a:cubicBezTo>
                  <a:cubicBezTo>
                    <a:pt x="470408" y="157353"/>
                    <a:pt x="473075" y="164846"/>
                    <a:pt x="475361" y="172466"/>
                  </a:cubicBezTo>
                  <a:cubicBezTo>
                    <a:pt x="477647" y="180086"/>
                    <a:pt x="479552" y="187833"/>
                    <a:pt x="481203" y="195580"/>
                  </a:cubicBezTo>
                  <a:cubicBezTo>
                    <a:pt x="482854" y="203327"/>
                    <a:pt x="483870" y="211201"/>
                    <a:pt x="484759" y="219202"/>
                  </a:cubicBezTo>
                  <a:cubicBezTo>
                    <a:pt x="485648" y="227203"/>
                    <a:pt x="485902" y="235077"/>
                    <a:pt x="485902" y="242951"/>
                  </a:cubicBezTo>
                  <a:close/>
                </a:path>
              </a:pathLst>
            </a:custGeom>
            <a:solidFill>
              <a:srgbClr val="00AEEF"/>
            </a:solidFill>
          </p:spPr>
        </p:sp>
        <p:sp>
          <p:nvSpPr>
            <p:cNvPr name="Freeform 45" id="45"/>
            <p:cNvSpPr/>
            <p:nvPr/>
          </p:nvSpPr>
          <p:spPr>
            <a:xfrm flipH="false" flipV="false" rot="0">
              <a:off x="363595" y="445897"/>
              <a:ext cx="41093" cy="12893"/>
            </a:xfrm>
            <a:custGeom>
              <a:avLst/>
              <a:gdLst/>
              <a:ahLst/>
              <a:cxnLst/>
              <a:rect r="r" b="b" t="t" l="l"/>
              <a:pathLst>
                <a:path h="12893" w="41093">
                  <a:moveTo>
                    <a:pt x="33661" y="12065"/>
                  </a:moveTo>
                  <a:cubicBezTo>
                    <a:pt x="30105" y="9906"/>
                    <a:pt x="29724" y="9906"/>
                    <a:pt x="28708" y="9652"/>
                  </a:cubicBezTo>
                  <a:lnTo>
                    <a:pt x="29597" y="4826"/>
                  </a:lnTo>
                  <a:lnTo>
                    <a:pt x="29597" y="9652"/>
                  </a:lnTo>
                  <a:cubicBezTo>
                    <a:pt x="16389" y="9652"/>
                    <a:pt x="8261" y="9652"/>
                    <a:pt x="5086" y="9906"/>
                  </a:cubicBezTo>
                  <a:cubicBezTo>
                    <a:pt x="2419" y="10033"/>
                    <a:pt x="133" y="8001"/>
                    <a:pt x="6" y="5334"/>
                  </a:cubicBezTo>
                  <a:cubicBezTo>
                    <a:pt x="-121" y="2667"/>
                    <a:pt x="1911" y="381"/>
                    <a:pt x="4578" y="254"/>
                  </a:cubicBezTo>
                  <a:cubicBezTo>
                    <a:pt x="8134" y="127"/>
                    <a:pt x="16643" y="0"/>
                    <a:pt x="29597" y="0"/>
                  </a:cubicBezTo>
                  <a:cubicBezTo>
                    <a:pt x="29851" y="0"/>
                    <a:pt x="30105" y="0"/>
                    <a:pt x="30486" y="127"/>
                  </a:cubicBezTo>
                  <a:cubicBezTo>
                    <a:pt x="33280" y="635"/>
                    <a:pt x="34931" y="1397"/>
                    <a:pt x="38741" y="3810"/>
                  </a:cubicBezTo>
                  <a:cubicBezTo>
                    <a:pt x="41027" y="5207"/>
                    <a:pt x="41789" y="8255"/>
                    <a:pt x="40392" y="10541"/>
                  </a:cubicBezTo>
                  <a:cubicBezTo>
                    <a:pt x="38995" y="12827"/>
                    <a:pt x="35947" y="13589"/>
                    <a:pt x="33661" y="12192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6" id="46"/>
            <p:cNvSpPr/>
            <p:nvPr/>
          </p:nvSpPr>
          <p:spPr>
            <a:xfrm flipH="false" flipV="false" rot="0">
              <a:off x="363596" y="525241"/>
              <a:ext cx="42327" cy="17017"/>
            </a:xfrm>
            <a:custGeom>
              <a:avLst/>
              <a:gdLst/>
              <a:ahLst/>
              <a:cxnLst/>
              <a:rect r="r" b="b" t="t" l="l"/>
              <a:pathLst>
                <a:path h="17017" w="42327">
                  <a:moveTo>
                    <a:pt x="41788" y="7524"/>
                  </a:moveTo>
                  <a:cubicBezTo>
                    <a:pt x="38359" y="13112"/>
                    <a:pt x="36073" y="15271"/>
                    <a:pt x="31882" y="16668"/>
                  </a:cubicBezTo>
                  <a:cubicBezTo>
                    <a:pt x="31501" y="16795"/>
                    <a:pt x="31120" y="16795"/>
                    <a:pt x="30866" y="16922"/>
                  </a:cubicBezTo>
                  <a:cubicBezTo>
                    <a:pt x="30866" y="16922"/>
                    <a:pt x="30739" y="16922"/>
                    <a:pt x="30739" y="16922"/>
                  </a:cubicBezTo>
                  <a:cubicBezTo>
                    <a:pt x="28326" y="17049"/>
                    <a:pt x="8641" y="17049"/>
                    <a:pt x="4704" y="16922"/>
                  </a:cubicBezTo>
                  <a:cubicBezTo>
                    <a:pt x="2037" y="16795"/>
                    <a:pt x="-122" y="14509"/>
                    <a:pt x="5" y="11842"/>
                  </a:cubicBezTo>
                  <a:cubicBezTo>
                    <a:pt x="132" y="9175"/>
                    <a:pt x="2418" y="7016"/>
                    <a:pt x="5085" y="7143"/>
                  </a:cubicBezTo>
                  <a:cubicBezTo>
                    <a:pt x="8895" y="7270"/>
                    <a:pt x="28199" y="7270"/>
                    <a:pt x="29977" y="7143"/>
                  </a:cubicBezTo>
                  <a:lnTo>
                    <a:pt x="30358" y="11969"/>
                  </a:lnTo>
                  <a:lnTo>
                    <a:pt x="28834" y="7270"/>
                  </a:lnTo>
                  <a:cubicBezTo>
                    <a:pt x="29723" y="7016"/>
                    <a:pt x="30358" y="7143"/>
                    <a:pt x="33279" y="2317"/>
                  </a:cubicBezTo>
                  <a:cubicBezTo>
                    <a:pt x="34676" y="31"/>
                    <a:pt x="37724" y="-731"/>
                    <a:pt x="40010" y="793"/>
                  </a:cubicBezTo>
                  <a:cubicBezTo>
                    <a:pt x="42296" y="2317"/>
                    <a:pt x="43058" y="5238"/>
                    <a:pt x="41534" y="7524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7" id="47"/>
            <p:cNvSpPr/>
            <p:nvPr/>
          </p:nvSpPr>
          <p:spPr>
            <a:xfrm flipH="false" flipV="false" rot="0">
              <a:off x="395136" y="374904"/>
              <a:ext cx="82380" cy="83400"/>
            </a:xfrm>
            <a:custGeom>
              <a:avLst/>
              <a:gdLst/>
              <a:ahLst/>
              <a:cxnLst/>
              <a:rect r="r" b="b" t="t" l="l"/>
              <a:pathLst>
                <a:path h="83400" w="82380">
                  <a:moveTo>
                    <a:pt x="65366" y="61214"/>
                  </a:moveTo>
                  <a:cubicBezTo>
                    <a:pt x="70192" y="43815"/>
                    <a:pt x="71335" y="38862"/>
                    <a:pt x="72097" y="34671"/>
                  </a:cubicBezTo>
                  <a:lnTo>
                    <a:pt x="76923" y="35560"/>
                  </a:lnTo>
                  <a:lnTo>
                    <a:pt x="72097" y="34925"/>
                  </a:lnTo>
                  <a:cubicBezTo>
                    <a:pt x="72605" y="30480"/>
                    <a:pt x="72732" y="27051"/>
                    <a:pt x="72605" y="23622"/>
                  </a:cubicBezTo>
                  <a:lnTo>
                    <a:pt x="77431" y="23241"/>
                  </a:lnTo>
                  <a:lnTo>
                    <a:pt x="72605" y="24130"/>
                  </a:lnTo>
                  <a:cubicBezTo>
                    <a:pt x="72097" y="21336"/>
                    <a:pt x="71081" y="18415"/>
                    <a:pt x="69557" y="15621"/>
                  </a:cubicBezTo>
                  <a:lnTo>
                    <a:pt x="73875" y="13335"/>
                  </a:lnTo>
                  <a:lnTo>
                    <a:pt x="70065" y="16383"/>
                  </a:lnTo>
                  <a:cubicBezTo>
                    <a:pt x="68160" y="13970"/>
                    <a:pt x="66255" y="12319"/>
                    <a:pt x="63842" y="10922"/>
                  </a:cubicBezTo>
                  <a:lnTo>
                    <a:pt x="66382" y="6731"/>
                  </a:lnTo>
                  <a:lnTo>
                    <a:pt x="64858" y="11303"/>
                  </a:lnTo>
                  <a:cubicBezTo>
                    <a:pt x="61810" y="10287"/>
                    <a:pt x="58508" y="9906"/>
                    <a:pt x="57746" y="9906"/>
                  </a:cubicBezTo>
                  <a:lnTo>
                    <a:pt x="57619" y="5080"/>
                  </a:lnTo>
                  <a:lnTo>
                    <a:pt x="58381" y="9906"/>
                  </a:lnTo>
                  <a:cubicBezTo>
                    <a:pt x="57111" y="10160"/>
                    <a:pt x="55841" y="10541"/>
                    <a:pt x="54825" y="11176"/>
                  </a:cubicBezTo>
                  <a:lnTo>
                    <a:pt x="52412" y="6985"/>
                  </a:lnTo>
                  <a:lnTo>
                    <a:pt x="55714" y="10541"/>
                  </a:lnTo>
                  <a:cubicBezTo>
                    <a:pt x="55206" y="11049"/>
                    <a:pt x="54571" y="11557"/>
                    <a:pt x="53809" y="14224"/>
                  </a:cubicBezTo>
                  <a:lnTo>
                    <a:pt x="49110" y="12700"/>
                  </a:lnTo>
                  <a:lnTo>
                    <a:pt x="53936" y="13335"/>
                  </a:lnTo>
                  <a:cubicBezTo>
                    <a:pt x="52793" y="21463"/>
                    <a:pt x="51904" y="26416"/>
                    <a:pt x="49872" y="33655"/>
                  </a:cubicBezTo>
                  <a:cubicBezTo>
                    <a:pt x="49872" y="33782"/>
                    <a:pt x="49745" y="33909"/>
                    <a:pt x="49745" y="34036"/>
                  </a:cubicBezTo>
                  <a:cubicBezTo>
                    <a:pt x="47967" y="38735"/>
                    <a:pt x="45554" y="43688"/>
                    <a:pt x="42760" y="48768"/>
                  </a:cubicBezTo>
                  <a:cubicBezTo>
                    <a:pt x="42760" y="48895"/>
                    <a:pt x="42633" y="48895"/>
                    <a:pt x="42633" y="49022"/>
                  </a:cubicBezTo>
                  <a:cubicBezTo>
                    <a:pt x="39585" y="53721"/>
                    <a:pt x="35521" y="59055"/>
                    <a:pt x="31584" y="63881"/>
                  </a:cubicBezTo>
                  <a:cubicBezTo>
                    <a:pt x="31584" y="64008"/>
                    <a:pt x="31457" y="64008"/>
                    <a:pt x="31457" y="64008"/>
                  </a:cubicBezTo>
                  <a:cubicBezTo>
                    <a:pt x="27012" y="68834"/>
                    <a:pt x="22948" y="72771"/>
                    <a:pt x="19519" y="75692"/>
                  </a:cubicBezTo>
                  <a:cubicBezTo>
                    <a:pt x="19392" y="75819"/>
                    <a:pt x="19265" y="75819"/>
                    <a:pt x="19138" y="75946"/>
                  </a:cubicBezTo>
                  <a:cubicBezTo>
                    <a:pt x="15455" y="78486"/>
                    <a:pt x="12026" y="80518"/>
                    <a:pt x="6946" y="82931"/>
                  </a:cubicBezTo>
                  <a:cubicBezTo>
                    <a:pt x="4533" y="84074"/>
                    <a:pt x="1612" y="83058"/>
                    <a:pt x="469" y="80645"/>
                  </a:cubicBezTo>
                  <a:cubicBezTo>
                    <a:pt x="-674" y="78232"/>
                    <a:pt x="342" y="75311"/>
                    <a:pt x="2755" y="74168"/>
                  </a:cubicBezTo>
                  <a:cubicBezTo>
                    <a:pt x="7581" y="71882"/>
                    <a:pt x="10502" y="70104"/>
                    <a:pt x="13550" y="67945"/>
                  </a:cubicBezTo>
                  <a:lnTo>
                    <a:pt x="16344" y="71882"/>
                  </a:lnTo>
                  <a:lnTo>
                    <a:pt x="13169" y="68199"/>
                  </a:lnTo>
                  <a:cubicBezTo>
                    <a:pt x="16344" y="65532"/>
                    <a:pt x="20027" y="61976"/>
                    <a:pt x="24218" y="57404"/>
                  </a:cubicBezTo>
                  <a:lnTo>
                    <a:pt x="27774" y="60706"/>
                  </a:lnTo>
                  <a:lnTo>
                    <a:pt x="23964" y="57531"/>
                  </a:lnTo>
                  <a:cubicBezTo>
                    <a:pt x="27774" y="52959"/>
                    <a:pt x="31584" y="47879"/>
                    <a:pt x="34378" y="43561"/>
                  </a:cubicBezTo>
                  <a:lnTo>
                    <a:pt x="38442" y="46228"/>
                  </a:lnTo>
                  <a:lnTo>
                    <a:pt x="34251" y="43815"/>
                  </a:lnTo>
                  <a:cubicBezTo>
                    <a:pt x="36791" y="39243"/>
                    <a:pt x="38950" y="34671"/>
                    <a:pt x="40601" y="30480"/>
                  </a:cubicBezTo>
                  <a:lnTo>
                    <a:pt x="45173" y="32258"/>
                  </a:lnTo>
                  <a:lnTo>
                    <a:pt x="40474" y="30861"/>
                  </a:lnTo>
                  <a:cubicBezTo>
                    <a:pt x="42379" y="24130"/>
                    <a:pt x="43268" y="19812"/>
                    <a:pt x="44284" y="11938"/>
                  </a:cubicBezTo>
                  <a:cubicBezTo>
                    <a:pt x="44284" y="11684"/>
                    <a:pt x="44411" y="11430"/>
                    <a:pt x="44411" y="11176"/>
                  </a:cubicBezTo>
                  <a:cubicBezTo>
                    <a:pt x="45554" y="7366"/>
                    <a:pt x="46951" y="5207"/>
                    <a:pt x="49110" y="3175"/>
                  </a:cubicBezTo>
                  <a:cubicBezTo>
                    <a:pt x="49364" y="2921"/>
                    <a:pt x="49618" y="2794"/>
                    <a:pt x="49872" y="2540"/>
                  </a:cubicBezTo>
                  <a:cubicBezTo>
                    <a:pt x="51904" y="1397"/>
                    <a:pt x="54317" y="508"/>
                    <a:pt x="56730" y="127"/>
                  </a:cubicBezTo>
                  <a:cubicBezTo>
                    <a:pt x="56984" y="127"/>
                    <a:pt x="57111" y="127"/>
                    <a:pt x="57365" y="0"/>
                  </a:cubicBezTo>
                  <a:cubicBezTo>
                    <a:pt x="59524" y="0"/>
                    <a:pt x="63969" y="635"/>
                    <a:pt x="67906" y="1905"/>
                  </a:cubicBezTo>
                  <a:cubicBezTo>
                    <a:pt x="68287" y="2032"/>
                    <a:pt x="68541" y="2159"/>
                    <a:pt x="68795" y="2286"/>
                  </a:cubicBezTo>
                  <a:cubicBezTo>
                    <a:pt x="72097" y="4318"/>
                    <a:pt x="74891" y="6731"/>
                    <a:pt x="77558" y="9906"/>
                  </a:cubicBezTo>
                  <a:cubicBezTo>
                    <a:pt x="77812" y="10160"/>
                    <a:pt x="77939" y="10414"/>
                    <a:pt x="78066" y="10668"/>
                  </a:cubicBezTo>
                  <a:cubicBezTo>
                    <a:pt x="80098" y="14351"/>
                    <a:pt x="81495" y="18288"/>
                    <a:pt x="82130" y="21971"/>
                  </a:cubicBezTo>
                  <a:cubicBezTo>
                    <a:pt x="82130" y="22225"/>
                    <a:pt x="82130" y="22352"/>
                    <a:pt x="82257" y="22606"/>
                  </a:cubicBezTo>
                  <a:cubicBezTo>
                    <a:pt x="82511" y="26797"/>
                    <a:pt x="82384" y="30861"/>
                    <a:pt x="81749" y="35687"/>
                  </a:cubicBezTo>
                  <a:cubicBezTo>
                    <a:pt x="81749" y="35814"/>
                    <a:pt x="81749" y="35814"/>
                    <a:pt x="81749" y="35941"/>
                  </a:cubicBezTo>
                  <a:cubicBezTo>
                    <a:pt x="80860" y="40513"/>
                    <a:pt x="79590" y="45974"/>
                    <a:pt x="74891" y="63246"/>
                  </a:cubicBezTo>
                  <a:cubicBezTo>
                    <a:pt x="74129" y="65786"/>
                    <a:pt x="71462" y="67310"/>
                    <a:pt x="68922" y="66675"/>
                  </a:cubicBezTo>
                  <a:cubicBezTo>
                    <a:pt x="66382" y="66040"/>
                    <a:pt x="64858" y="63246"/>
                    <a:pt x="65493" y="60706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8" id="48"/>
            <p:cNvSpPr/>
            <p:nvPr/>
          </p:nvSpPr>
          <p:spPr>
            <a:xfrm flipH="false" flipV="false" rot="0">
              <a:off x="497713" y="432562"/>
              <a:ext cx="29718" cy="36114"/>
            </a:xfrm>
            <a:custGeom>
              <a:avLst/>
              <a:gdLst/>
              <a:ahLst/>
              <a:cxnLst/>
              <a:rect r="r" b="b" t="t" l="l"/>
              <a:pathLst>
                <a:path h="36114" w="29718">
                  <a:moveTo>
                    <a:pt x="13843" y="28321"/>
                  </a:moveTo>
                  <a:cubicBezTo>
                    <a:pt x="14859" y="27178"/>
                    <a:pt x="15748" y="26162"/>
                    <a:pt x="16510" y="25146"/>
                  </a:cubicBezTo>
                  <a:cubicBezTo>
                    <a:pt x="17145" y="24384"/>
                    <a:pt x="17780" y="23749"/>
                    <a:pt x="18161" y="23241"/>
                  </a:cubicBezTo>
                  <a:cubicBezTo>
                    <a:pt x="18542" y="22733"/>
                    <a:pt x="18923" y="22225"/>
                    <a:pt x="19050" y="22098"/>
                  </a:cubicBezTo>
                  <a:lnTo>
                    <a:pt x="23114" y="24765"/>
                  </a:lnTo>
                  <a:lnTo>
                    <a:pt x="18669" y="22733"/>
                  </a:lnTo>
                  <a:cubicBezTo>
                    <a:pt x="19304" y="21463"/>
                    <a:pt x="19939" y="19050"/>
                    <a:pt x="19939" y="17272"/>
                  </a:cubicBezTo>
                  <a:lnTo>
                    <a:pt x="24765" y="17526"/>
                  </a:lnTo>
                  <a:lnTo>
                    <a:pt x="19939" y="18161"/>
                  </a:lnTo>
                  <a:cubicBezTo>
                    <a:pt x="19685" y="16383"/>
                    <a:pt x="19177" y="14605"/>
                    <a:pt x="18288" y="13081"/>
                  </a:cubicBezTo>
                  <a:lnTo>
                    <a:pt x="22606" y="10668"/>
                  </a:lnTo>
                  <a:lnTo>
                    <a:pt x="18796" y="13716"/>
                  </a:lnTo>
                  <a:cubicBezTo>
                    <a:pt x="17907" y="12573"/>
                    <a:pt x="16129" y="11049"/>
                    <a:pt x="14986" y="10414"/>
                  </a:cubicBezTo>
                  <a:lnTo>
                    <a:pt x="17272" y="6096"/>
                  </a:lnTo>
                  <a:lnTo>
                    <a:pt x="15621" y="10668"/>
                  </a:lnTo>
                  <a:cubicBezTo>
                    <a:pt x="14351" y="10287"/>
                    <a:pt x="12827" y="9906"/>
                    <a:pt x="4826" y="9779"/>
                  </a:cubicBezTo>
                  <a:cubicBezTo>
                    <a:pt x="2159" y="9779"/>
                    <a:pt x="0" y="7493"/>
                    <a:pt x="0" y="4826"/>
                  </a:cubicBezTo>
                  <a:cubicBezTo>
                    <a:pt x="0" y="2159"/>
                    <a:pt x="2286" y="0"/>
                    <a:pt x="4953" y="0"/>
                  </a:cubicBezTo>
                  <a:cubicBezTo>
                    <a:pt x="12954" y="127"/>
                    <a:pt x="16002" y="508"/>
                    <a:pt x="18923" y="1524"/>
                  </a:cubicBezTo>
                  <a:cubicBezTo>
                    <a:pt x="19177" y="1651"/>
                    <a:pt x="19431" y="1778"/>
                    <a:pt x="19685" y="1905"/>
                  </a:cubicBezTo>
                  <a:cubicBezTo>
                    <a:pt x="21971" y="3175"/>
                    <a:pt x="24765" y="5461"/>
                    <a:pt x="26416" y="7620"/>
                  </a:cubicBezTo>
                  <a:cubicBezTo>
                    <a:pt x="26543" y="7874"/>
                    <a:pt x="26797" y="8001"/>
                    <a:pt x="26924" y="8255"/>
                  </a:cubicBezTo>
                  <a:cubicBezTo>
                    <a:pt x="28321" y="10922"/>
                    <a:pt x="29337" y="13843"/>
                    <a:pt x="29718" y="16764"/>
                  </a:cubicBezTo>
                  <a:cubicBezTo>
                    <a:pt x="29718" y="17018"/>
                    <a:pt x="29718" y="17399"/>
                    <a:pt x="29718" y="17653"/>
                  </a:cubicBezTo>
                  <a:cubicBezTo>
                    <a:pt x="29591" y="20701"/>
                    <a:pt x="28575" y="24384"/>
                    <a:pt x="27559" y="26670"/>
                  </a:cubicBezTo>
                  <a:cubicBezTo>
                    <a:pt x="27432" y="26924"/>
                    <a:pt x="27305" y="27051"/>
                    <a:pt x="27178" y="27305"/>
                  </a:cubicBezTo>
                  <a:cubicBezTo>
                    <a:pt x="26670" y="28067"/>
                    <a:pt x="26035" y="28829"/>
                    <a:pt x="25527" y="29464"/>
                  </a:cubicBezTo>
                  <a:cubicBezTo>
                    <a:pt x="25019" y="30099"/>
                    <a:pt x="24384" y="30861"/>
                    <a:pt x="23749" y="31496"/>
                  </a:cubicBezTo>
                  <a:cubicBezTo>
                    <a:pt x="22987" y="32385"/>
                    <a:pt x="22098" y="33401"/>
                    <a:pt x="21209" y="34417"/>
                  </a:cubicBezTo>
                  <a:cubicBezTo>
                    <a:pt x="19431" y="36449"/>
                    <a:pt x="16383" y="36703"/>
                    <a:pt x="14351" y="34925"/>
                  </a:cubicBezTo>
                  <a:cubicBezTo>
                    <a:pt x="12319" y="33147"/>
                    <a:pt x="12065" y="30099"/>
                    <a:pt x="13843" y="28067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9" id="49"/>
            <p:cNvSpPr/>
            <p:nvPr/>
          </p:nvSpPr>
          <p:spPr>
            <a:xfrm flipH="false" flipV="false" rot="0">
              <a:off x="456184" y="537210"/>
              <a:ext cx="40915" cy="10181"/>
            </a:xfrm>
            <a:custGeom>
              <a:avLst/>
              <a:gdLst/>
              <a:ahLst/>
              <a:cxnLst/>
              <a:rect r="r" b="b" t="t" l="l"/>
              <a:pathLst>
                <a:path h="10181" w="40915">
                  <a:moveTo>
                    <a:pt x="35560" y="10033"/>
                  </a:moveTo>
                  <a:cubicBezTo>
                    <a:pt x="32385" y="9779"/>
                    <a:pt x="22225" y="9652"/>
                    <a:pt x="4826" y="9652"/>
                  </a:cubicBezTo>
                  <a:cubicBezTo>
                    <a:pt x="2159" y="9652"/>
                    <a:pt x="0" y="7493"/>
                    <a:pt x="0" y="4826"/>
                  </a:cubicBezTo>
                  <a:cubicBezTo>
                    <a:pt x="0" y="2159"/>
                    <a:pt x="2159" y="0"/>
                    <a:pt x="4826" y="0"/>
                  </a:cubicBezTo>
                  <a:cubicBezTo>
                    <a:pt x="22098" y="0"/>
                    <a:pt x="32766" y="127"/>
                    <a:pt x="36449" y="508"/>
                  </a:cubicBezTo>
                  <a:cubicBezTo>
                    <a:pt x="39116" y="762"/>
                    <a:pt x="41148" y="3048"/>
                    <a:pt x="40894" y="5715"/>
                  </a:cubicBezTo>
                  <a:cubicBezTo>
                    <a:pt x="40640" y="8382"/>
                    <a:pt x="38354" y="10414"/>
                    <a:pt x="35687" y="1016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50" id="50"/>
            <p:cNvSpPr/>
            <p:nvPr/>
          </p:nvSpPr>
          <p:spPr>
            <a:xfrm flipH="false" flipV="false" rot="0">
              <a:off x="396465" y="525370"/>
              <a:ext cx="41352" cy="21540"/>
            </a:xfrm>
            <a:custGeom>
              <a:avLst/>
              <a:gdLst/>
              <a:ahLst/>
              <a:cxnLst/>
              <a:rect r="r" b="b" t="t" l="l"/>
              <a:pathLst>
                <a:path h="21540" w="41352">
                  <a:moveTo>
                    <a:pt x="35843" y="21365"/>
                  </a:moveTo>
                  <a:cubicBezTo>
                    <a:pt x="30890" y="20730"/>
                    <a:pt x="27715" y="19968"/>
                    <a:pt x="24667" y="18952"/>
                  </a:cubicBezTo>
                  <a:cubicBezTo>
                    <a:pt x="24540" y="18952"/>
                    <a:pt x="24413" y="18825"/>
                    <a:pt x="24286" y="18825"/>
                  </a:cubicBezTo>
                  <a:cubicBezTo>
                    <a:pt x="23143" y="18317"/>
                    <a:pt x="21365" y="17428"/>
                    <a:pt x="19333" y="16539"/>
                  </a:cubicBezTo>
                  <a:cubicBezTo>
                    <a:pt x="16285" y="15142"/>
                    <a:pt x="12729" y="13364"/>
                    <a:pt x="9173" y="11840"/>
                  </a:cubicBezTo>
                  <a:cubicBezTo>
                    <a:pt x="7014" y="10951"/>
                    <a:pt x="4982" y="10062"/>
                    <a:pt x="3204" y="9427"/>
                  </a:cubicBezTo>
                  <a:cubicBezTo>
                    <a:pt x="664" y="8538"/>
                    <a:pt x="-606" y="5744"/>
                    <a:pt x="283" y="3204"/>
                  </a:cubicBezTo>
                  <a:cubicBezTo>
                    <a:pt x="1172" y="664"/>
                    <a:pt x="3966" y="-606"/>
                    <a:pt x="6506" y="283"/>
                  </a:cubicBezTo>
                  <a:cubicBezTo>
                    <a:pt x="8538" y="1045"/>
                    <a:pt x="10824" y="1934"/>
                    <a:pt x="12983" y="2950"/>
                  </a:cubicBezTo>
                  <a:cubicBezTo>
                    <a:pt x="16666" y="4601"/>
                    <a:pt x="20476" y="6379"/>
                    <a:pt x="23397" y="7776"/>
                  </a:cubicBezTo>
                  <a:cubicBezTo>
                    <a:pt x="25429" y="8792"/>
                    <a:pt x="27080" y="9427"/>
                    <a:pt x="28096" y="9935"/>
                  </a:cubicBezTo>
                  <a:lnTo>
                    <a:pt x="26191" y="14380"/>
                  </a:lnTo>
                  <a:lnTo>
                    <a:pt x="27715" y="9808"/>
                  </a:lnTo>
                  <a:cubicBezTo>
                    <a:pt x="30255" y="10697"/>
                    <a:pt x="32668" y="11332"/>
                    <a:pt x="37113" y="11840"/>
                  </a:cubicBezTo>
                  <a:cubicBezTo>
                    <a:pt x="39780" y="12221"/>
                    <a:pt x="41685" y="14634"/>
                    <a:pt x="41304" y="17301"/>
                  </a:cubicBezTo>
                  <a:cubicBezTo>
                    <a:pt x="40923" y="19968"/>
                    <a:pt x="38510" y="21873"/>
                    <a:pt x="35843" y="21492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51" id="51"/>
            <p:cNvSpPr/>
            <p:nvPr/>
          </p:nvSpPr>
          <p:spPr>
            <a:xfrm flipH="false" flipV="false" rot="0">
              <a:off x="485013" y="473202"/>
              <a:ext cx="107950" cy="107950"/>
            </a:xfrm>
            <a:custGeom>
              <a:avLst/>
              <a:gdLst/>
              <a:ahLst/>
              <a:cxnLst/>
              <a:rect r="r" b="b" t="t" l="l"/>
              <a:pathLst>
                <a:path h="107950" w="107950">
                  <a:moveTo>
                    <a:pt x="107950" y="53975"/>
                  </a:moveTo>
                  <a:cubicBezTo>
                    <a:pt x="107950" y="61087"/>
                    <a:pt x="106553" y="68072"/>
                    <a:pt x="103886" y="74676"/>
                  </a:cubicBezTo>
                  <a:lnTo>
                    <a:pt x="99441" y="72771"/>
                  </a:lnTo>
                  <a:lnTo>
                    <a:pt x="103886" y="74676"/>
                  </a:lnTo>
                  <a:cubicBezTo>
                    <a:pt x="101092" y="81280"/>
                    <a:pt x="97282" y="87122"/>
                    <a:pt x="92202" y="92202"/>
                  </a:cubicBezTo>
                  <a:cubicBezTo>
                    <a:pt x="87122" y="97282"/>
                    <a:pt x="81280" y="101219"/>
                    <a:pt x="74676" y="103886"/>
                  </a:cubicBezTo>
                  <a:lnTo>
                    <a:pt x="72771" y="99441"/>
                  </a:lnTo>
                  <a:lnTo>
                    <a:pt x="74676" y="103886"/>
                  </a:lnTo>
                  <a:cubicBezTo>
                    <a:pt x="68072" y="106680"/>
                    <a:pt x="61214" y="107950"/>
                    <a:pt x="53975" y="107950"/>
                  </a:cubicBezTo>
                  <a:lnTo>
                    <a:pt x="53975" y="103124"/>
                  </a:lnTo>
                  <a:lnTo>
                    <a:pt x="53975" y="107950"/>
                  </a:lnTo>
                  <a:cubicBezTo>
                    <a:pt x="46863" y="107950"/>
                    <a:pt x="39878" y="106553"/>
                    <a:pt x="33274" y="103886"/>
                  </a:cubicBezTo>
                  <a:cubicBezTo>
                    <a:pt x="26670" y="101092"/>
                    <a:pt x="20828" y="97282"/>
                    <a:pt x="15748" y="92202"/>
                  </a:cubicBezTo>
                  <a:lnTo>
                    <a:pt x="19177" y="88773"/>
                  </a:lnTo>
                  <a:lnTo>
                    <a:pt x="15748" y="92202"/>
                  </a:lnTo>
                  <a:cubicBezTo>
                    <a:pt x="10668" y="87122"/>
                    <a:pt x="6731" y="81280"/>
                    <a:pt x="4064" y="74676"/>
                  </a:cubicBezTo>
                  <a:lnTo>
                    <a:pt x="8509" y="72771"/>
                  </a:lnTo>
                  <a:lnTo>
                    <a:pt x="4064" y="74676"/>
                  </a:lnTo>
                  <a:cubicBezTo>
                    <a:pt x="1270" y="68072"/>
                    <a:pt x="0" y="61214"/>
                    <a:pt x="0" y="53975"/>
                  </a:cubicBezTo>
                  <a:lnTo>
                    <a:pt x="4826" y="53975"/>
                  </a:lnTo>
                  <a:lnTo>
                    <a:pt x="0" y="53975"/>
                  </a:lnTo>
                  <a:cubicBezTo>
                    <a:pt x="0" y="46863"/>
                    <a:pt x="1397" y="39878"/>
                    <a:pt x="4064" y="33274"/>
                  </a:cubicBezTo>
                  <a:cubicBezTo>
                    <a:pt x="6858" y="26670"/>
                    <a:pt x="10668" y="20828"/>
                    <a:pt x="15748" y="15748"/>
                  </a:cubicBezTo>
                  <a:lnTo>
                    <a:pt x="19177" y="19177"/>
                  </a:lnTo>
                  <a:lnTo>
                    <a:pt x="15748" y="15748"/>
                  </a:lnTo>
                  <a:cubicBezTo>
                    <a:pt x="20828" y="10668"/>
                    <a:pt x="26670" y="6731"/>
                    <a:pt x="33274" y="4064"/>
                  </a:cubicBezTo>
                  <a:cubicBezTo>
                    <a:pt x="39878" y="1270"/>
                    <a:pt x="46736" y="0"/>
                    <a:pt x="53975" y="0"/>
                  </a:cubicBezTo>
                  <a:lnTo>
                    <a:pt x="53975" y="4826"/>
                  </a:lnTo>
                  <a:lnTo>
                    <a:pt x="53975" y="0"/>
                  </a:lnTo>
                  <a:cubicBezTo>
                    <a:pt x="61087" y="0"/>
                    <a:pt x="68072" y="1397"/>
                    <a:pt x="74676" y="4064"/>
                  </a:cubicBezTo>
                  <a:lnTo>
                    <a:pt x="72771" y="8509"/>
                  </a:lnTo>
                  <a:lnTo>
                    <a:pt x="74676" y="4064"/>
                  </a:lnTo>
                  <a:cubicBezTo>
                    <a:pt x="81280" y="6858"/>
                    <a:pt x="87122" y="10668"/>
                    <a:pt x="92202" y="15748"/>
                  </a:cubicBezTo>
                  <a:lnTo>
                    <a:pt x="88773" y="19177"/>
                  </a:lnTo>
                  <a:lnTo>
                    <a:pt x="92202" y="15748"/>
                  </a:lnTo>
                  <a:cubicBezTo>
                    <a:pt x="97282" y="20828"/>
                    <a:pt x="101219" y="26670"/>
                    <a:pt x="103886" y="33274"/>
                  </a:cubicBezTo>
                  <a:cubicBezTo>
                    <a:pt x="106680" y="39878"/>
                    <a:pt x="107950" y="46736"/>
                    <a:pt x="107950" y="53975"/>
                  </a:cubicBezTo>
                  <a:lnTo>
                    <a:pt x="103124" y="53975"/>
                  </a:lnTo>
                  <a:lnTo>
                    <a:pt x="107950" y="53975"/>
                  </a:lnTo>
                  <a:moveTo>
                    <a:pt x="98171" y="53975"/>
                  </a:moveTo>
                  <a:cubicBezTo>
                    <a:pt x="98171" y="48133"/>
                    <a:pt x="97028" y="42418"/>
                    <a:pt x="94742" y="37084"/>
                  </a:cubicBezTo>
                  <a:lnTo>
                    <a:pt x="99187" y="35179"/>
                  </a:lnTo>
                  <a:lnTo>
                    <a:pt x="94742" y="37084"/>
                  </a:lnTo>
                  <a:cubicBezTo>
                    <a:pt x="92456" y="31623"/>
                    <a:pt x="89281" y="26924"/>
                    <a:pt x="85090" y="22733"/>
                  </a:cubicBezTo>
                  <a:cubicBezTo>
                    <a:pt x="80899" y="18542"/>
                    <a:pt x="76200" y="15367"/>
                    <a:pt x="70739" y="13081"/>
                  </a:cubicBezTo>
                  <a:cubicBezTo>
                    <a:pt x="65278" y="10795"/>
                    <a:pt x="59690" y="9652"/>
                    <a:pt x="53848" y="9652"/>
                  </a:cubicBezTo>
                  <a:cubicBezTo>
                    <a:pt x="48006" y="9652"/>
                    <a:pt x="42291" y="10795"/>
                    <a:pt x="36957" y="13081"/>
                  </a:cubicBezTo>
                  <a:lnTo>
                    <a:pt x="35052" y="8636"/>
                  </a:lnTo>
                  <a:lnTo>
                    <a:pt x="36957" y="13081"/>
                  </a:lnTo>
                  <a:cubicBezTo>
                    <a:pt x="31496" y="15367"/>
                    <a:pt x="26797" y="18542"/>
                    <a:pt x="22606" y="22733"/>
                  </a:cubicBezTo>
                  <a:cubicBezTo>
                    <a:pt x="18415" y="26924"/>
                    <a:pt x="15240" y="31623"/>
                    <a:pt x="12954" y="37084"/>
                  </a:cubicBezTo>
                  <a:lnTo>
                    <a:pt x="8509" y="35179"/>
                  </a:lnTo>
                  <a:lnTo>
                    <a:pt x="12954" y="37084"/>
                  </a:lnTo>
                  <a:cubicBezTo>
                    <a:pt x="10668" y="42545"/>
                    <a:pt x="9525" y="48133"/>
                    <a:pt x="9525" y="53975"/>
                  </a:cubicBezTo>
                  <a:cubicBezTo>
                    <a:pt x="9525" y="59817"/>
                    <a:pt x="10668" y="65532"/>
                    <a:pt x="12954" y="70866"/>
                  </a:cubicBezTo>
                  <a:cubicBezTo>
                    <a:pt x="15240" y="76327"/>
                    <a:pt x="18415" y="81026"/>
                    <a:pt x="22606" y="85217"/>
                  </a:cubicBezTo>
                  <a:cubicBezTo>
                    <a:pt x="26797" y="89408"/>
                    <a:pt x="31496" y="92583"/>
                    <a:pt x="36957" y="94869"/>
                  </a:cubicBezTo>
                  <a:lnTo>
                    <a:pt x="35052" y="99314"/>
                  </a:lnTo>
                  <a:lnTo>
                    <a:pt x="36957" y="94869"/>
                  </a:lnTo>
                  <a:cubicBezTo>
                    <a:pt x="42418" y="97155"/>
                    <a:pt x="48006" y="98298"/>
                    <a:pt x="53848" y="98298"/>
                  </a:cubicBezTo>
                  <a:cubicBezTo>
                    <a:pt x="59690" y="98298"/>
                    <a:pt x="65405" y="97155"/>
                    <a:pt x="70739" y="94869"/>
                  </a:cubicBezTo>
                  <a:cubicBezTo>
                    <a:pt x="76200" y="92583"/>
                    <a:pt x="80899" y="89408"/>
                    <a:pt x="85090" y="85217"/>
                  </a:cubicBezTo>
                  <a:lnTo>
                    <a:pt x="88519" y="88646"/>
                  </a:lnTo>
                  <a:lnTo>
                    <a:pt x="85090" y="85217"/>
                  </a:lnTo>
                  <a:cubicBezTo>
                    <a:pt x="89281" y="81026"/>
                    <a:pt x="92456" y="76327"/>
                    <a:pt x="94742" y="70866"/>
                  </a:cubicBezTo>
                  <a:cubicBezTo>
                    <a:pt x="97028" y="65405"/>
                    <a:pt x="98171" y="59817"/>
                    <a:pt x="98171" y="53975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52" id="52"/>
            <p:cNvSpPr/>
            <p:nvPr/>
          </p:nvSpPr>
          <p:spPr>
            <a:xfrm flipH="false" flipV="false" rot="0">
              <a:off x="394843" y="448945"/>
              <a:ext cx="9779" cy="84328"/>
            </a:xfrm>
            <a:custGeom>
              <a:avLst/>
              <a:gdLst/>
              <a:ahLst/>
              <a:cxnLst/>
              <a:rect r="r" b="b" t="t" l="l"/>
              <a:pathLst>
                <a:path h="84328" w="9779">
                  <a:moveTo>
                    <a:pt x="127" y="79502"/>
                  </a:moveTo>
                  <a:lnTo>
                    <a:pt x="0" y="4826"/>
                  </a:lnTo>
                  <a:cubicBezTo>
                    <a:pt x="0" y="2159"/>
                    <a:pt x="2159" y="0"/>
                    <a:pt x="4826" y="0"/>
                  </a:cubicBezTo>
                  <a:cubicBezTo>
                    <a:pt x="7493" y="0"/>
                    <a:pt x="9652" y="2159"/>
                    <a:pt x="9652" y="4826"/>
                  </a:cubicBezTo>
                  <a:lnTo>
                    <a:pt x="9779" y="79502"/>
                  </a:lnTo>
                  <a:cubicBezTo>
                    <a:pt x="9779" y="82169"/>
                    <a:pt x="7620" y="84328"/>
                    <a:pt x="4953" y="84328"/>
                  </a:cubicBezTo>
                  <a:cubicBezTo>
                    <a:pt x="2286" y="84328"/>
                    <a:pt x="127" y="82169"/>
                    <a:pt x="127" y="79502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53" id="53"/>
            <p:cNvSpPr/>
            <p:nvPr/>
          </p:nvSpPr>
          <p:spPr>
            <a:xfrm flipH="false" flipV="false" rot="0">
              <a:off x="363474" y="446019"/>
              <a:ext cx="10033" cy="96022"/>
            </a:xfrm>
            <a:custGeom>
              <a:avLst/>
              <a:gdLst/>
              <a:ahLst/>
              <a:cxnLst/>
              <a:rect r="r" b="b" t="t" l="l"/>
              <a:pathLst>
                <a:path h="96022" w="10033">
                  <a:moveTo>
                    <a:pt x="254" y="91191"/>
                  </a:moveTo>
                  <a:lnTo>
                    <a:pt x="0" y="4958"/>
                  </a:lnTo>
                  <a:cubicBezTo>
                    <a:pt x="0" y="2291"/>
                    <a:pt x="2159" y="132"/>
                    <a:pt x="4826" y="5"/>
                  </a:cubicBezTo>
                  <a:cubicBezTo>
                    <a:pt x="7493" y="-122"/>
                    <a:pt x="9652" y="2164"/>
                    <a:pt x="9779" y="4831"/>
                  </a:cubicBezTo>
                  <a:lnTo>
                    <a:pt x="10033" y="91064"/>
                  </a:lnTo>
                  <a:cubicBezTo>
                    <a:pt x="10033" y="93731"/>
                    <a:pt x="7874" y="95890"/>
                    <a:pt x="5207" y="96017"/>
                  </a:cubicBezTo>
                  <a:cubicBezTo>
                    <a:pt x="2540" y="96144"/>
                    <a:pt x="381" y="93858"/>
                    <a:pt x="254" y="91191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54" id="54"/>
            <p:cNvSpPr/>
            <p:nvPr/>
          </p:nvSpPr>
          <p:spPr>
            <a:xfrm flipH="false" flipV="false" rot="0">
              <a:off x="493009" y="458719"/>
              <a:ext cx="27062" cy="10044"/>
            </a:xfrm>
            <a:custGeom>
              <a:avLst/>
              <a:gdLst/>
              <a:ahLst/>
              <a:cxnLst/>
              <a:rect r="r" b="b" t="t" l="l"/>
              <a:pathLst>
                <a:path h="10044" w="27062">
                  <a:moveTo>
                    <a:pt x="4958" y="5"/>
                  </a:moveTo>
                  <a:lnTo>
                    <a:pt x="22357" y="386"/>
                  </a:lnTo>
                  <a:cubicBezTo>
                    <a:pt x="25024" y="513"/>
                    <a:pt x="27183" y="2672"/>
                    <a:pt x="27056" y="5339"/>
                  </a:cubicBezTo>
                  <a:cubicBezTo>
                    <a:pt x="26929" y="8006"/>
                    <a:pt x="24770" y="10165"/>
                    <a:pt x="22103" y="10038"/>
                  </a:cubicBezTo>
                  <a:lnTo>
                    <a:pt x="4704" y="9657"/>
                  </a:lnTo>
                  <a:cubicBezTo>
                    <a:pt x="2037" y="9530"/>
                    <a:pt x="-122" y="7371"/>
                    <a:pt x="5" y="4704"/>
                  </a:cubicBezTo>
                  <a:cubicBezTo>
                    <a:pt x="132" y="2037"/>
                    <a:pt x="2291" y="-122"/>
                    <a:pt x="4958" y="5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55" id="55"/>
            <p:cNvSpPr/>
            <p:nvPr/>
          </p:nvSpPr>
          <p:spPr>
            <a:xfrm flipH="false" flipV="false" rot="0">
              <a:off x="510343" y="459035"/>
              <a:ext cx="18449" cy="26026"/>
            </a:xfrm>
            <a:custGeom>
              <a:avLst/>
              <a:gdLst/>
              <a:ahLst/>
              <a:cxnLst/>
              <a:rect r="r" b="b" t="t" l="l"/>
              <a:pathLst>
                <a:path h="26026" w="18449">
                  <a:moveTo>
                    <a:pt x="8579" y="20771"/>
                  </a:moveTo>
                  <a:cubicBezTo>
                    <a:pt x="8833" y="18358"/>
                    <a:pt x="8452" y="16199"/>
                    <a:pt x="7436" y="14040"/>
                  </a:cubicBezTo>
                  <a:cubicBezTo>
                    <a:pt x="6293" y="11881"/>
                    <a:pt x="4769" y="10357"/>
                    <a:pt x="2610" y="9214"/>
                  </a:cubicBezTo>
                  <a:cubicBezTo>
                    <a:pt x="197" y="7944"/>
                    <a:pt x="-692" y="5023"/>
                    <a:pt x="578" y="2610"/>
                  </a:cubicBezTo>
                  <a:cubicBezTo>
                    <a:pt x="1848" y="197"/>
                    <a:pt x="4769" y="-692"/>
                    <a:pt x="7182" y="578"/>
                  </a:cubicBezTo>
                  <a:cubicBezTo>
                    <a:pt x="10992" y="2610"/>
                    <a:pt x="14040" y="5658"/>
                    <a:pt x="16072" y="9468"/>
                  </a:cubicBezTo>
                  <a:lnTo>
                    <a:pt x="11754" y="11754"/>
                  </a:lnTo>
                  <a:lnTo>
                    <a:pt x="16072" y="9468"/>
                  </a:lnTo>
                  <a:cubicBezTo>
                    <a:pt x="18104" y="13405"/>
                    <a:pt x="18866" y="17469"/>
                    <a:pt x="18231" y="21787"/>
                  </a:cubicBezTo>
                  <a:cubicBezTo>
                    <a:pt x="17850" y="24454"/>
                    <a:pt x="15437" y="26359"/>
                    <a:pt x="12770" y="25978"/>
                  </a:cubicBezTo>
                  <a:cubicBezTo>
                    <a:pt x="10103" y="25597"/>
                    <a:pt x="8198" y="23184"/>
                    <a:pt x="8579" y="20517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56" id="56"/>
            <p:cNvSpPr/>
            <p:nvPr/>
          </p:nvSpPr>
          <p:spPr>
            <a:xfrm flipH="false" flipV="false" rot="0">
              <a:off x="428117" y="536956"/>
              <a:ext cx="37846" cy="9906"/>
            </a:xfrm>
            <a:custGeom>
              <a:avLst/>
              <a:gdLst/>
              <a:ahLst/>
              <a:cxnLst/>
              <a:rect r="r" b="b" t="t" l="l"/>
              <a:pathLst>
                <a:path h="9906" w="37846">
                  <a:moveTo>
                    <a:pt x="32893" y="9906"/>
                  </a:moveTo>
                  <a:lnTo>
                    <a:pt x="4826" y="9779"/>
                  </a:lnTo>
                  <a:cubicBezTo>
                    <a:pt x="2159" y="9779"/>
                    <a:pt x="0" y="7620"/>
                    <a:pt x="0" y="4826"/>
                  </a:cubicBezTo>
                  <a:cubicBezTo>
                    <a:pt x="0" y="2032"/>
                    <a:pt x="2159" y="0"/>
                    <a:pt x="4953" y="0"/>
                  </a:cubicBezTo>
                  <a:lnTo>
                    <a:pt x="33020" y="127"/>
                  </a:lnTo>
                  <a:cubicBezTo>
                    <a:pt x="35687" y="127"/>
                    <a:pt x="37846" y="2286"/>
                    <a:pt x="37846" y="5080"/>
                  </a:cubicBezTo>
                  <a:cubicBezTo>
                    <a:pt x="37846" y="7874"/>
                    <a:pt x="35687" y="9906"/>
                    <a:pt x="32893" y="9906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57" id="57"/>
            <p:cNvSpPr/>
            <p:nvPr/>
          </p:nvSpPr>
          <p:spPr>
            <a:xfrm flipH="false" flipV="false" rot="0">
              <a:off x="395029" y="523680"/>
              <a:ext cx="11057" cy="11438"/>
            </a:xfrm>
            <a:custGeom>
              <a:avLst/>
              <a:gdLst/>
              <a:ahLst/>
              <a:cxnLst/>
              <a:rect r="r" b="b" t="t" l="l"/>
              <a:pathLst>
                <a:path h="11438" w="11057">
                  <a:moveTo>
                    <a:pt x="8577" y="1719"/>
                  </a:moveTo>
                  <a:lnTo>
                    <a:pt x="9974" y="3497"/>
                  </a:lnTo>
                  <a:cubicBezTo>
                    <a:pt x="11625" y="5529"/>
                    <a:pt x="11371" y="8704"/>
                    <a:pt x="9339" y="10355"/>
                  </a:cubicBezTo>
                  <a:cubicBezTo>
                    <a:pt x="7307" y="12006"/>
                    <a:pt x="4132" y="11752"/>
                    <a:pt x="2481" y="9720"/>
                  </a:cubicBezTo>
                  <a:lnTo>
                    <a:pt x="1084" y="7942"/>
                  </a:lnTo>
                  <a:cubicBezTo>
                    <a:pt x="-567" y="5910"/>
                    <a:pt x="-313" y="2735"/>
                    <a:pt x="1719" y="1084"/>
                  </a:cubicBezTo>
                  <a:cubicBezTo>
                    <a:pt x="3751" y="-567"/>
                    <a:pt x="6926" y="-313"/>
                    <a:pt x="8577" y="1719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58" id="58"/>
            <p:cNvSpPr/>
            <p:nvPr/>
          </p:nvSpPr>
          <p:spPr>
            <a:xfrm flipH="false" flipV="false" rot="0">
              <a:off x="525919" y="504583"/>
              <a:ext cx="42521" cy="44553"/>
            </a:xfrm>
            <a:custGeom>
              <a:avLst/>
              <a:gdLst/>
              <a:ahLst/>
              <a:cxnLst/>
              <a:rect r="r" b="b" t="t" l="l"/>
              <a:pathLst>
                <a:path h="44553" w="42521">
                  <a:moveTo>
                    <a:pt x="41263" y="8116"/>
                  </a:moveTo>
                  <a:lnTo>
                    <a:pt x="8370" y="43041"/>
                  </a:lnTo>
                  <a:cubicBezTo>
                    <a:pt x="6465" y="44946"/>
                    <a:pt x="3417" y="45073"/>
                    <a:pt x="1512" y="43295"/>
                  </a:cubicBezTo>
                  <a:cubicBezTo>
                    <a:pt x="-393" y="41517"/>
                    <a:pt x="-520" y="38342"/>
                    <a:pt x="1258" y="36437"/>
                  </a:cubicBezTo>
                  <a:lnTo>
                    <a:pt x="34151" y="1512"/>
                  </a:lnTo>
                  <a:cubicBezTo>
                    <a:pt x="36056" y="-393"/>
                    <a:pt x="39104" y="-520"/>
                    <a:pt x="41009" y="1258"/>
                  </a:cubicBezTo>
                  <a:cubicBezTo>
                    <a:pt x="42914" y="3036"/>
                    <a:pt x="43041" y="6211"/>
                    <a:pt x="41263" y="8116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59" id="59"/>
            <p:cNvSpPr/>
            <p:nvPr/>
          </p:nvSpPr>
          <p:spPr>
            <a:xfrm flipH="false" flipV="false" rot="0">
              <a:off x="509492" y="522700"/>
              <a:ext cx="26098" cy="26480"/>
            </a:xfrm>
            <a:custGeom>
              <a:avLst/>
              <a:gdLst/>
              <a:ahLst/>
              <a:cxnLst/>
              <a:rect r="r" b="b" t="t" l="l"/>
              <a:pathLst>
                <a:path h="26480" w="26098">
                  <a:moveTo>
                    <a:pt x="8287" y="1429"/>
                  </a:moveTo>
                  <a:lnTo>
                    <a:pt x="24670" y="18193"/>
                  </a:lnTo>
                  <a:cubicBezTo>
                    <a:pt x="26575" y="20098"/>
                    <a:pt x="26575" y="23146"/>
                    <a:pt x="24670" y="25051"/>
                  </a:cubicBezTo>
                  <a:cubicBezTo>
                    <a:pt x="22765" y="26956"/>
                    <a:pt x="19717" y="26956"/>
                    <a:pt x="17812" y="25051"/>
                  </a:cubicBezTo>
                  <a:lnTo>
                    <a:pt x="1429" y="8287"/>
                  </a:lnTo>
                  <a:cubicBezTo>
                    <a:pt x="-476" y="6382"/>
                    <a:pt x="-476" y="3334"/>
                    <a:pt x="1429" y="1429"/>
                  </a:cubicBezTo>
                  <a:cubicBezTo>
                    <a:pt x="3334" y="-476"/>
                    <a:pt x="6382" y="-476"/>
                    <a:pt x="8287" y="1429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60" id="60"/>
            <p:cNvSpPr/>
            <p:nvPr/>
          </p:nvSpPr>
          <p:spPr>
            <a:xfrm flipH="false" flipV="false" rot="0">
              <a:off x="460375" y="432435"/>
              <a:ext cx="47371" cy="9906"/>
            </a:xfrm>
            <a:custGeom>
              <a:avLst/>
              <a:gdLst/>
              <a:ahLst/>
              <a:cxnLst/>
              <a:rect r="r" b="b" t="t" l="l"/>
              <a:pathLst>
                <a:path h="9906" w="47371">
                  <a:moveTo>
                    <a:pt x="42418" y="9906"/>
                  </a:moveTo>
                  <a:lnTo>
                    <a:pt x="4826" y="9779"/>
                  </a:lnTo>
                  <a:cubicBezTo>
                    <a:pt x="2159" y="9779"/>
                    <a:pt x="0" y="7620"/>
                    <a:pt x="0" y="4826"/>
                  </a:cubicBezTo>
                  <a:cubicBezTo>
                    <a:pt x="0" y="2032"/>
                    <a:pt x="2159" y="0"/>
                    <a:pt x="4953" y="0"/>
                  </a:cubicBezTo>
                  <a:lnTo>
                    <a:pt x="42545" y="127"/>
                  </a:lnTo>
                  <a:cubicBezTo>
                    <a:pt x="45212" y="127"/>
                    <a:pt x="47371" y="2286"/>
                    <a:pt x="47371" y="5080"/>
                  </a:cubicBezTo>
                  <a:cubicBezTo>
                    <a:pt x="47371" y="7874"/>
                    <a:pt x="45212" y="9906"/>
                    <a:pt x="42418" y="9906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61" id="61"/>
          <p:cNvGrpSpPr/>
          <p:nvPr/>
        </p:nvGrpSpPr>
        <p:grpSpPr>
          <a:xfrm rot="0">
            <a:off x="9179501" y="5863510"/>
            <a:ext cx="8282971" cy="3200582"/>
            <a:chOff x="0" y="0"/>
            <a:chExt cx="5184775" cy="2003425"/>
          </a:xfrm>
        </p:grpSpPr>
        <p:sp>
          <p:nvSpPr>
            <p:cNvPr name="Freeform 62" id="62"/>
            <p:cNvSpPr/>
            <p:nvPr/>
          </p:nvSpPr>
          <p:spPr>
            <a:xfrm flipH="false" flipV="false" rot="0">
              <a:off x="68326" y="68453"/>
              <a:ext cx="5047996" cy="1866519"/>
            </a:xfrm>
            <a:custGeom>
              <a:avLst/>
              <a:gdLst/>
              <a:ahLst/>
              <a:cxnLst/>
              <a:rect r="r" b="b" t="t" l="l"/>
              <a:pathLst>
                <a:path h="1866519" w="5047996">
                  <a:moveTo>
                    <a:pt x="0" y="1814449"/>
                  </a:moveTo>
                  <a:lnTo>
                    <a:pt x="0" y="52070"/>
                  </a:lnTo>
                  <a:cubicBezTo>
                    <a:pt x="0" y="48641"/>
                    <a:pt x="381" y="45212"/>
                    <a:pt x="1016" y="41910"/>
                  </a:cubicBezTo>
                  <a:cubicBezTo>
                    <a:pt x="1651" y="38608"/>
                    <a:pt x="2667" y="35306"/>
                    <a:pt x="3937" y="32131"/>
                  </a:cubicBezTo>
                  <a:cubicBezTo>
                    <a:pt x="5207" y="28956"/>
                    <a:pt x="6858" y="25908"/>
                    <a:pt x="8763" y="23114"/>
                  </a:cubicBezTo>
                  <a:cubicBezTo>
                    <a:pt x="10668" y="20320"/>
                    <a:pt x="12827" y="17653"/>
                    <a:pt x="15240" y="15240"/>
                  </a:cubicBezTo>
                  <a:cubicBezTo>
                    <a:pt x="17653" y="12827"/>
                    <a:pt x="20320" y="10668"/>
                    <a:pt x="23114" y="8763"/>
                  </a:cubicBezTo>
                  <a:cubicBezTo>
                    <a:pt x="25908" y="6858"/>
                    <a:pt x="28956" y="5207"/>
                    <a:pt x="32131" y="3937"/>
                  </a:cubicBezTo>
                  <a:cubicBezTo>
                    <a:pt x="35306" y="2667"/>
                    <a:pt x="38608" y="1651"/>
                    <a:pt x="41910" y="1016"/>
                  </a:cubicBezTo>
                  <a:cubicBezTo>
                    <a:pt x="45212" y="381"/>
                    <a:pt x="48641" y="0"/>
                    <a:pt x="52070" y="0"/>
                  </a:cubicBezTo>
                  <a:lnTo>
                    <a:pt x="4995926" y="0"/>
                  </a:lnTo>
                  <a:cubicBezTo>
                    <a:pt x="4999355" y="0"/>
                    <a:pt x="5002784" y="381"/>
                    <a:pt x="5006086" y="1016"/>
                  </a:cubicBezTo>
                  <a:cubicBezTo>
                    <a:pt x="5009388" y="1651"/>
                    <a:pt x="5012690" y="2667"/>
                    <a:pt x="5015865" y="3937"/>
                  </a:cubicBezTo>
                  <a:cubicBezTo>
                    <a:pt x="5019040" y="5207"/>
                    <a:pt x="5022088" y="6858"/>
                    <a:pt x="5024882" y="8763"/>
                  </a:cubicBezTo>
                  <a:cubicBezTo>
                    <a:pt x="5027676" y="10668"/>
                    <a:pt x="5030343" y="12827"/>
                    <a:pt x="5032756" y="15240"/>
                  </a:cubicBezTo>
                  <a:cubicBezTo>
                    <a:pt x="5035169" y="17653"/>
                    <a:pt x="5037328" y="20320"/>
                    <a:pt x="5039233" y="23114"/>
                  </a:cubicBezTo>
                  <a:cubicBezTo>
                    <a:pt x="5041138" y="25908"/>
                    <a:pt x="5042789" y="28956"/>
                    <a:pt x="5044059" y="32131"/>
                  </a:cubicBezTo>
                  <a:cubicBezTo>
                    <a:pt x="5045329" y="35306"/>
                    <a:pt x="5046345" y="38608"/>
                    <a:pt x="5046980" y="41910"/>
                  </a:cubicBezTo>
                  <a:cubicBezTo>
                    <a:pt x="5047615" y="45212"/>
                    <a:pt x="5047996" y="48641"/>
                    <a:pt x="5047996" y="52070"/>
                  </a:cubicBezTo>
                  <a:lnTo>
                    <a:pt x="5047996" y="1814449"/>
                  </a:lnTo>
                  <a:cubicBezTo>
                    <a:pt x="5047996" y="1817878"/>
                    <a:pt x="5047615" y="1821307"/>
                    <a:pt x="5046980" y="1824609"/>
                  </a:cubicBezTo>
                  <a:cubicBezTo>
                    <a:pt x="5046345" y="1827911"/>
                    <a:pt x="5045329" y="1831213"/>
                    <a:pt x="5044059" y="1834388"/>
                  </a:cubicBezTo>
                  <a:cubicBezTo>
                    <a:pt x="5042789" y="1837563"/>
                    <a:pt x="5041138" y="1840611"/>
                    <a:pt x="5039233" y="1843405"/>
                  </a:cubicBezTo>
                  <a:cubicBezTo>
                    <a:pt x="5037328" y="1846199"/>
                    <a:pt x="5035169" y="1848866"/>
                    <a:pt x="5032756" y="1851279"/>
                  </a:cubicBezTo>
                  <a:cubicBezTo>
                    <a:pt x="5030343" y="1853692"/>
                    <a:pt x="5027676" y="1855851"/>
                    <a:pt x="5024882" y="1857756"/>
                  </a:cubicBezTo>
                  <a:cubicBezTo>
                    <a:pt x="5022088" y="1859661"/>
                    <a:pt x="5019040" y="1861312"/>
                    <a:pt x="5015865" y="1862582"/>
                  </a:cubicBezTo>
                  <a:cubicBezTo>
                    <a:pt x="5012690" y="1863852"/>
                    <a:pt x="5009388" y="1864868"/>
                    <a:pt x="5006086" y="1865503"/>
                  </a:cubicBezTo>
                  <a:cubicBezTo>
                    <a:pt x="5002784" y="1866138"/>
                    <a:pt x="4999355" y="1866519"/>
                    <a:pt x="4995926" y="1866519"/>
                  </a:cubicBezTo>
                  <a:lnTo>
                    <a:pt x="52197" y="1866519"/>
                  </a:lnTo>
                  <a:cubicBezTo>
                    <a:pt x="48768" y="1866519"/>
                    <a:pt x="45339" y="1866138"/>
                    <a:pt x="42037" y="1865503"/>
                  </a:cubicBezTo>
                  <a:cubicBezTo>
                    <a:pt x="38735" y="1864868"/>
                    <a:pt x="35433" y="1863852"/>
                    <a:pt x="32258" y="1862582"/>
                  </a:cubicBezTo>
                  <a:cubicBezTo>
                    <a:pt x="29083" y="1861312"/>
                    <a:pt x="26035" y="1859661"/>
                    <a:pt x="23241" y="1857756"/>
                  </a:cubicBezTo>
                  <a:cubicBezTo>
                    <a:pt x="20447" y="1855851"/>
                    <a:pt x="17780" y="1853692"/>
                    <a:pt x="15367" y="1851279"/>
                  </a:cubicBezTo>
                  <a:cubicBezTo>
                    <a:pt x="12954" y="1848866"/>
                    <a:pt x="10795" y="1846199"/>
                    <a:pt x="8890" y="1843405"/>
                  </a:cubicBezTo>
                  <a:cubicBezTo>
                    <a:pt x="6985" y="1840611"/>
                    <a:pt x="5334" y="1837563"/>
                    <a:pt x="4064" y="1834388"/>
                  </a:cubicBezTo>
                  <a:cubicBezTo>
                    <a:pt x="2794" y="1831213"/>
                    <a:pt x="1778" y="1827911"/>
                    <a:pt x="1143" y="1824609"/>
                  </a:cubicBezTo>
                  <a:cubicBezTo>
                    <a:pt x="508" y="1821307"/>
                    <a:pt x="127" y="1817878"/>
                    <a:pt x="127" y="1814449"/>
                  </a:cubicBezTo>
                  <a:close/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63" id="63"/>
            <p:cNvSpPr/>
            <p:nvPr/>
          </p:nvSpPr>
          <p:spPr>
            <a:xfrm flipH="false" flipV="false" rot="0">
              <a:off x="63373" y="63373"/>
              <a:ext cx="5058029" cy="1876679"/>
            </a:xfrm>
            <a:custGeom>
              <a:avLst/>
              <a:gdLst/>
              <a:ahLst/>
              <a:cxnLst/>
              <a:rect r="r" b="b" t="t" l="l"/>
              <a:pathLst>
                <a:path h="1876679" w="5058029">
                  <a:moveTo>
                    <a:pt x="127" y="1819529"/>
                  </a:moveTo>
                  <a:lnTo>
                    <a:pt x="127" y="57150"/>
                  </a:lnTo>
                  <a:lnTo>
                    <a:pt x="4953" y="57150"/>
                  </a:lnTo>
                  <a:lnTo>
                    <a:pt x="127" y="57150"/>
                  </a:lnTo>
                  <a:cubicBezTo>
                    <a:pt x="127" y="53467"/>
                    <a:pt x="508" y="49657"/>
                    <a:pt x="1270" y="45974"/>
                  </a:cubicBezTo>
                  <a:cubicBezTo>
                    <a:pt x="2032" y="42291"/>
                    <a:pt x="3048" y="38735"/>
                    <a:pt x="4572" y="35306"/>
                  </a:cubicBezTo>
                  <a:lnTo>
                    <a:pt x="9017" y="37084"/>
                  </a:lnTo>
                  <a:lnTo>
                    <a:pt x="4572" y="35306"/>
                  </a:lnTo>
                  <a:cubicBezTo>
                    <a:pt x="5969" y="31877"/>
                    <a:pt x="7747" y="28575"/>
                    <a:pt x="9779" y="25400"/>
                  </a:cubicBezTo>
                  <a:cubicBezTo>
                    <a:pt x="11811" y="22352"/>
                    <a:pt x="14224" y="19431"/>
                    <a:pt x="16891" y="16764"/>
                  </a:cubicBezTo>
                  <a:lnTo>
                    <a:pt x="20320" y="20193"/>
                  </a:lnTo>
                  <a:lnTo>
                    <a:pt x="16891" y="16764"/>
                  </a:lnTo>
                  <a:cubicBezTo>
                    <a:pt x="19558" y="14097"/>
                    <a:pt x="22479" y="11811"/>
                    <a:pt x="25527" y="9652"/>
                  </a:cubicBezTo>
                  <a:cubicBezTo>
                    <a:pt x="28702" y="7620"/>
                    <a:pt x="31877" y="5842"/>
                    <a:pt x="35433" y="4445"/>
                  </a:cubicBezTo>
                  <a:cubicBezTo>
                    <a:pt x="38862" y="3048"/>
                    <a:pt x="42418" y="1905"/>
                    <a:pt x="46101" y="1143"/>
                  </a:cubicBezTo>
                  <a:lnTo>
                    <a:pt x="46990" y="5842"/>
                  </a:lnTo>
                  <a:lnTo>
                    <a:pt x="46101" y="1143"/>
                  </a:lnTo>
                  <a:cubicBezTo>
                    <a:pt x="49784" y="381"/>
                    <a:pt x="53467" y="0"/>
                    <a:pt x="57277" y="0"/>
                  </a:cubicBezTo>
                  <a:lnTo>
                    <a:pt x="57277" y="4826"/>
                  </a:lnTo>
                  <a:lnTo>
                    <a:pt x="57277" y="127"/>
                  </a:lnTo>
                  <a:lnTo>
                    <a:pt x="5000879" y="127"/>
                  </a:lnTo>
                  <a:lnTo>
                    <a:pt x="5000879" y="4953"/>
                  </a:lnTo>
                  <a:lnTo>
                    <a:pt x="5000879" y="127"/>
                  </a:lnTo>
                  <a:cubicBezTo>
                    <a:pt x="5004562" y="127"/>
                    <a:pt x="5008372" y="508"/>
                    <a:pt x="5012055" y="1270"/>
                  </a:cubicBezTo>
                  <a:cubicBezTo>
                    <a:pt x="5015738" y="2032"/>
                    <a:pt x="5019294" y="3048"/>
                    <a:pt x="5022723" y="4572"/>
                  </a:cubicBezTo>
                  <a:cubicBezTo>
                    <a:pt x="5026152" y="5969"/>
                    <a:pt x="5029454" y="7747"/>
                    <a:pt x="5032629" y="9779"/>
                  </a:cubicBezTo>
                  <a:cubicBezTo>
                    <a:pt x="5035677" y="11811"/>
                    <a:pt x="5038598" y="14224"/>
                    <a:pt x="5041265" y="16891"/>
                  </a:cubicBezTo>
                  <a:lnTo>
                    <a:pt x="5037836" y="20320"/>
                  </a:lnTo>
                  <a:lnTo>
                    <a:pt x="5041265" y="16891"/>
                  </a:lnTo>
                  <a:cubicBezTo>
                    <a:pt x="5043932" y="19558"/>
                    <a:pt x="5046218" y="22479"/>
                    <a:pt x="5048377" y="25527"/>
                  </a:cubicBezTo>
                  <a:cubicBezTo>
                    <a:pt x="5050409" y="28702"/>
                    <a:pt x="5052187" y="31877"/>
                    <a:pt x="5053584" y="35433"/>
                  </a:cubicBezTo>
                  <a:lnTo>
                    <a:pt x="5049139" y="37211"/>
                  </a:lnTo>
                  <a:lnTo>
                    <a:pt x="5053584" y="35433"/>
                  </a:lnTo>
                  <a:cubicBezTo>
                    <a:pt x="5054981" y="38862"/>
                    <a:pt x="5056124" y="42418"/>
                    <a:pt x="5056886" y="46101"/>
                  </a:cubicBezTo>
                  <a:cubicBezTo>
                    <a:pt x="5057648" y="49784"/>
                    <a:pt x="5058029" y="53467"/>
                    <a:pt x="5058029" y="57277"/>
                  </a:cubicBezTo>
                  <a:lnTo>
                    <a:pt x="5058029" y="1819529"/>
                  </a:lnTo>
                  <a:cubicBezTo>
                    <a:pt x="5058029" y="1823212"/>
                    <a:pt x="5057648" y="1827022"/>
                    <a:pt x="5056886" y="1830705"/>
                  </a:cubicBezTo>
                  <a:cubicBezTo>
                    <a:pt x="5056124" y="1834388"/>
                    <a:pt x="5055108" y="1837944"/>
                    <a:pt x="5053584" y="1841373"/>
                  </a:cubicBezTo>
                  <a:lnTo>
                    <a:pt x="5049139" y="1839595"/>
                  </a:lnTo>
                  <a:lnTo>
                    <a:pt x="5053584" y="1841373"/>
                  </a:lnTo>
                  <a:cubicBezTo>
                    <a:pt x="5052187" y="1844802"/>
                    <a:pt x="5050409" y="1848104"/>
                    <a:pt x="5048377" y="1851279"/>
                  </a:cubicBezTo>
                  <a:cubicBezTo>
                    <a:pt x="5046345" y="1854327"/>
                    <a:pt x="5043932" y="1857248"/>
                    <a:pt x="5041265" y="1859915"/>
                  </a:cubicBezTo>
                  <a:cubicBezTo>
                    <a:pt x="5038598" y="1862582"/>
                    <a:pt x="5035677" y="1864868"/>
                    <a:pt x="5032629" y="1867027"/>
                  </a:cubicBezTo>
                  <a:lnTo>
                    <a:pt x="5029962" y="1863090"/>
                  </a:lnTo>
                  <a:lnTo>
                    <a:pt x="5032629" y="1867027"/>
                  </a:lnTo>
                  <a:cubicBezTo>
                    <a:pt x="5029454" y="1869059"/>
                    <a:pt x="5026279" y="1870837"/>
                    <a:pt x="5022723" y="1872234"/>
                  </a:cubicBezTo>
                  <a:cubicBezTo>
                    <a:pt x="5019294" y="1873631"/>
                    <a:pt x="5015738" y="1874774"/>
                    <a:pt x="5012055" y="1875536"/>
                  </a:cubicBezTo>
                  <a:lnTo>
                    <a:pt x="5011166" y="1870837"/>
                  </a:lnTo>
                  <a:lnTo>
                    <a:pt x="5012055" y="1875536"/>
                  </a:lnTo>
                  <a:cubicBezTo>
                    <a:pt x="5008372" y="1876298"/>
                    <a:pt x="5004689" y="1876679"/>
                    <a:pt x="5000879" y="1876679"/>
                  </a:cubicBezTo>
                  <a:lnTo>
                    <a:pt x="5000879" y="1871853"/>
                  </a:lnTo>
                  <a:lnTo>
                    <a:pt x="5000879" y="1876679"/>
                  </a:lnTo>
                  <a:lnTo>
                    <a:pt x="57150" y="1876679"/>
                  </a:lnTo>
                  <a:lnTo>
                    <a:pt x="57150" y="1871853"/>
                  </a:lnTo>
                  <a:lnTo>
                    <a:pt x="57150" y="1876679"/>
                  </a:lnTo>
                  <a:cubicBezTo>
                    <a:pt x="53467" y="1876679"/>
                    <a:pt x="49657" y="1876298"/>
                    <a:pt x="45974" y="1875536"/>
                  </a:cubicBezTo>
                  <a:lnTo>
                    <a:pt x="46863" y="1870837"/>
                  </a:lnTo>
                  <a:lnTo>
                    <a:pt x="45974" y="1875536"/>
                  </a:lnTo>
                  <a:cubicBezTo>
                    <a:pt x="42291" y="1874774"/>
                    <a:pt x="38735" y="1873758"/>
                    <a:pt x="35306" y="1872234"/>
                  </a:cubicBezTo>
                  <a:cubicBezTo>
                    <a:pt x="31877" y="1870837"/>
                    <a:pt x="28575" y="1869059"/>
                    <a:pt x="25400" y="1867027"/>
                  </a:cubicBezTo>
                  <a:lnTo>
                    <a:pt x="28067" y="1863090"/>
                  </a:lnTo>
                  <a:lnTo>
                    <a:pt x="25400" y="1867027"/>
                  </a:lnTo>
                  <a:cubicBezTo>
                    <a:pt x="22225" y="1864995"/>
                    <a:pt x="19431" y="1862582"/>
                    <a:pt x="16764" y="1859915"/>
                  </a:cubicBezTo>
                  <a:lnTo>
                    <a:pt x="20193" y="1856486"/>
                  </a:lnTo>
                  <a:lnTo>
                    <a:pt x="16764" y="1859915"/>
                  </a:lnTo>
                  <a:cubicBezTo>
                    <a:pt x="14097" y="1857248"/>
                    <a:pt x="11811" y="1854327"/>
                    <a:pt x="9652" y="1851279"/>
                  </a:cubicBezTo>
                  <a:cubicBezTo>
                    <a:pt x="7620" y="1848104"/>
                    <a:pt x="5842" y="1844929"/>
                    <a:pt x="4445" y="1841373"/>
                  </a:cubicBezTo>
                  <a:lnTo>
                    <a:pt x="8890" y="1839595"/>
                  </a:lnTo>
                  <a:lnTo>
                    <a:pt x="4445" y="1841373"/>
                  </a:lnTo>
                  <a:cubicBezTo>
                    <a:pt x="3048" y="1837944"/>
                    <a:pt x="1905" y="1834388"/>
                    <a:pt x="1143" y="1830705"/>
                  </a:cubicBezTo>
                  <a:lnTo>
                    <a:pt x="5842" y="1829816"/>
                  </a:lnTo>
                  <a:lnTo>
                    <a:pt x="1143" y="1830705"/>
                  </a:lnTo>
                  <a:cubicBezTo>
                    <a:pt x="381" y="1827022"/>
                    <a:pt x="0" y="1823339"/>
                    <a:pt x="0" y="1819529"/>
                  </a:cubicBezTo>
                  <a:lnTo>
                    <a:pt x="4699" y="1819529"/>
                  </a:lnTo>
                  <a:lnTo>
                    <a:pt x="127" y="1819529"/>
                  </a:lnTo>
                  <a:moveTo>
                    <a:pt x="9652" y="1819529"/>
                  </a:moveTo>
                  <a:cubicBezTo>
                    <a:pt x="9652" y="1822704"/>
                    <a:pt x="9906" y="1825752"/>
                    <a:pt x="10541" y="1828800"/>
                  </a:cubicBezTo>
                  <a:cubicBezTo>
                    <a:pt x="11176" y="1831848"/>
                    <a:pt x="12065" y="1834769"/>
                    <a:pt x="13208" y="1837690"/>
                  </a:cubicBezTo>
                  <a:cubicBezTo>
                    <a:pt x="14351" y="1840611"/>
                    <a:pt x="15875" y="1843278"/>
                    <a:pt x="17653" y="1845945"/>
                  </a:cubicBezTo>
                  <a:lnTo>
                    <a:pt x="13716" y="1848612"/>
                  </a:lnTo>
                  <a:lnTo>
                    <a:pt x="17653" y="1845945"/>
                  </a:lnTo>
                  <a:cubicBezTo>
                    <a:pt x="19431" y="1848485"/>
                    <a:pt x="21336" y="1850898"/>
                    <a:pt x="23622" y="1853184"/>
                  </a:cubicBezTo>
                  <a:cubicBezTo>
                    <a:pt x="25781" y="1855343"/>
                    <a:pt x="28194" y="1857375"/>
                    <a:pt x="30861" y="1859026"/>
                  </a:cubicBezTo>
                  <a:cubicBezTo>
                    <a:pt x="33401" y="1860804"/>
                    <a:pt x="36195" y="1862201"/>
                    <a:pt x="39116" y="1863471"/>
                  </a:cubicBezTo>
                  <a:lnTo>
                    <a:pt x="37338" y="1867916"/>
                  </a:lnTo>
                  <a:lnTo>
                    <a:pt x="39116" y="1863471"/>
                  </a:lnTo>
                  <a:cubicBezTo>
                    <a:pt x="42037" y="1864614"/>
                    <a:pt x="44958" y="1865503"/>
                    <a:pt x="48006" y="1866138"/>
                  </a:cubicBezTo>
                  <a:cubicBezTo>
                    <a:pt x="51054" y="1866773"/>
                    <a:pt x="54102" y="1867027"/>
                    <a:pt x="57277" y="1867027"/>
                  </a:cubicBezTo>
                  <a:lnTo>
                    <a:pt x="5000879" y="1867027"/>
                  </a:lnTo>
                  <a:cubicBezTo>
                    <a:pt x="5004054" y="1867027"/>
                    <a:pt x="5007102" y="1866773"/>
                    <a:pt x="5010150" y="1866138"/>
                  </a:cubicBezTo>
                  <a:cubicBezTo>
                    <a:pt x="5013198" y="1865503"/>
                    <a:pt x="5016119" y="1864614"/>
                    <a:pt x="5019040" y="1863471"/>
                  </a:cubicBezTo>
                  <a:lnTo>
                    <a:pt x="5020818" y="1867916"/>
                  </a:lnTo>
                  <a:lnTo>
                    <a:pt x="5019040" y="1863471"/>
                  </a:lnTo>
                  <a:cubicBezTo>
                    <a:pt x="5021961" y="1862328"/>
                    <a:pt x="5024628" y="1860804"/>
                    <a:pt x="5027295" y="1859026"/>
                  </a:cubicBezTo>
                  <a:cubicBezTo>
                    <a:pt x="5029835" y="1857248"/>
                    <a:pt x="5032248" y="1855343"/>
                    <a:pt x="5034534" y="1853184"/>
                  </a:cubicBezTo>
                  <a:lnTo>
                    <a:pt x="5037963" y="1856613"/>
                  </a:lnTo>
                  <a:lnTo>
                    <a:pt x="5034534" y="1853184"/>
                  </a:lnTo>
                  <a:cubicBezTo>
                    <a:pt x="5036693" y="1851025"/>
                    <a:pt x="5038725" y="1848612"/>
                    <a:pt x="5040376" y="1845945"/>
                  </a:cubicBezTo>
                  <a:lnTo>
                    <a:pt x="5044313" y="1848612"/>
                  </a:lnTo>
                  <a:lnTo>
                    <a:pt x="5040376" y="1845945"/>
                  </a:lnTo>
                  <a:cubicBezTo>
                    <a:pt x="5042154" y="1843405"/>
                    <a:pt x="5043551" y="1840611"/>
                    <a:pt x="5044821" y="1837690"/>
                  </a:cubicBezTo>
                  <a:cubicBezTo>
                    <a:pt x="5046091" y="1834769"/>
                    <a:pt x="5046853" y="1831848"/>
                    <a:pt x="5047488" y="1828800"/>
                  </a:cubicBezTo>
                  <a:lnTo>
                    <a:pt x="5052187" y="1829689"/>
                  </a:lnTo>
                  <a:lnTo>
                    <a:pt x="5047488" y="1828800"/>
                  </a:lnTo>
                  <a:cubicBezTo>
                    <a:pt x="5048123" y="1825752"/>
                    <a:pt x="5048377" y="1822704"/>
                    <a:pt x="5048377" y="1819529"/>
                  </a:cubicBezTo>
                  <a:lnTo>
                    <a:pt x="5053076" y="1819529"/>
                  </a:lnTo>
                  <a:lnTo>
                    <a:pt x="5048250" y="1819529"/>
                  </a:lnTo>
                  <a:lnTo>
                    <a:pt x="5048250" y="57150"/>
                  </a:lnTo>
                  <a:lnTo>
                    <a:pt x="5053076" y="57150"/>
                  </a:lnTo>
                  <a:lnTo>
                    <a:pt x="5048377" y="57150"/>
                  </a:lnTo>
                  <a:cubicBezTo>
                    <a:pt x="5048377" y="53975"/>
                    <a:pt x="5048123" y="50927"/>
                    <a:pt x="5047488" y="47879"/>
                  </a:cubicBezTo>
                  <a:lnTo>
                    <a:pt x="5052187" y="46990"/>
                  </a:lnTo>
                  <a:lnTo>
                    <a:pt x="5047488" y="47879"/>
                  </a:lnTo>
                  <a:cubicBezTo>
                    <a:pt x="5046853" y="44831"/>
                    <a:pt x="5045964" y="41910"/>
                    <a:pt x="5044821" y="38989"/>
                  </a:cubicBezTo>
                  <a:cubicBezTo>
                    <a:pt x="5043678" y="36068"/>
                    <a:pt x="5042154" y="33401"/>
                    <a:pt x="5040376" y="30734"/>
                  </a:cubicBezTo>
                  <a:lnTo>
                    <a:pt x="5044313" y="28067"/>
                  </a:lnTo>
                  <a:lnTo>
                    <a:pt x="5040376" y="30734"/>
                  </a:lnTo>
                  <a:cubicBezTo>
                    <a:pt x="5038598" y="28194"/>
                    <a:pt x="5036693" y="25781"/>
                    <a:pt x="5034534" y="23495"/>
                  </a:cubicBezTo>
                  <a:cubicBezTo>
                    <a:pt x="5032375" y="21336"/>
                    <a:pt x="5029962" y="19304"/>
                    <a:pt x="5027295" y="17526"/>
                  </a:cubicBezTo>
                  <a:lnTo>
                    <a:pt x="5029962" y="13589"/>
                  </a:lnTo>
                  <a:lnTo>
                    <a:pt x="5027295" y="17526"/>
                  </a:lnTo>
                  <a:cubicBezTo>
                    <a:pt x="5024755" y="15748"/>
                    <a:pt x="5021961" y="14351"/>
                    <a:pt x="5019040" y="13081"/>
                  </a:cubicBezTo>
                  <a:lnTo>
                    <a:pt x="5020818" y="8636"/>
                  </a:lnTo>
                  <a:lnTo>
                    <a:pt x="5019040" y="13081"/>
                  </a:lnTo>
                  <a:cubicBezTo>
                    <a:pt x="5016119" y="11938"/>
                    <a:pt x="5013198" y="11049"/>
                    <a:pt x="5010150" y="10414"/>
                  </a:cubicBezTo>
                  <a:lnTo>
                    <a:pt x="5011039" y="5715"/>
                  </a:lnTo>
                  <a:lnTo>
                    <a:pt x="5010150" y="10414"/>
                  </a:lnTo>
                  <a:cubicBezTo>
                    <a:pt x="5007102" y="9779"/>
                    <a:pt x="5004054" y="9525"/>
                    <a:pt x="5000879" y="9525"/>
                  </a:cubicBezTo>
                  <a:lnTo>
                    <a:pt x="57150" y="9525"/>
                  </a:lnTo>
                  <a:cubicBezTo>
                    <a:pt x="53975" y="9525"/>
                    <a:pt x="50927" y="9779"/>
                    <a:pt x="47879" y="10414"/>
                  </a:cubicBezTo>
                  <a:cubicBezTo>
                    <a:pt x="44831" y="11049"/>
                    <a:pt x="41910" y="11938"/>
                    <a:pt x="38989" y="13081"/>
                  </a:cubicBezTo>
                  <a:lnTo>
                    <a:pt x="37211" y="8636"/>
                  </a:lnTo>
                  <a:lnTo>
                    <a:pt x="38989" y="13081"/>
                  </a:lnTo>
                  <a:cubicBezTo>
                    <a:pt x="36068" y="14224"/>
                    <a:pt x="33401" y="15748"/>
                    <a:pt x="30734" y="17526"/>
                  </a:cubicBezTo>
                  <a:lnTo>
                    <a:pt x="28067" y="13716"/>
                  </a:lnTo>
                  <a:lnTo>
                    <a:pt x="30734" y="17653"/>
                  </a:lnTo>
                  <a:cubicBezTo>
                    <a:pt x="28194" y="19431"/>
                    <a:pt x="25781" y="21336"/>
                    <a:pt x="23495" y="23495"/>
                  </a:cubicBezTo>
                  <a:cubicBezTo>
                    <a:pt x="21336" y="25654"/>
                    <a:pt x="19304" y="28067"/>
                    <a:pt x="17526" y="30734"/>
                  </a:cubicBezTo>
                  <a:lnTo>
                    <a:pt x="13716" y="28067"/>
                  </a:lnTo>
                  <a:lnTo>
                    <a:pt x="17653" y="30734"/>
                  </a:lnTo>
                  <a:cubicBezTo>
                    <a:pt x="15875" y="33274"/>
                    <a:pt x="14478" y="36068"/>
                    <a:pt x="13208" y="38989"/>
                  </a:cubicBezTo>
                  <a:cubicBezTo>
                    <a:pt x="12065" y="41910"/>
                    <a:pt x="11176" y="44831"/>
                    <a:pt x="10541" y="47879"/>
                  </a:cubicBezTo>
                  <a:lnTo>
                    <a:pt x="5842" y="46990"/>
                  </a:lnTo>
                  <a:lnTo>
                    <a:pt x="10541" y="47879"/>
                  </a:lnTo>
                  <a:cubicBezTo>
                    <a:pt x="9906" y="50927"/>
                    <a:pt x="9652" y="53975"/>
                    <a:pt x="9652" y="57150"/>
                  </a:cubicBezTo>
                  <a:lnTo>
                    <a:pt x="9652" y="1819529"/>
                  </a:lnTo>
                  <a:close/>
                </a:path>
              </a:pathLst>
            </a:custGeom>
            <a:solidFill>
              <a:srgbClr val="B2D7E5"/>
            </a:solidFill>
          </p:spPr>
        </p:sp>
        <p:sp>
          <p:nvSpPr>
            <p:cNvPr name="Freeform 64" id="64"/>
            <p:cNvSpPr/>
            <p:nvPr/>
          </p:nvSpPr>
          <p:spPr>
            <a:xfrm flipH="false" flipV="false" rot="0">
              <a:off x="234823" y="234823"/>
              <a:ext cx="485902" cy="485902"/>
            </a:xfrm>
            <a:custGeom>
              <a:avLst/>
              <a:gdLst/>
              <a:ahLst/>
              <a:cxnLst/>
              <a:rect r="r" b="b" t="t" l="l"/>
              <a:pathLst>
                <a:path h="485902" w="485902">
                  <a:moveTo>
                    <a:pt x="485902" y="242951"/>
                  </a:moveTo>
                  <a:cubicBezTo>
                    <a:pt x="485902" y="250952"/>
                    <a:pt x="485521" y="258826"/>
                    <a:pt x="484759" y="266700"/>
                  </a:cubicBezTo>
                  <a:cubicBezTo>
                    <a:pt x="483997" y="274574"/>
                    <a:pt x="482854" y="282448"/>
                    <a:pt x="481203" y="290322"/>
                  </a:cubicBezTo>
                  <a:cubicBezTo>
                    <a:pt x="479552" y="298196"/>
                    <a:pt x="477774" y="305816"/>
                    <a:pt x="475361" y="313436"/>
                  </a:cubicBezTo>
                  <a:cubicBezTo>
                    <a:pt x="472948" y="321056"/>
                    <a:pt x="470408" y="328549"/>
                    <a:pt x="467360" y="335915"/>
                  </a:cubicBezTo>
                  <a:cubicBezTo>
                    <a:pt x="464312" y="343281"/>
                    <a:pt x="460883" y="350393"/>
                    <a:pt x="457200" y="357505"/>
                  </a:cubicBezTo>
                  <a:cubicBezTo>
                    <a:pt x="453517" y="364617"/>
                    <a:pt x="449326" y="371348"/>
                    <a:pt x="445008" y="377952"/>
                  </a:cubicBezTo>
                  <a:cubicBezTo>
                    <a:pt x="440690" y="384556"/>
                    <a:pt x="435864" y="390906"/>
                    <a:pt x="430784" y="397129"/>
                  </a:cubicBezTo>
                  <a:cubicBezTo>
                    <a:pt x="425704" y="403352"/>
                    <a:pt x="420370" y="409194"/>
                    <a:pt x="414782" y="414782"/>
                  </a:cubicBezTo>
                  <a:cubicBezTo>
                    <a:pt x="409194" y="420370"/>
                    <a:pt x="403225" y="425704"/>
                    <a:pt x="397129" y="430784"/>
                  </a:cubicBezTo>
                  <a:cubicBezTo>
                    <a:pt x="391033" y="435864"/>
                    <a:pt x="384556" y="440563"/>
                    <a:pt x="377952" y="445008"/>
                  </a:cubicBezTo>
                  <a:cubicBezTo>
                    <a:pt x="371348" y="449453"/>
                    <a:pt x="364490" y="453517"/>
                    <a:pt x="357505" y="457200"/>
                  </a:cubicBezTo>
                  <a:cubicBezTo>
                    <a:pt x="350520" y="460883"/>
                    <a:pt x="343281" y="464312"/>
                    <a:pt x="335915" y="467360"/>
                  </a:cubicBezTo>
                  <a:cubicBezTo>
                    <a:pt x="328549" y="470408"/>
                    <a:pt x="321056" y="473075"/>
                    <a:pt x="313436" y="475361"/>
                  </a:cubicBezTo>
                  <a:cubicBezTo>
                    <a:pt x="305816" y="477647"/>
                    <a:pt x="298069" y="479552"/>
                    <a:pt x="290322" y="481203"/>
                  </a:cubicBezTo>
                  <a:cubicBezTo>
                    <a:pt x="282575" y="482854"/>
                    <a:pt x="274701" y="483870"/>
                    <a:pt x="266700" y="484759"/>
                  </a:cubicBezTo>
                  <a:cubicBezTo>
                    <a:pt x="258699" y="485648"/>
                    <a:pt x="250825" y="485902"/>
                    <a:pt x="242951" y="485902"/>
                  </a:cubicBezTo>
                  <a:cubicBezTo>
                    <a:pt x="235077" y="485902"/>
                    <a:pt x="227076" y="485521"/>
                    <a:pt x="219202" y="484759"/>
                  </a:cubicBezTo>
                  <a:cubicBezTo>
                    <a:pt x="211328" y="483997"/>
                    <a:pt x="203454" y="482854"/>
                    <a:pt x="195580" y="481203"/>
                  </a:cubicBezTo>
                  <a:cubicBezTo>
                    <a:pt x="187706" y="479552"/>
                    <a:pt x="180086" y="477774"/>
                    <a:pt x="172466" y="475361"/>
                  </a:cubicBezTo>
                  <a:cubicBezTo>
                    <a:pt x="164846" y="472948"/>
                    <a:pt x="157353" y="470408"/>
                    <a:pt x="149987" y="467360"/>
                  </a:cubicBezTo>
                  <a:cubicBezTo>
                    <a:pt x="142621" y="464312"/>
                    <a:pt x="135509" y="460883"/>
                    <a:pt x="128397" y="457200"/>
                  </a:cubicBezTo>
                  <a:cubicBezTo>
                    <a:pt x="121285" y="453517"/>
                    <a:pt x="114554" y="449326"/>
                    <a:pt x="107950" y="445008"/>
                  </a:cubicBezTo>
                  <a:cubicBezTo>
                    <a:pt x="101346" y="440690"/>
                    <a:pt x="94996" y="435864"/>
                    <a:pt x="88773" y="430784"/>
                  </a:cubicBezTo>
                  <a:cubicBezTo>
                    <a:pt x="82550" y="425704"/>
                    <a:pt x="76708" y="420370"/>
                    <a:pt x="71120" y="414782"/>
                  </a:cubicBezTo>
                  <a:cubicBezTo>
                    <a:pt x="65532" y="409194"/>
                    <a:pt x="60198" y="403225"/>
                    <a:pt x="55118" y="397129"/>
                  </a:cubicBezTo>
                  <a:cubicBezTo>
                    <a:pt x="50038" y="391033"/>
                    <a:pt x="45339" y="384556"/>
                    <a:pt x="40894" y="377952"/>
                  </a:cubicBezTo>
                  <a:cubicBezTo>
                    <a:pt x="36449" y="371348"/>
                    <a:pt x="32385" y="364490"/>
                    <a:pt x="28702" y="357505"/>
                  </a:cubicBezTo>
                  <a:cubicBezTo>
                    <a:pt x="25019" y="350520"/>
                    <a:pt x="21590" y="343281"/>
                    <a:pt x="18542" y="335915"/>
                  </a:cubicBezTo>
                  <a:cubicBezTo>
                    <a:pt x="15494" y="328549"/>
                    <a:pt x="12827" y="321056"/>
                    <a:pt x="10541" y="313436"/>
                  </a:cubicBezTo>
                  <a:cubicBezTo>
                    <a:pt x="8255" y="305816"/>
                    <a:pt x="6350" y="298069"/>
                    <a:pt x="4699" y="290322"/>
                  </a:cubicBezTo>
                  <a:cubicBezTo>
                    <a:pt x="3048" y="282575"/>
                    <a:pt x="2032" y="274701"/>
                    <a:pt x="1143" y="266700"/>
                  </a:cubicBezTo>
                  <a:cubicBezTo>
                    <a:pt x="254" y="258699"/>
                    <a:pt x="0" y="250825"/>
                    <a:pt x="0" y="242951"/>
                  </a:cubicBezTo>
                  <a:cubicBezTo>
                    <a:pt x="0" y="235077"/>
                    <a:pt x="381" y="227076"/>
                    <a:pt x="1143" y="219202"/>
                  </a:cubicBezTo>
                  <a:cubicBezTo>
                    <a:pt x="1905" y="211328"/>
                    <a:pt x="3048" y="203454"/>
                    <a:pt x="4699" y="195580"/>
                  </a:cubicBezTo>
                  <a:cubicBezTo>
                    <a:pt x="6350" y="187706"/>
                    <a:pt x="8128" y="180086"/>
                    <a:pt x="10541" y="172466"/>
                  </a:cubicBezTo>
                  <a:cubicBezTo>
                    <a:pt x="12954" y="164846"/>
                    <a:pt x="15494" y="157353"/>
                    <a:pt x="18542" y="149987"/>
                  </a:cubicBezTo>
                  <a:cubicBezTo>
                    <a:pt x="21590" y="142621"/>
                    <a:pt x="25019" y="135509"/>
                    <a:pt x="28702" y="128397"/>
                  </a:cubicBezTo>
                  <a:cubicBezTo>
                    <a:pt x="32385" y="121285"/>
                    <a:pt x="36576" y="114554"/>
                    <a:pt x="40894" y="107950"/>
                  </a:cubicBezTo>
                  <a:cubicBezTo>
                    <a:pt x="45212" y="101346"/>
                    <a:pt x="50038" y="94996"/>
                    <a:pt x="55118" y="88773"/>
                  </a:cubicBezTo>
                  <a:cubicBezTo>
                    <a:pt x="60198" y="82550"/>
                    <a:pt x="65532" y="76708"/>
                    <a:pt x="71120" y="71120"/>
                  </a:cubicBezTo>
                  <a:cubicBezTo>
                    <a:pt x="76708" y="65532"/>
                    <a:pt x="82677" y="60198"/>
                    <a:pt x="88773" y="55118"/>
                  </a:cubicBezTo>
                  <a:cubicBezTo>
                    <a:pt x="94869" y="50038"/>
                    <a:pt x="101346" y="45339"/>
                    <a:pt x="107950" y="40894"/>
                  </a:cubicBezTo>
                  <a:cubicBezTo>
                    <a:pt x="114554" y="36449"/>
                    <a:pt x="121412" y="32385"/>
                    <a:pt x="128397" y="28702"/>
                  </a:cubicBezTo>
                  <a:cubicBezTo>
                    <a:pt x="135382" y="25019"/>
                    <a:pt x="142621" y="21590"/>
                    <a:pt x="149987" y="18542"/>
                  </a:cubicBezTo>
                  <a:cubicBezTo>
                    <a:pt x="157353" y="15494"/>
                    <a:pt x="164846" y="12827"/>
                    <a:pt x="172466" y="10541"/>
                  </a:cubicBezTo>
                  <a:cubicBezTo>
                    <a:pt x="180086" y="8255"/>
                    <a:pt x="187833" y="6350"/>
                    <a:pt x="195580" y="4699"/>
                  </a:cubicBezTo>
                  <a:cubicBezTo>
                    <a:pt x="203327" y="3048"/>
                    <a:pt x="211201" y="2032"/>
                    <a:pt x="219202" y="1143"/>
                  </a:cubicBezTo>
                  <a:cubicBezTo>
                    <a:pt x="227203" y="254"/>
                    <a:pt x="235077" y="0"/>
                    <a:pt x="242951" y="0"/>
                  </a:cubicBezTo>
                  <a:cubicBezTo>
                    <a:pt x="250825" y="0"/>
                    <a:pt x="258826" y="381"/>
                    <a:pt x="266700" y="1143"/>
                  </a:cubicBezTo>
                  <a:cubicBezTo>
                    <a:pt x="274574" y="1905"/>
                    <a:pt x="282448" y="3048"/>
                    <a:pt x="290322" y="4699"/>
                  </a:cubicBezTo>
                  <a:cubicBezTo>
                    <a:pt x="298196" y="6350"/>
                    <a:pt x="305816" y="8128"/>
                    <a:pt x="313436" y="10541"/>
                  </a:cubicBezTo>
                  <a:cubicBezTo>
                    <a:pt x="321056" y="12954"/>
                    <a:pt x="328549" y="15494"/>
                    <a:pt x="335915" y="18542"/>
                  </a:cubicBezTo>
                  <a:cubicBezTo>
                    <a:pt x="343281" y="21590"/>
                    <a:pt x="350393" y="25019"/>
                    <a:pt x="357505" y="28702"/>
                  </a:cubicBezTo>
                  <a:cubicBezTo>
                    <a:pt x="364617" y="32385"/>
                    <a:pt x="371348" y="36576"/>
                    <a:pt x="377952" y="40894"/>
                  </a:cubicBezTo>
                  <a:cubicBezTo>
                    <a:pt x="384556" y="45212"/>
                    <a:pt x="390906" y="50038"/>
                    <a:pt x="397129" y="55118"/>
                  </a:cubicBezTo>
                  <a:cubicBezTo>
                    <a:pt x="403352" y="60198"/>
                    <a:pt x="409194" y="65532"/>
                    <a:pt x="414782" y="71120"/>
                  </a:cubicBezTo>
                  <a:cubicBezTo>
                    <a:pt x="420370" y="76708"/>
                    <a:pt x="425704" y="82677"/>
                    <a:pt x="430784" y="88773"/>
                  </a:cubicBezTo>
                  <a:cubicBezTo>
                    <a:pt x="435864" y="94869"/>
                    <a:pt x="440563" y="101346"/>
                    <a:pt x="445008" y="107950"/>
                  </a:cubicBezTo>
                  <a:cubicBezTo>
                    <a:pt x="449453" y="114554"/>
                    <a:pt x="453517" y="121412"/>
                    <a:pt x="457200" y="128397"/>
                  </a:cubicBezTo>
                  <a:cubicBezTo>
                    <a:pt x="460883" y="135382"/>
                    <a:pt x="464312" y="142621"/>
                    <a:pt x="467360" y="149987"/>
                  </a:cubicBezTo>
                  <a:cubicBezTo>
                    <a:pt x="470408" y="157353"/>
                    <a:pt x="473075" y="164846"/>
                    <a:pt x="475361" y="172466"/>
                  </a:cubicBezTo>
                  <a:cubicBezTo>
                    <a:pt x="477647" y="180086"/>
                    <a:pt x="479552" y="187833"/>
                    <a:pt x="481203" y="195580"/>
                  </a:cubicBezTo>
                  <a:cubicBezTo>
                    <a:pt x="482854" y="203327"/>
                    <a:pt x="483870" y="211201"/>
                    <a:pt x="484759" y="219202"/>
                  </a:cubicBezTo>
                  <a:cubicBezTo>
                    <a:pt x="485648" y="227203"/>
                    <a:pt x="485902" y="235077"/>
                    <a:pt x="485902" y="242951"/>
                  </a:cubicBezTo>
                  <a:close/>
                </a:path>
              </a:pathLst>
            </a:custGeom>
            <a:solidFill>
              <a:srgbClr val="00AEEF"/>
            </a:solidFill>
          </p:spPr>
        </p:sp>
        <p:sp>
          <p:nvSpPr>
            <p:cNvPr name="Freeform 65" id="65"/>
            <p:cNvSpPr/>
            <p:nvPr/>
          </p:nvSpPr>
          <p:spPr>
            <a:xfrm flipH="false" flipV="false" rot="0">
              <a:off x="415114" y="441198"/>
              <a:ext cx="27018" cy="22016"/>
            </a:xfrm>
            <a:custGeom>
              <a:avLst/>
              <a:gdLst/>
              <a:ahLst/>
              <a:cxnLst/>
              <a:rect r="r" b="b" t="t" l="l"/>
              <a:pathLst>
                <a:path h="22016" w="27018">
                  <a:moveTo>
                    <a:pt x="5510" y="0"/>
                  </a:moveTo>
                  <a:cubicBezTo>
                    <a:pt x="8304" y="381"/>
                    <a:pt x="11352" y="1270"/>
                    <a:pt x="14400" y="2540"/>
                  </a:cubicBezTo>
                  <a:cubicBezTo>
                    <a:pt x="14654" y="2667"/>
                    <a:pt x="14781" y="2667"/>
                    <a:pt x="15035" y="2794"/>
                  </a:cubicBezTo>
                  <a:cubicBezTo>
                    <a:pt x="18083" y="4572"/>
                    <a:pt x="20750" y="6731"/>
                    <a:pt x="22909" y="9144"/>
                  </a:cubicBezTo>
                  <a:cubicBezTo>
                    <a:pt x="23036" y="9271"/>
                    <a:pt x="23163" y="9398"/>
                    <a:pt x="23290" y="9652"/>
                  </a:cubicBezTo>
                  <a:cubicBezTo>
                    <a:pt x="24306" y="11176"/>
                    <a:pt x="25449" y="12954"/>
                    <a:pt x="26465" y="14859"/>
                  </a:cubicBezTo>
                  <a:cubicBezTo>
                    <a:pt x="27735" y="17272"/>
                    <a:pt x="26719" y="20193"/>
                    <a:pt x="24433" y="21463"/>
                  </a:cubicBezTo>
                  <a:cubicBezTo>
                    <a:pt x="22147" y="22733"/>
                    <a:pt x="19099" y="21717"/>
                    <a:pt x="17829" y="19431"/>
                  </a:cubicBezTo>
                  <a:cubicBezTo>
                    <a:pt x="16940" y="17653"/>
                    <a:pt x="16178" y="16383"/>
                    <a:pt x="15416" y="15367"/>
                  </a:cubicBezTo>
                  <a:lnTo>
                    <a:pt x="19353" y="12573"/>
                  </a:lnTo>
                  <a:lnTo>
                    <a:pt x="15797" y="15875"/>
                  </a:lnTo>
                  <a:cubicBezTo>
                    <a:pt x="14146" y="14097"/>
                    <a:pt x="12368" y="12700"/>
                    <a:pt x="10082" y="11303"/>
                  </a:cubicBezTo>
                  <a:lnTo>
                    <a:pt x="12495" y="7112"/>
                  </a:lnTo>
                  <a:lnTo>
                    <a:pt x="10590" y="11557"/>
                  </a:lnTo>
                  <a:cubicBezTo>
                    <a:pt x="8304" y="10541"/>
                    <a:pt x="6018" y="10033"/>
                    <a:pt x="4240" y="9779"/>
                  </a:cubicBezTo>
                  <a:cubicBezTo>
                    <a:pt x="1573" y="9398"/>
                    <a:pt x="-332" y="6985"/>
                    <a:pt x="49" y="4318"/>
                  </a:cubicBezTo>
                  <a:cubicBezTo>
                    <a:pt x="430" y="1651"/>
                    <a:pt x="2843" y="-254"/>
                    <a:pt x="5510" y="127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66" id="66"/>
            <p:cNvSpPr/>
            <p:nvPr/>
          </p:nvSpPr>
          <p:spPr>
            <a:xfrm flipH="false" flipV="false" rot="0">
              <a:off x="380486" y="552176"/>
              <a:ext cx="23295" cy="24580"/>
            </a:xfrm>
            <a:custGeom>
              <a:avLst/>
              <a:gdLst/>
              <a:ahLst/>
              <a:cxnLst/>
              <a:rect r="r" b="b" t="t" l="l"/>
              <a:pathLst>
                <a:path h="24580" w="23295">
                  <a:moveTo>
                    <a:pt x="9658" y="4592"/>
                  </a:moveTo>
                  <a:cubicBezTo>
                    <a:pt x="9785" y="7132"/>
                    <a:pt x="10293" y="9037"/>
                    <a:pt x="11182" y="10942"/>
                  </a:cubicBezTo>
                  <a:lnTo>
                    <a:pt x="6737" y="12974"/>
                  </a:lnTo>
                  <a:lnTo>
                    <a:pt x="10674" y="10053"/>
                  </a:lnTo>
                  <a:cubicBezTo>
                    <a:pt x="11944" y="11704"/>
                    <a:pt x="13595" y="13101"/>
                    <a:pt x="15246" y="13990"/>
                  </a:cubicBezTo>
                  <a:lnTo>
                    <a:pt x="12960" y="18308"/>
                  </a:lnTo>
                  <a:lnTo>
                    <a:pt x="14484" y="13736"/>
                  </a:lnTo>
                  <a:cubicBezTo>
                    <a:pt x="16008" y="14244"/>
                    <a:pt x="17532" y="14625"/>
                    <a:pt x="19056" y="14879"/>
                  </a:cubicBezTo>
                  <a:cubicBezTo>
                    <a:pt x="21723" y="15260"/>
                    <a:pt x="23628" y="17673"/>
                    <a:pt x="23247" y="20340"/>
                  </a:cubicBezTo>
                  <a:cubicBezTo>
                    <a:pt x="22866" y="23007"/>
                    <a:pt x="20453" y="24912"/>
                    <a:pt x="17786" y="24531"/>
                  </a:cubicBezTo>
                  <a:cubicBezTo>
                    <a:pt x="15754" y="24277"/>
                    <a:pt x="13595" y="23769"/>
                    <a:pt x="11563" y="23007"/>
                  </a:cubicBezTo>
                  <a:cubicBezTo>
                    <a:pt x="11309" y="22880"/>
                    <a:pt x="11055" y="22753"/>
                    <a:pt x="10801" y="22626"/>
                  </a:cubicBezTo>
                  <a:cubicBezTo>
                    <a:pt x="8007" y="21102"/>
                    <a:pt x="5213" y="18816"/>
                    <a:pt x="2927" y="15895"/>
                  </a:cubicBezTo>
                  <a:cubicBezTo>
                    <a:pt x="2673" y="15641"/>
                    <a:pt x="2546" y="15387"/>
                    <a:pt x="2419" y="15006"/>
                  </a:cubicBezTo>
                  <a:cubicBezTo>
                    <a:pt x="1022" y="12085"/>
                    <a:pt x="260" y="8910"/>
                    <a:pt x="6" y="5227"/>
                  </a:cubicBezTo>
                  <a:cubicBezTo>
                    <a:pt x="-121" y="2560"/>
                    <a:pt x="1911" y="274"/>
                    <a:pt x="4578" y="20"/>
                  </a:cubicBezTo>
                  <a:cubicBezTo>
                    <a:pt x="7245" y="-234"/>
                    <a:pt x="9531" y="1925"/>
                    <a:pt x="9785" y="4592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67" id="67"/>
            <p:cNvSpPr/>
            <p:nvPr/>
          </p:nvSpPr>
          <p:spPr>
            <a:xfrm flipH="false" flipV="false" rot="0">
              <a:off x="411810" y="549402"/>
              <a:ext cx="22403" cy="27356"/>
            </a:xfrm>
            <a:custGeom>
              <a:avLst/>
              <a:gdLst/>
              <a:ahLst/>
              <a:cxnLst/>
              <a:rect r="r" b="b" t="t" l="l"/>
              <a:pathLst>
                <a:path h="27356" w="22403">
                  <a:moveTo>
                    <a:pt x="3988" y="17653"/>
                  </a:moveTo>
                  <a:cubicBezTo>
                    <a:pt x="6401" y="17272"/>
                    <a:pt x="8433" y="16383"/>
                    <a:pt x="10338" y="15113"/>
                  </a:cubicBezTo>
                  <a:lnTo>
                    <a:pt x="13005" y="19177"/>
                  </a:lnTo>
                  <a:lnTo>
                    <a:pt x="9449" y="15875"/>
                  </a:lnTo>
                  <a:cubicBezTo>
                    <a:pt x="10973" y="14224"/>
                    <a:pt x="12116" y="12065"/>
                    <a:pt x="12624" y="10541"/>
                  </a:cubicBezTo>
                  <a:lnTo>
                    <a:pt x="17323" y="11938"/>
                  </a:lnTo>
                  <a:lnTo>
                    <a:pt x="12497" y="11430"/>
                  </a:lnTo>
                  <a:cubicBezTo>
                    <a:pt x="12624" y="10287"/>
                    <a:pt x="12751" y="8128"/>
                    <a:pt x="12751" y="4826"/>
                  </a:cubicBezTo>
                  <a:cubicBezTo>
                    <a:pt x="12751" y="2159"/>
                    <a:pt x="14910" y="0"/>
                    <a:pt x="17577" y="0"/>
                  </a:cubicBezTo>
                  <a:cubicBezTo>
                    <a:pt x="20244" y="0"/>
                    <a:pt x="22403" y="2159"/>
                    <a:pt x="22403" y="4826"/>
                  </a:cubicBezTo>
                  <a:cubicBezTo>
                    <a:pt x="22403" y="8128"/>
                    <a:pt x="22276" y="10795"/>
                    <a:pt x="22149" y="12573"/>
                  </a:cubicBezTo>
                  <a:cubicBezTo>
                    <a:pt x="22149" y="12827"/>
                    <a:pt x="22022" y="13208"/>
                    <a:pt x="22022" y="13462"/>
                  </a:cubicBezTo>
                  <a:cubicBezTo>
                    <a:pt x="21133" y="16510"/>
                    <a:pt x="19101" y="19939"/>
                    <a:pt x="16688" y="22606"/>
                  </a:cubicBezTo>
                  <a:cubicBezTo>
                    <a:pt x="16434" y="22860"/>
                    <a:pt x="16180" y="23114"/>
                    <a:pt x="15799" y="23368"/>
                  </a:cubicBezTo>
                  <a:cubicBezTo>
                    <a:pt x="12751" y="25400"/>
                    <a:pt x="9322" y="26797"/>
                    <a:pt x="5639" y="27305"/>
                  </a:cubicBezTo>
                  <a:cubicBezTo>
                    <a:pt x="2972" y="27686"/>
                    <a:pt x="432" y="25908"/>
                    <a:pt x="51" y="23241"/>
                  </a:cubicBezTo>
                  <a:cubicBezTo>
                    <a:pt x="-330" y="20574"/>
                    <a:pt x="1448" y="18034"/>
                    <a:pt x="4115" y="17653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68" id="68"/>
            <p:cNvSpPr/>
            <p:nvPr/>
          </p:nvSpPr>
          <p:spPr>
            <a:xfrm flipH="false" flipV="false" rot="0">
              <a:off x="521710" y="551936"/>
              <a:ext cx="23425" cy="24695"/>
            </a:xfrm>
            <a:custGeom>
              <a:avLst/>
              <a:gdLst/>
              <a:ahLst/>
              <a:cxnLst/>
              <a:rect r="r" b="b" t="t" l="l"/>
              <a:pathLst>
                <a:path h="24695" w="23425">
                  <a:moveTo>
                    <a:pt x="9912" y="4705"/>
                  </a:moveTo>
                  <a:cubicBezTo>
                    <a:pt x="10039" y="7245"/>
                    <a:pt x="10420" y="8769"/>
                    <a:pt x="11436" y="10801"/>
                  </a:cubicBezTo>
                  <a:lnTo>
                    <a:pt x="6991" y="12833"/>
                  </a:lnTo>
                  <a:lnTo>
                    <a:pt x="10928" y="9912"/>
                  </a:lnTo>
                  <a:cubicBezTo>
                    <a:pt x="12325" y="11817"/>
                    <a:pt x="13976" y="13214"/>
                    <a:pt x="15627" y="14230"/>
                  </a:cubicBezTo>
                  <a:lnTo>
                    <a:pt x="13087" y="18421"/>
                  </a:lnTo>
                  <a:lnTo>
                    <a:pt x="14738" y="13849"/>
                  </a:lnTo>
                  <a:cubicBezTo>
                    <a:pt x="16389" y="14484"/>
                    <a:pt x="17913" y="14865"/>
                    <a:pt x="19310" y="14992"/>
                  </a:cubicBezTo>
                  <a:cubicBezTo>
                    <a:pt x="21977" y="15373"/>
                    <a:pt x="23755" y="17913"/>
                    <a:pt x="23374" y="20580"/>
                  </a:cubicBezTo>
                  <a:cubicBezTo>
                    <a:pt x="22993" y="23247"/>
                    <a:pt x="20453" y="25025"/>
                    <a:pt x="17786" y="24644"/>
                  </a:cubicBezTo>
                  <a:cubicBezTo>
                    <a:pt x="15754" y="24263"/>
                    <a:pt x="13595" y="23755"/>
                    <a:pt x="11436" y="22993"/>
                  </a:cubicBezTo>
                  <a:cubicBezTo>
                    <a:pt x="11182" y="22866"/>
                    <a:pt x="10801" y="22739"/>
                    <a:pt x="10547" y="22612"/>
                  </a:cubicBezTo>
                  <a:cubicBezTo>
                    <a:pt x="7753" y="20961"/>
                    <a:pt x="5086" y="18675"/>
                    <a:pt x="2927" y="15627"/>
                  </a:cubicBezTo>
                  <a:cubicBezTo>
                    <a:pt x="2673" y="15373"/>
                    <a:pt x="2546" y="15119"/>
                    <a:pt x="2419" y="14738"/>
                  </a:cubicBezTo>
                  <a:cubicBezTo>
                    <a:pt x="1022" y="11563"/>
                    <a:pt x="260" y="8896"/>
                    <a:pt x="6" y="5086"/>
                  </a:cubicBezTo>
                  <a:cubicBezTo>
                    <a:pt x="-121" y="2419"/>
                    <a:pt x="1911" y="133"/>
                    <a:pt x="4578" y="6"/>
                  </a:cubicBezTo>
                  <a:cubicBezTo>
                    <a:pt x="7245" y="-121"/>
                    <a:pt x="9531" y="1911"/>
                    <a:pt x="9658" y="4578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69" id="69"/>
            <p:cNvSpPr/>
            <p:nvPr/>
          </p:nvSpPr>
          <p:spPr>
            <a:xfrm flipH="false" flipV="false" rot="0">
              <a:off x="552681" y="546735"/>
              <a:ext cx="23264" cy="30122"/>
            </a:xfrm>
            <a:custGeom>
              <a:avLst/>
              <a:gdLst/>
              <a:ahLst/>
              <a:cxnLst/>
              <a:rect r="r" b="b" t="t" l="l"/>
              <a:pathLst>
                <a:path h="30122" w="23264">
                  <a:moveTo>
                    <a:pt x="4341" y="20320"/>
                  </a:moveTo>
                  <a:cubicBezTo>
                    <a:pt x="5484" y="20193"/>
                    <a:pt x="6754" y="19939"/>
                    <a:pt x="9167" y="18923"/>
                  </a:cubicBezTo>
                  <a:lnTo>
                    <a:pt x="10945" y="23495"/>
                  </a:lnTo>
                  <a:lnTo>
                    <a:pt x="8278" y="19431"/>
                  </a:lnTo>
                  <a:cubicBezTo>
                    <a:pt x="10056" y="18288"/>
                    <a:pt x="11834" y="16383"/>
                    <a:pt x="12977" y="14224"/>
                  </a:cubicBezTo>
                  <a:lnTo>
                    <a:pt x="17295" y="16510"/>
                  </a:lnTo>
                  <a:lnTo>
                    <a:pt x="12596" y="15240"/>
                  </a:lnTo>
                  <a:cubicBezTo>
                    <a:pt x="13358" y="12700"/>
                    <a:pt x="13485" y="10668"/>
                    <a:pt x="13485" y="4953"/>
                  </a:cubicBezTo>
                  <a:cubicBezTo>
                    <a:pt x="13485" y="2286"/>
                    <a:pt x="15644" y="0"/>
                    <a:pt x="18311" y="0"/>
                  </a:cubicBezTo>
                  <a:cubicBezTo>
                    <a:pt x="20978" y="0"/>
                    <a:pt x="23264" y="2159"/>
                    <a:pt x="23264" y="4826"/>
                  </a:cubicBezTo>
                  <a:cubicBezTo>
                    <a:pt x="23264" y="10795"/>
                    <a:pt x="23137" y="13970"/>
                    <a:pt x="21994" y="17907"/>
                  </a:cubicBezTo>
                  <a:cubicBezTo>
                    <a:pt x="21867" y="18288"/>
                    <a:pt x="21740" y="18542"/>
                    <a:pt x="21613" y="18923"/>
                  </a:cubicBezTo>
                  <a:cubicBezTo>
                    <a:pt x="19708" y="22352"/>
                    <a:pt x="16914" y="25527"/>
                    <a:pt x="13739" y="27559"/>
                  </a:cubicBezTo>
                  <a:cubicBezTo>
                    <a:pt x="13485" y="27686"/>
                    <a:pt x="13104" y="27940"/>
                    <a:pt x="12850" y="28067"/>
                  </a:cubicBezTo>
                  <a:cubicBezTo>
                    <a:pt x="9675" y="29337"/>
                    <a:pt x="7643" y="29845"/>
                    <a:pt x="5357" y="30099"/>
                  </a:cubicBezTo>
                  <a:cubicBezTo>
                    <a:pt x="2690" y="30353"/>
                    <a:pt x="277" y="28448"/>
                    <a:pt x="23" y="25781"/>
                  </a:cubicBezTo>
                  <a:cubicBezTo>
                    <a:pt x="-231" y="23114"/>
                    <a:pt x="1674" y="20701"/>
                    <a:pt x="4341" y="20447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70" id="70"/>
            <p:cNvSpPr/>
            <p:nvPr/>
          </p:nvSpPr>
          <p:spPr>
            <a:xfrm flipH="false" flipV="false" rot="0">
              <a:off x="374523" y="379730"/>
              <a:ext cx="58674" cy="58674"/>
            </a:xfrm>
            <a:custGeom>
              <a:avLst/>
              <a:gdLst/>
              <a:ahLst/>
              <a:cxnLst/>
              <a:rect r="r" b="b" t="t" l="l"/>
              <a:pathLst>
                <a:path h="58674" w="58674">
                  <a:moveTo>
                    <a:pt x="58674" y="29337"/>
                  </a:moveTo>
                  <a:cubicBezTo>
                    <a:pt x="58674" y="33274"/>
                    <a:pt x="57912" y="36957"/>
                    <a:pt x="56388" y="40513"/>
                  </a:cubicBezTo>
                  <a:lnTo>
                    <a:pt x="51943" y="38608"/>
                  </a:lnTo>
                  <a:lnTo>
                    <a:pt x="56388" y="40513"/>
                  </a:lnTo>
                  <a:cubicBezTo>
                    <a:pt x="54864" y="44069"/>
                    <a:pt x="52832" y="47244"/>
                    <a:pt x="50038" y="50038"/>
                  </a:cubicBezTo>
                  <a:lnTo>
                    <a:pt x="46609" y="46609"/>
                  </a:lnTo>
                  <a:lnTo>
                    <a:pt x="50038" y="50038"/>
                  </a:lnTo>
                  <a:cubicBezTo>
                    <a:pt x="47244" y="52832"/>
                    <a:pt x="44069" y="54864"/>
                    <a:pt x="40513" y="56388"/>
                  </a:cubicBezTo>
                  <a:lnTo>
                    <a:pt x="38608" y="51943"/>
                  </a:lnTo>
                  <a:lnTo>
                    <a:pt x="40513" y="56388"/>
                  </a:lnTo>
                  <a:cubicBezTo>
                    <a:pt x="36957" y="57912"/>
                    <a:pt x="33147" y="58674"/>
                    <a:pt x="29337" y="58674"/>
                  </a:cubicBezTo>
                  <a:lnTo>
                    <a:pt x="29337" y="53848"/>
                  </a:lnTo>
                  <a:lnTo>
                    <a:pt x="29337" y="58674"/>
                  </a:lnTo>
                  <a:cubicBezTo>
                    <a:pt x="25400" y="58674"/>
                    <a:pt x="21717" y="57912"/>
                    <a:pt x="18161" y="56388"/>
                  </a:cubicBezTo>
                  <a:lnTo>
                    <a:pt x="20066" y="51943"/>
                  </a:lnTo>
                  <a:lnTo>
                    <a:pt x="18161" y="56388"/>
                  </a:lnTo>
                  <a:cubicBezTo>
                    <a:pt x="14605" y="54864"/>
                    <a:pt x="11430" y="52832"/>
                    <a:pt x="8636" y="50038"/>
                  </a:cubicBezTo>
                  <a:lnTo>
                    <a:pt x="12065" y="46609"/>
                  </a:lnTo>
                  <a:lnTo>
                    <a:pt x="8636" y="50038"/>
                  </a:lnTo>
                  <a:cubicBezTo>
                    <a:pt x="5842" y="47244"/>
                    <a:pt x="3810" y="44069"/>
                    <a:pt x="2286" y="40513"/>
                  </a:cubicBezTo>
                  <a:lnTo>
                    <a:pt x="6731" y="38608"/>
                  </a:lnTo>
                  <a:lnTo>
                    <a:pt x="2286" y="40513"/>
                  </a:lnTo>
                  <a:cubicBezTo>
                    <a:pt x="762" y="36957"/>
                    <a:pt x="0" y="33147"/>
                    <a:pt x="0" y="29337"/>
                  </a:cubicBezTo>
                  <a:lnTo>
                    <a:pt x="4826" y="29337"/>
                  </a:lnTo>
                  <a:lnTo>
                    <a:pt x="0" y="29337"/>
                  </a:lnTo>
                  <a:cubicBezTo>
                    <a:pt x="0" y="25400"/>
                    <a:pt x="762" y="21717"/>
                    <a:pt x="2286" y="18161"/>
                  </a:cubicBezTo>
                  <a:lnTo>
                    <a:pt x="6731" y="20066"/>
                  </a:lnTo>
                  <a:lnTo>
                    <a:pt x="2286" y="18161"/>
                  </a:lnTo>
                  <a:cubicBezTo>
                    <a:pt x="3810" y="14605"/>
                    <a:pt x="5842" y="11430"/>
                    <a:pt x="8636" y="8636"/>
                  </a:cubicBezTo>
                  <a:lnTo>
                    <a:pt x="12065" y="12065"/>
                  </a:lnTo>
                  <a:lnTo>
                    <a:pt x="8636" y="8636"/>
                  </a:lnTo>
                  <a:cubicBezTo>
                    <a:pt x="11430" y="5842"/>
                    <a:pt x="14605" y="3810"/>
                    <a:pt x="18161" y="2286"/>
                  </a:cubicBezTo>
                  <a:lnTo>
                    <a:pt x="20066" y="6731"/>
                  </a:lnTo>
                  <a:lnTo>
                    <a:pt x="18161" y="2286"/>
                  </a:lnTo>
                  <a:cubicBezTo>
                    <a:pt x="21717" y="762"/>
                    <a:pt x="25527" y="0"/>
                    <a:pt x="29337" y="0"/>
                  </a:cubicBezTo>
                  <a:lnTo>
                    <a:pt x="29337" y="4826"/>
                  </a:lnTo>
                  <a:lnTo>
                    <a:pt x="29337" y="0"/>
                  </a:lnTo>
                  <a:cubicBezTo>
                    <a:pt x="33274" y="0"/>
                    <a:pt x="36957" y="762"/>
                    <a:pt x="40513" y="2286"/>
                  </a:cubicBezTo>
                  <a:lnTo>
                    <a:pt x="38608" y="6731"/>
                  </a:lnTo>
                  <a:lnTo>
                    <a:pt x="40513" y="2286"/>
                  </a:lnTo>
                  <a:cubicBezTo>
                    <a:pt x="44069" y="3810"/>
                    <a:pt x="47244" y="5842"/>
                    <a:pt x="50038" y="8636"/>
                  </a:cubicBezTo>
                  <a:lnTo>
                    <a:pt x="46609" y="12065"/>
                  </a:lnTo>
                  <a:lnTo>
                    <a:pt x="50038" y="8636"/>
                  </a:lnTo>
                  <a:cubicBezTo>
                    <a:pt x="52832" y="11430"/>
                    <a:pt x="54864" y="14605"/>
                    <a:pt x="56388" y="18161"/>
                  </a:cubicBezTo>
                  <a:lnTo>
                    <a:pt x="51943" y="20066"/>
                  </a:lnTo>
                  <a:lnTo>
                    <a:pt x="56388" y="18161"/>
                  </a:lnTo>
                  <a:cubicBezTo>
                    <a:pt x="57912" y="21717"/>
                    <a:pt x="58674" y="25527"/>
                    <a:pt x="58674" y="29337"/>
                  </a:cubicBezTo>
                  <a:lnTo>
                    <a:pt x="53848" y="29337"/>
                  </a:lnTo>
                  <a:lnTo>
                    <a:pt x="58674" y="29337"/>
                  </a:lnTo>
                  <a:moveTo>
                    <a:pt x="48895" y="29337"/>
                  </a:moveTo>
                  <a:cubicBezTo>
                    <a:pt x="48895" y="26797"/>
                    <a:pt x="48387" y="24257"/>
                    <a:pt x="47371" y="21844"/>
                  </a:cubicBezTo>
                  <a:cubicBezTo>
                    <a:pt x="46355" y="19431"/>
                    <a:pt x="44958" y="17272"/>
                    <a:pt x="43180" y="15494"/>
                  </a:cubicBezTo>
                  <a:cubicBezTo>
                    <a:pt x="41402" y="13716"/>
                    <a:pt x="39243" y="12192"/>
                    <a:pt x="36830" y="11303"/>
                  </a:cubicBezTo>
                  <a:cubicBezTo>
                    <a:pt x="34417" y="10414"/>
                    <a:pt x="32004" y="9779"/>
                    <a:pt x="29337" y="9779"/>
                  </a:cubicBezTo>
                  <a:cubicBezTo>
                    <a:pt x="26670" y="9779"/>
                    <a:pt x="24257" y="10287"/>
                    <a:pt x="21844" y="11303"/>
                  </a:cubicBezTo>
                  <a:cubicBezTo>
                    <a:pt x="19431" y="12319"/>
                    <a:pt x="17272" y="13716"/>
                    <a:pt x="15494" y="15494"/>
                  </a:cubicBezTo>
                  <a:cubicBezTo>
                    <a:pt x="13716" y="17272"/>
                    <a:pt x="12192" y="19431"/>
                    <a:pt x="11303" y="21844"/>
                  </a:cubicBezTo>
                  <a:cubicBezTo>
                    <a:pt x="10287" y="24257"/>
                    <a:pt x="9779" y="26670"/>
                    <a:pt x="9779" y="29337"/>
                  </a:cubicBezTo>
                  <a:cubicBezTo>
                    <a:pt x="9779" y="32004"/>
                    <a:pt x="10287" y="34417"/>
                    <a:pt x="11303" y="36830"/>
                  </a:cubicBezTo>
                  <a:cubicBezTo>
                    <a:pt x="12319" y="39243"/>
                    <a:pt x="13716" y="41402"/>
                    <a:pt x="15494" y="43180"/>
                  </a:cubicBezTo>
                  <a:cubicBezTo>
                    <a:pt x="17272" y="44958"/>
                    <a:pt x="19431" y="46482"/>
                    <a:pt x="21844" y="47371"/>
                  </a:cubicBezTo>
                  <a:cubicBezTo>
                    <a:pt x="24257" y="48260"/>
                    <a:pt x="26670" y="48895"/>
                    <a:pt x="29337" y="48895"/>
                  </a:cubicBezTo>
                  <a:cubicBezTo>
                    <a:pt x="32004" y="48895"/>
                    <a:pt x="34417" y="48387"/>
                    <a:pt x="36830" y="47371"/>
                  </a:cubicBezTo>
                  <a:cubicBezTo>
                    <a:pt x="39243" y="46355"/>
                    <a:pt x="41402" y="44958"/>
                    <a:pt x="43180" y="43180"/>
                  </a:cubicBezTo>
                  <a:cubicBezTo>
                    <a:pt x="44958" y="41402"/>
                    <a:pt x="46482" y="39243"/>
                    <a:pt x="47371" y="36830"/>
                  </a:cubicBezTo>
                  <a:cubicBezTo>
                    <a:pt x="48387" y="34417"/>
                    <a:pt x="48895" y="32004"/>
                    <a:pt x="48895" y="29337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71" id="71"/>
            <p:cNvSpPr/>
            <p:nvPr/>
          </p:nvSpPr>
          <p:spPr>
            <a:xfrm flipH="false" flipV="false" rot="0">
              <a:off x="386486" y="425094"/>
              <a:ext cx="10617" cy="10236"/>
            </a:xfrm>
            <a:custGeom>
              <a:avLst/>
              <a:gdLst/>
              <a:ahLst/>
              <a:cxnLst/>
              <a:rect r="r" b="b" t="t" l="l"/>
              <a:pathLst>
                <a:path h="10236" w="10617">
                  <a:moveTo>
                    <a:pt x="7468" y="737"/>
                  </a:moveTo>
                  <a:lnTo>
                    <a:pt x="8357" y="1245"/>
                  </a:lnTo>
                  <a:cubicBezTo>
                    <a:pt x="10643" y="2642"/>
                    <a:pt x="11278" y="5690"/>
                    <a:pt x="9881" y="7976"/>
                  </a:cubicBezTo>
                  <a:cubicBezTo>
                    <a:pt x="8484" y="10262"/>
                    <a:pt x="5436" y="10897"/>
                    <a:pt x="3150" y="9500"/>
                  </a:cubicBezTo>
                  <a:lnTo>
                    <a:pt x="2261" y="8992"/>
                  </a:lnTo>
                  <a:cubicBezTo>
                    <a:pt x="-25" y="7595"/>
                    <a:pt x="-660" y="4547"/>
                    <a:pt x="737" y="2261"/>
                  </a:cubicBezTo>
                  <a:cubicBezTo>
                    <a:pt x="2134" y="-25"/>
                    <a:pt x="5182" y="-660"/>
                    <a:pt x="7468" y="737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72" id="72"/>
            <p:cNvSpPr/>
            <p:nvPr/>
          </p:nvSpPr>
          <p:spPr>
            <a:xfrm flipH="false" flipV="false" rot="0">
              <a:off x="522859" y="379730"/>
              <a:ext cx="58674" cy="58674"/>
            </a:xfrm>
            <a:custGeom>
              <a:avLst/>
              <a:gdLst/>
              <a:ahLst/>
              <a:cxnLst/>
              <a:rect r="r" b="b" t="t" l="l"/>
              <a:pathLst>
                <a:path h="58674" w="58674">
                  <a:moveTo>
                    <a:pt x="58674" y="29337"/>
                  </a:moveTo>
                  <a:cubicBezTo>
                    <a:pt x="58674" y="33274"/>
                    <a:pt x="57912" y="36957"/>
                    <a:pt x="56388" y="40513"/>
                  </a:cubicBezTo>
                  <a:lnTo>
                    <a:pt x="51943" y="38608"/>
                  </a:lnTo>
                  <a:lnTo>
                    <a:pt x="56388" y="40513"/>
                  </a:lnTo>
                  <a:cubicBezTo>
                    <a:pt x="54864" y="44069"/>
                    <a:pt x="52832" y="47244"/>
                    <a:pt x="50038" y="50038"/>
                  </a:cubicBezTo>
                  <a:cubicBezTo>
                    <a:pt x="47244" y="52832"/>
                    <a:pt x="44069" y="54864"/>
                    <a:pt x="40513" y="56388"/>
                  </a:cubicBezTo>
                  <a:cubicBezTo>
                    <a:pt x="36957" y="57912"/>
                    <a:pt x="33147" y="58674"/>
                    <a:pt x="29337" y="58674"/>
                  </a:cubicBezTo>
                  <a:cubicBezTo>
                    <a:pt x="25400" y="58674"/>
                    <a:pt x="21717" y="57912"/>
                    <a:pt x="18161" y="56388"/>
                  </a:cubicBezTo>
                  <a:cubicBezTo>
                    <a:pt x="14605" y="54864"/>
                    <a:pt x="11430" y="52832"/>
                    <a:pt x="8636" y="50038"/>
                  </a:cubicBezTo>
                  <a:lnTo>
                    <a:pt x="12065" y="46609"/>
                  </a:lnTo>
                  <a:lnTo>
                    <a:pt x="8636" y="50038"/>
                  </a:lnTo>
                  <a:cubicBezTo>
                    <a:pt x="5842" y="47244"/>
                    <a:pt x="3810" y="44069"/>
                    <a:pt x="2286" y="40513"/>
                  </a:cubicBezTo>
                  <a:cubicBezTo>
                    <a:pt x="762" y="36957"/>
                    <a:pt x="0" y="33147"/>
                    <a:pt x="0" y="29337"/>
                  </a:cubicBezTo>
                  <a:lnTo>
                    <a:pt x="4826" y="29337"/>
                  </a:lnTo>
                  <a:lnTo>
                    <a:pt x="0" y="29337"/>
                  </a:lnTo>
                  <a:cubicBezTo>
                    <a:pt x="0" y="25400"/>
                    <a:pt x="762" y="21717"/>
                    <a:pt x="2286" y="18161"/>
                  </a:cubicBezTo>
                  <a:cubicBezTo>
                    <a:pt x="3810" y="14605"/>
                    <a:pt x="5842" y="11430"/>
                    <a:pt x="8636" y="8636"/>
                  </a:cubicBezTo>
                  <a:lnTo>
                    <a:pt x="12065" y="12065"/>
                  </a:lnTo>
                  <a:lnTo>
                    <a:pt x="8636" y="8636"/>
                  </a:lnTo>
                  <a:cubicBezTo>
                    <a:pt x="11430" y="5842"/>
                    <a:pt x="14605" y="3810"/>
                    <a:pt x="18161" y="2286"/>
                  </a:cubicBezTo>
                  <a:lnTo>
                    <a:pt x="20066" y="6731"/>
                  </a:lnTo>
                  <a:lnTo>
                    <a:pt x="18161" y="2286"/>
                  </a:lnTo>
                  <a:cubicBezTo>
                    <a:pt x="21717" y="762"/>
                    <a:pt x="25527" y="0"/>
                    <a:pt x="29337" y="0"/>
                  </a:cubicBezTo>
                  <a:lnTo>
                    <a:pt x="29337" y="4826"/>
                  </a:lnTo>
                  <a:lnTo>
                    <a:pt x="29337" y="0"/>
                  </a:lnTo>
                  <a:cubicBezTo>
                    <a:pt x="33274" y="0"/>
                    <a:pt x="36957" y="762"/>
                    <a:pt x="40513" y="2286"/>
                  </a:cubicBezTo>
                  <a:lnTo>
                    <a:pt x="38608" y="6731"/>
                  </a:lnTo>
                  <a:lnTo>
                    <a:pt x="40513" y="2286"/>
                  </a:lnTo>
                  <a:cubicBezTo>
                    <a:pt x="44069" y="3810"/>
                    <a:pt x="47244" y="5842"/>
                    <a:pt x="50038" y="8636"/>
                  </a:cubicBezTo>
                  <a:cubicBezTo>
                    <a:pt x="52832" y="11430"/>
                    <a:pt x="54864" y="14605"/>
                    <a:pt x="56388" y="18161"/>
                  </a:cubicBezTo>
                  <a:lnTo>
                    <a:pt x="51943" y="20066"/>
                  </a:lnTo>
                  <a:lnTo>
                    <a:pt x="56388" y="18161"/>
                  </a:lnTo>
                  <a:cubicBezTo>
                    <a:pt x="57912" y="21717"/>
                    <a:pt x="58674" y="25527"/>
                    <a:pt x="58674" y="29337"/>
                  </a:cubicBezTo>
                  <a:lnTo>
                    <a:pt x="53848" y="29337"/>
                  </a:lnTo>
                  <a:lnTo>
                    <a:pt x="58674" y="29337"/>
                  </a:lnTo>
                  <a:moveTo>
                    <a:pt x="48895" y="29337"/>
                  </a:moveTo>
                  <a:cubicBezTo>
                    <a:pt x="48895" y="26797"/>
                    <a:pt x="48387" y="24257"/>
                    <a:pt x="47371" y="21844"/>
                  </a:cubicBezTo>
                  <a:cubicBezTo>
                    <a:pt x="46355" y="19431"/>
                    <a:pt x="44958" y="17399"/>
                    <a:pt x="43180" y="15494"/>
                  </a:cubicBezTo>
                  <a:lnTo>
                    <a:pt x="46609" y="12065"/>
                  </a:lnTo>
                  <a:lnTo>
                    <a:pt x="43180" y="15494"/>
                  </a:lnTo>
                  <a:cubicBezTo>
                    <a:pt x="41402" y="13716"/>
                    <a:pt x="39243" y="12192"/>
                    <a:pt x="36830" y="11303"/>
                  </a:cubicBezTo>
                  <a:cubicBezTo>
                    <a:pt x="34417" y="10287"/>
                    <a:pt x="32004" y="9779"/>
                    <a:pt x="29337" y="9779"/>
                  </a:cubicBezTo>
                  <a:cubicBezTo>
                    <a:pt x="26670" y="9779"/>
                    <a:pt x="24257" y="10287"/>
                    <a:pt x="21844" y="11303"/>
                  </a:cubicBezTo>
                  <a:cubicBezTo>
                    <a:pt x="19431" y="12319"/>
                    <a:pt x="17399" y="13716"/>
                    <a:pt x="15494" y="15494"/>
                  </a:cubicBezTo>
                  <a:cubicBezTo>
                    <a:pt x="13716" y="17272"/>
                    <a:pt x="12192" y="19431"/>
                    <a:pt x="11303" y="21844"/>
                  </a:cubicBezTo>
                  <a:lnTo>
                    <a:pt x="6858" y="19939"/>
                  </a:lnTo>
                  <a:lnTo>
                    <a:pt x="11303" y="21844"/>
                  </a:lnTo>
                  <a:cubicBezTo>
                    <a:pt x="10287" y="24257"/>
                    <a:pt x="9779" y="26670"/>
                    <a:pt x="9779" y="29337"/>
                  </a:cubicBezTo>
                  <a:cubicBezTo>
                    <a:pt x="9779" y="32004"/>
                    <a:pt x="10287" y="34417"/>
                    <a:pt x="11303" y="36830"/>
                  </a:cubicBezTo>
                  <a:lnTo>
                    <a:pt x="6858" y="38735"/>
                  </a:lnTo>
                  <a:lnTo>
                    <a:pt x="11303" y="36830"/>
                  </a:lnTo>
                  <a:cubicBezTo>
                    <a:pt x="12319" y="39243"/>
                    <a:pt x="13716" y="41275"/>
                    <a:pt x="15494" y="43180"/>
                  </a:cubicBezTo>
                  <a:cubicBezTo>
                    <a:pt x="17272" y="44958"/>
                    <a:pt x="19431" y="46482"/>
                    <a:pt x="21844" y="47371"/>
                  </a:cubicBezTo>
                  <a:lnTo>
                    <a:pt x="19939" y="51816"/>
                  </a:lnTo>
                  <a:lnTo>
                    <a:pt x="21844" y="47371"/>
                  </a:lnTo>
                  <a:cubicBezTo>
                    <a:pt x="24257" y="48387"/>
                    <a:pt x="26670" y="48895"/>
                    <a:pt x="29337" y="48895"/>
                  </a:cubicBezTo>
                  <a:lnTo>
                    <a:pt x="29337" y="53721"/>
                  </a:lnTo>
                  <a:lnTo>
                    <a:pt x="29337" y="48895"/>
                  </a:lnTo>
                  <a:cubicBezTo>
                    <a:pt x="31877" y="48895"/>
                    <a:pt x="34417" y="48387"/>
                    <a:pt x="36830" y="47371"/>
                  </a:cubicBezTo>
                  <a:lnTo>
                    <a:pt x="38735" y="51816"/>
                  </a:lnTo>
                  <a:lnTo>
                    <a:pt x="36830" y="47371"/>
                  </a:lnTo>
                  <a:cubicBezTo>
                    <a:pt x="39243" y="46355"/>
                    <a:pt x="41275" y="44958"/>
                    <a:pt x="43180" y="43180"/>
                  </a:cubicBezTo>
                  <a:lnTo>
                    <a:pt x="46609" y="46609"/>
                  </a:lnTo>
                  <a:lnTo>
                    <a:pt x="43180" y="43180"/>
                  </a:lnTo>
                  <a:cubicBezTo>
                    <a:pt x="44958" y="41402"/>
                    <a:pt x="46482" y="39243"/>
                    <a:pt x="47371" y="36830"/>
                  </a:cubicBezTo>
                  <a:cubicBezTo>
                    <a:pt x="48387" y="34417"/>
                    <a:pt x="48895" y="32004"/>
                    <a:pt x="48895" y="29337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73" id="73"/>
            <p:cNvSpPr/>
            <p:nvPr/>
          </p:nvSpPr>
          <p:spPr>
            <a:xfrm flipH="false" flipV="false" rot="0">
              <a:off x="560166" y="383382"/>
              <a:ext cx="10730" cy="10349"/>
            </a:xfrm>
            <a:custGeom>
              <a:avLst/>
              <a:gdLst/>
              <a:ahLst/>
              <a:cxnLst/>
              <a:rect r="r" b="b" t="t" l="l"/>
              <a:pathLst>
                <a:path h="10349" w="10730">
                  <a:moveTo>
                    <a:pt x="7524" y="793"/>
                  </a:moveTo>
                  <a:lnTo>
                    <a:pt x="8413" y="1301"/>
                  </a:lnTo>
                  <a:cubicBezTo>
                    <a:pt x="10699" y="2698"/>
                    <a:pt x="11461" y="5746"/>
                    <a:pt x="9937" y="8032"/>
                  </a:cubicBezTo>
                  <a:cubicBezTo>
                    <a:pt x="8413" y="10318"/>
                    <a:pt x="5492" y="11080"/>
                    <a:pt x="3206" y="9556"/>
                  </a:cubicBezTo>
                  <a:lnTo>
                    <a:pt x="2317" y="9048"/>
                  </a:lnTo>
                  <a:cubicBezTo>
                    <a:pt x="31" y="7651"/>
                    <a:pt x="-731" y="4603"/>
                    <a:pt x="793" y="2317"/>
                  </a:cubicBezTo>
                  <a:cubicBezTo>
                    <a:pt x="2317" y="31"/>
                    <a:pt x="5238" y="-731"/>
                    <a:pt x="7524" y="793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74" id="74"/>
            <p:cNvSpPr/>
            <p:nvPr/>
          </p:nvSpPr>
          <p:spPr>
            <a:xfrm flipH="false" flipV="false" rot="0">
              <a:off x="363341" y="486405"/>
              <a:ext cx="26685" cy="31383"/>
            </a:xfrm>
            <a:custGeom>
              <a:avLst/>
              <a:gdLst/>
              <a:ahLst/>
              <a:cxnLst/>
              <a:rect r="r" b="b" t="t" l="l"/>
              <a:pathLst>
                <a:path h="31383" w="26685">
                  <a:moveTo>
                    <a:pt x="20961" y="31247"/>
                  </a:moveTo>
                  <a:cubicBezTo>
                    <a:pt x="14738" y="29850"/>
                    <a:pt x="9658" y="26675"/>
                    <a:pt x="5721" y="21722"/>
                  </a:cubicBezTo>
                  <a:lnTo>
                    <a:pt x="9531" y="18674"/>
                  </a:lnTo>
                  <a:lnTo>
                    <a:pt x="5721" y="21722"/>
                  </a:lnTo>
                  <a:cubicBezTo>
                    <a:pt x="1784" y="16769"/>
                    <a:pt x="-121" y="11054"/>
                    <a:pt x="6" y="4704"/>
                  </a:cubicBezTo>
                  <a:cubicBezTo>
                    <a:pt x="133" y="2037"/>
                    <a:pt x="2292" y="-122"/>
                    <a:pt x="4959" y="5"/>
                  </a:cubicBezTo>
                  <a:cubicBezTo>
                    <a:pt x="7626" y="132"/>
                    <a:pt x="9785" y="2291"/>
                    <a:pt x="9658" y="4958"/>
                  </a:cubicBezTo>
                  <a:cubicBezTo>
                    <a:pt x="9531" y="9022"/>
                    <a:pt x="10674" y="12578"/>
                    <a:pt x="13214" y="15753"/>
                  </a:cubicBezTo>
                  <a:cubicBezTo>
                    <a:pt x="15754" y="18928"/>
                    <a:pt x="18929" y="20960"/>
                    <a:pt x="22866" y="21722"/>
                  </a:cubicBezTo>
                  <a:cubicBezTo>
                    <a:pt x="25533" y="22357"/>
                    <a:pt x="27184" y="24897"/>
                    <a:pt x="26549" y="27564"/>
                  </a:cubicBezTo>
                  <a:cubicBezTo>
                    <a:pt x="25914" y="30231"/>
                    <a:pt x="23374" y="31882"/>
                    <a:pt x="20707" y="31247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75" id="75"/>
            <p:cNvSpPr/>
            <p:nvPr/>
          </p:nvSpPr>
          <p:spPr>
            <a:xfrm flipH="false" flipV="false" rot="0">
              <a:off x="380492" y="508381"/>
              <a:ext cx="9652" cy="53594"/>
            </a:xfrm>
            <a:custGeom>
              <a:avLst/>
              <a:gdLst/>
              <a:ahLst/>
              <a:cxnLst/>
              <a:rect r="r" b="b" t="t" l="l"/>
              <a:pathLst>
                <a:path h="53594" w="9652">
                  <a:moveTo>
                    <a:pt x="9652" y="4826"/>
                  </a:moveTo>
                  <a:lnTo>
                    <a:pt x="9652" y="48768"/>
                  </a:lnTo>
                  <a:cubicBezTo>
                    <a:pt x="9652" y="51435"/>
                    <a:pt x="7493" y="53594"/>
                    <a:pt x="4826" y="53594"/>
                  </a:cubicBezTo>
                  <a:cubicBezTo>
                    <a:pt x="2159" y="53594"/>
                    <a:pt x="0" y="51435"/>
                    <a:pt x="0" y="48768"/>
                  </a:cubicBezTo>
                  <a:lnTo>
                    <a:pt x="0" y="4826"/>
                  </a:lnTo>
                  <a:cubicBezTo>
                    <a:pt x="0" y="2159"/>
                    <a:pt x="2159" y="0"/>
                    <a:pt x="4826" y="0"/>
                  </a:cubicBezTo>
                  <a:cubicBezTo>
                    <a:pt x="7493" y="0"/>
                    <a:pt x="9652" y="2159"/>
                    <a:pt x="9652" y="4826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76" id="76"/>
            <p:cNvSpPr/>
            <p:nvPr/>
          </p:nvSpPr>
          <p:spPr>
            <a:xfrm flipH="false" flipV="false" rot="0">
              <a:off x="514031" y="441190"/>
              <a:ext cx="28894" cy="21917"/>
            </a:xfrm>
            <a:custGeom>
              <a:avLst/>
              <a:gdLst/>
              <a:ahLst/>
              <a:cxnLst/>
              <a:rect r="r" b="b" t="t" l="l"/>
              <a:pathLst>
                <a:path h="21917" w="28894">
                  <a:moveTo>
                    <a:pt x="573" y="14867"/>
                  </a:moveTo>
                  <a:cubicBezTo>
                    <a:pt x="2732" y="10295"/>
                    <a:pt x="5907" y="6612"/>
                    <a:pt x="10098" y="3945"/>
                  </a:cubicBezTo>
                  <a:lnTo>
                    <a:pt x="12765" y="8009"/>
                  </a:lnTo>
                  <a:lnTo>
                    <a:pt x="10098" y="3945"/>
                  </a:lnTo>
                  <a:cubicBezTo>
                    <a:pt x="14289" y="1278"/>
                    <a:pt x="18988" y="-119"/>
                    <a:pt x="24068" y="8"/>
                  </a:cubicBezTo>
                  <a:cubicBezTo>
                    <a:pt x="26735" y="8"/>
                    <a:pt x="28894" y="2167"/>
                    <a:pt x="28894" y="4961"/>
                  </a:cubicBezTo>
                  <a:cubicBezTo>
                    <a:pt x="28894" y="7755"/>
                    <a:pt x="26735" y="9787"/>
                    <a:pt x="23941" y="9787"/>
                  </a:cubicBezTo>
                  <a:cubicBezTo>
                    <a:pt x="20766" y="9787"/>
                    <a:pt x="17972" y="10549"/>
                    <a:pt x="15305" y="12327"/>
                  </a:cubicBezTo>
                  <a:cubicBezTo>
                    <a:pt x="12638" y="13978"/>
                    <a:pt x="10733" y="16264"/>
                    <a:pt x="9336" y="19058"/>
                  </a:cubicBezTo>
                  <a:cubicBezTo>
                    <a:pt x="8193" y="21471"/>
                    <a:pt x="5272" y="22614"/>
                    <a:pt x="2859" y="21471"/>
                  </a:cubicBezTo>
                  <a:cubicBezTo>
                    <a:pt x="446" y="20328"/>
                    <a:pt x="-697" y="17407"/>
                    <a:pt x="446" y="14994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77" id="77"/>
            <p:cNvSpPr/>
            <p:nvPr/>
          </p:nvSpPr>
          <p:spPr>
            <a:xfrm flipH="false" flipV="false" rot="0">
              <a:off x="521970" y="508508"/>
              <a:ext cx="9652" cy="53213"/>
            </a:xfrm>
            <a:custGeom>
              <a:avLst/>
              <a:gdLst/>
              <a:ahLst/>
              <a:cxnLst/>
              <a:rect r="r" b="b" t="t" l="l"/>
              <a:pathLst>
                <a:path h="53213" w="9652">
                  <a:moveTo>
                    <a:pt x="9652" y="4826"/>
                  </a:moveTo>
                  <a:lnTo>
                    <a:pt x="9652" y="48387"/>
                  </a:lnTo>
                  <a:cubicBezTo>
                    <a:pt x="9652" y="51054"/>
                    <a:pt x="7493" y="53213"/>
                    <a:pt x="4826" y="53213"/>
                  </a:cubicBezTo>
                  <a:cubicBezTo>
                    <a:pt x="2159" y="53213"/>
                    <a:pt x="0" y="51054"/>
                    <a:pt x="0" y="48387"/>
                  </a:cubicBezTo>
                  <a:lnTo>
                    <a:pt x="0" y="4826"/>
                  </a:lnTo>
                  <a:cubicBezTo>
                    <a:pt x="0" y="2159"/>
                    <a:pt x="2159" y="0"/>
                    <a:pt x="4826" y="0"/>
                  </a:cubicBezTo>
                  <a:cubicBezTo>
                    <a:pt x="7493" y="0"/>
                    <a:pt x="9652" y="2159"/>
                    <a:pt x="9652" y="4826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78" id="78"/>
            <p:cNvSpPr/>
            <p:nvPr/>
          </p:nvSpPr>
          <p:spPr>
            <a:xfrm flipH="false" flipV="false" rot="0">
              <a:off x="424894" y="457103"/>
              <a:ext cx="36418" cy="35373"/>
            </a:xfrm>
            <a:custGeom>
              <a:avLst/>
              <a:gdLst/>
              <a:ahLst/>
              <a:cxnLst/>
              <a:rect r="r" b="b" t="t" l="l"/>
              <a:pathLst>
                <a:path h="35373" w="36418">
                  <a:moveTo>
                    <a:pt x="34973" y="8352"/>
                  </a:moveTo>
                  <a:lnTo>
                    <a:pt x="8176" y="34006"/>
                  </a:lnTo>
                  <a:cubicBezTo>
                    <a:pt x="6271" y="35911"/>
                    <a:pt x="3096" y="35784"/>
                    <a:pt x="1318" y="33879"/>
                  </a:cubicBezTo>
                  <a:cubicBezTo>
                    <a:pt x="-460" y="31974"/>
                    <a:pt x="-460" y="28799"/>
                    <a:pt x="1445" y="27021"/>
                  </a:cubicBezTo>
                  <a:lnTo>
                    <a:pt x="28242" y="1367"/>
                  </a:lnTo>
                  <a:cubicBezTo>
                    <a:pt x="30147" y="-538"/>
                    <a:pt x="33322" y="-411"/>
                    <a:pt x="35100" y="1494"/>
                  </a:cubicBezTo>
                  <a:cubicBezTo>
                    <a:pt x="36878" y="3399"/>
                    <a:pt x="36878" y="6574"/>
                    <a:pt x="34973" y="8352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79" id="79"/>
            <p:cNvSpPr/>
            <p:nvPr/>
          </p:nvSpPr>
          <p:spPr>
            <a:xfrm flipH="false" flipV="false" rot="0">
              <a:off x="424845" y="482630"/>
              <a:ext cx="36262" cy="35246"/>
            </a:xfrm>
            <a:custGeom>
              <a:avLst/>
              <a:gdLst/>
              <a:ahLst/>
              <a:cxnLst/>
              <a:rect r="r" b="b" t="t" l="l"/>
              <a:pathLst>
                <a:path h="35246" w="36262">
                  <a:moveTo>
                    <a:pt x="28037" y="33879"/>
                  </a:moveTo>
                  <a:lnTo>
                    <a:pt x="1494" y="8352"/>
                  </a:lnTo>
                  <a:cubicBezTo>
                    <a:pt x="-411" y="6447"/>
                    <a:pt x="-538" y="3399"/>
                    <a:pt x="1367" y="1494"/>
                  </a:cubicBezTo>
                  <a:cubicBezTo>
                    <a:pt x="3272" y="-411"/>
                    <a:pt x="6320" y="-538"/>
                    <a:pt x="8225" y="1367"/>
                  </a:cubicBezTo>
                  <a:lnTo>
                    <a:pt x="34768" y="26894"/>
                  </a:lnTo>
                  <a:cubicBezTo>
                    <a:pt x="36673" y="28799"/>
                    <a:pt x="36800" y="31847"/>
                    <a:pt x="34895" y="33752"/>
                  </a:cubicBezTo>
                  <a:cubicBezTo>
                    <a:pt x="32990" y="35657"/>
                    <a:pt x="29942" y="35784"/>
                    <a:pt x="28037" y="33879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80" id="80"/>
            <p:cNvSpPr/>
            <p:nvPr/>
          </p:nvSpPr>
          <p:spPr>
            <a:xfrm flipH="false" flipV="false" rot="0">
              <a:off x="424942" y="482600"/>
              <a:ext cx="106172" cy="9779"/>
            </a:xfrm>
            <a:custGeom>
              <a:avLst/>
              <a:gdLst/>
              <a:ahLst/>
              <a:cxnLst/>
              <a:rect r="r" b="b" t="t" l="l"/>
              <a:pathLst>
                <a:path h="9779" w="106172">
                  <a:moveTo>
                    <a:pt x="101346" y="9652"/>
                  </a:moveTo>
                  <a:lnTo>
                    <a:pt x="4826" y="9779"/>
                  </a:lnTo>
                  <a:cubicBezTo>
                    <a:pt x="2159" y="9779"/>
                    <a:pt x="0" y="7620"/>
                    <a:pt x="0" y="4953"/>
                  </a:cubicBezTo>
                  <a:cubicBezTo>
                    <a:pt x="0" y="2286"/>
                    <a:pt x="2159" y="127"/>
                    <a:pt x="4826" y="127"/>
                  </a:cubicBezTo>
                  <a:lnTo>
                    <a:pt x="101346" y="0"/>
                  </a:lnTo>
                  <a:cubicBezTo>
                    <a:pt x="104013" y="0"/>
                    <a:pt x="106172" y="2159"/>
                    <a:pt x="106172" y="4826"/>
                  </a:cubicBezTo>
                  <a:cubicBezTo>
                    <a:pt x="106172" y="7493"/>
                    <a:pt x="104013" y="9652"/>
                    <a:pt x="101346" y="9652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81" id="81"/>
            <p:cNvSpPr/>
            <p:nvPr/>
          </p:nvSpPr>
          <p:spPr>
            <a:xfrm flipH="false" flipV="false" rot="0">
              <a:off x="494822" y="482630"/>
              <a:ext cx="36135" cy="35500"/>
            </a:xfrm>
            <a:custGeom>
              <a:avLst/>
              <a:gdLst/>
              <a:ahLst/>
              <a:cxnLst/>
              <a:rect r="r" b="b" t="t" l="l"/>
              <a:pathLst>
                <a:path h="35500" w="36135">
                  <a:moveTo>
                    <a:pt x="1494" y="27148"/>
                  </a:moveTo>
                  <a:lnTo>
                    <a:pt x="27910" y="1367"/>
                  </a:lnTo>
                  <a:cubicBezTo>
                    <a:pt x="29815" y="-538"/>
                    <a:pt x="32863" y="-411"/>
                    <a:pt x="34768" y="1494"/>
                  </a:cubicBezTo>
                  <a:cubicBezTo>
                    <a:pt x="36673" y="3399"/>
                    <a:pt x="36546" y="6447"/>
                    <a:pt x="34641" y="8352"/>
                  </a:cubicBezTo>
                  <a:lnTo>
                    <a:pt x="8225" y="34133"/>
                  </a:lnTo>
                  <a:cubicBezTo>
                    <a:pt x="6320" y="36038"/>
                    <a:pt x="3272" y="35911"/>
                    <a:pt x="1367" y="34006"/>
                  </a:cubicBezTo>
                  <a:cubicBezTo>
                    <a:pt x="-538" y="32101"/>
                    <a:pt x="-411" y="29053"/>
                    <a:pt x="1494" y="27148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82" id="82"/>
            <p:cNvSpPr/>
            <p:nvPr/>
          </p:nvSpPr>
          <p:spPr>
            <a:xfrm flipH="false" flipV="false" rot="0">
              <a:off x="494677" y="456958"/>
              <a:ext cx="36552" cy="35028"/>
            </a:xfrm>
            <a:custGeom>
              <a:avLst/>
              <a:gdLst/>
              <a:ahLst/>
              <a:cxnLst/>
              <a:rect r="r" b="b" t="t" l="l"/>
              <a:pathLst>
                <a:path h="35028" w="36552">
                  <a:moveTo>
                    <a:pt x="8116" y="1258"/>
                  </a:moveTo>
                  <a:lnTo>
                    <a:pt x="35040" y="26658"/>
                  </a:lnTo>
                  <a:cubicBezTo>
                    <a:pt x="36945" y="28563"/>
                    <a:pt x="37072" y="31611"/>
                    <a:pt x="35294" y="33516"/>
                  </a:cubicBezTo>
                  <a:cubicBezTo>
                    <a:pt x="33516" y="35421"/>
                    <a:pt x="30341" y="35548"/>
                    <a:pt x="28436" y="33770"/>
                  </a:cubicBezTo>
                  <a:lnTo>
                    <a:pt x="1512" y="8370"/>
                  </a:lnTo>
                  <a:cubicBezTo>
                    <a:pt x="-393" y="6465"/>
                    <a:pt x="-520" y="3417"/>
                    <a:pt x="1258" y="1512"/>
                  </a:cubicBezTo>
                  <a:cubicBezTo>
                    <a:pt x="3036" y="-393"/>
                    <a:pt x="6211" y="-520"/>
                    <a:pt x="8116" y="1258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83" id="83"/>
            <p:cNvSpPr/>
            <p:nvPr/>
          </p:nvSpPr>
          <p:spPr>
            <a:xfrm flipH="false" flipV="false" rot="0">
              <a:off x="363474" y="458724"/>
              <a:ext cx="10160" cy="37338"/>
            </a:xfrm>
            <a:custGeom>
              <a:avLst/>
              <a:gdLst/>
              <a:ahLst/>
              <a:cxnLst/>
              <a:rect r="r" b="b" t="t" l="l"/>
              <a:pathLst>
                <a:path h="37338" w="10160">
                  <a:moveTo>
                    <a:pt x="0" y="32385"/>
                  </a:moveTo>
                  <a:lnTo>
                    <a:pt x="381" y="4826"/>
                  </a:lnTo>
                  <a:cubicBezTo>
                    <a:pt x="381" y="2159"/>
                    <a:pt x="2667" y="0"/>
                    <a:pt x="5334" y="0"/>
                  </a:cubicBezTo>
                  <a:cubicBezTo>
                    <a:pt x="8001" y="0"/>
                    <a:pt x="10160" y="2286"/>
                    <a:pt x="10160" y="4953"/>
                  </a:cubicBezTo>
                  <a:lnTo>
                    <a:pt x="9779" y="32512"/>
                  </a:lnTo>
                  <a:cubicBezTo>
                    <a:pt x="9779" y="35179"/>
                    <a:pt x="7493" y="37338"/>
                    <a:pt x="4826" y="37338"/>
                  </a:cubicBezTo>
                  <a:cubicBezTo>
                    <a:pt x="2159" y="37338"/>
                    <a:pt x="0" y="35052"/>
                    <a:pt x="0" y="32385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84" id="84"/>
            <p:cNvSpPr/>
            <p:nvPr/>
          </p:nvSpPr>
          <p:spPr>
            <a:xfrm flipH="false" flipV="false" rot="0">
              <a:off x="363855" y="441047"/>
              <a:ext cx="31501" cy="27380"/>
            </a:xfrm>
            <a:custGeom>
              <a:avLst/>
              <a:gdLst/>
              <a:ahLst/>
              <a:cxnLst/>
              <a:rect r="r" b="b" t="t" l="l"/>
              <a:pathLst>
                <a:path h="27380" w="31501">
                  <a:moveTo>
                    <a:pt x="0" y="21868"/>
                  </a:moveTo>
                  <a:cubicBezTo>
                    <a:pt x="508" y="18693"/>
                    <a:pt x="1524" y="15772"/>
                    <a:pt x="3175" y="12978"/>
                  </a:cubicBezTo>
                  <a:lnTo>
                    <a:pt x="7366" y="15391"/>
                  </a:lnTo>
                  <a:lnTo>
                    <a:pt x="3175" y="12978"/>
                  </a:lnTo>
                  <a:cubicBezTo>
                    <a:pt x="4699" y="10184"/>
                    <a:pt x="6731" y="7898"/>
                    <a:pt x="9271" y="5866"/>
                  </a:cubicBezTo>
                  <a:lnTo>
                    <a:pt x="12319" y="9676"/>
                  </a:lnTo>
                  <a:lnTo>
                    <a:pt x="9271" y="5866"/>
                  </a:lnTo>
                  <a:cubicBezTo>
                    <a:pt x="11684" y="3834"/>
                    <a:pt x="14478" y="2310"/>
                    <a:pt x="17526" y="1294"/>
                  </a:cubicBezTo>
                  <a:lnTo>
                    <a:pt x="19050" y="5866"/>
                  </a:lnTo>
                  <a:lnTo>
                    <a:pt x="17526" y="1294"/>
                  </a:lnTo>
                  <a:cubicBezTo>
                    <a:pt x="20574" y="278"/>
                    <a:pt x="23622" y="-103"/>
                    <a:pt x="26797" y="24"/>
                  </a:cubicBezTo>
                  <a:cubicBezTo>
                    <a:pt x="29464" y="151"/>
                    <a:pt x="31623" y="2437"/>
                    <a:pt x="31496" y="5104"/>
                  </a:cubicBezTo>
                  <a:cubicBezTo>
                    <a:pt x="31369" y="7771"/>
                    <a:pt x="29083" y="9930"/>
                    <a:pt x="26416" y="9803"/>
                  </a:cubicBezTo>
                  <a:cubicBezTo>
                    <a:pt x="24384" y="9676"/>
                    <a:pt x="22479" y="9930"/>
                    <a:pt x="20574" y="10565"/>
                  </a:cubicBezTo>
                  <a:cubicBezTo>
                    <a:pt x="18669" y="11200"/>
                    <a:pt x="17018" y="12089"/>
                    <a:pt x="15494" y="13359"/>
                  </a:cubicBezTo>
                  <a:cubicBezTo>
                    <a:pt x="13970" y="14629"/>
                    <a:pt x="12700" y="16153"/>
                    <a:pt x="11684" y="17804"/>
                  </a:cubicBezTo>
                  <a:cubicBezTo>
                    <a:pt x="10668" y="19455"/>
                    <a:pt x="10033" y="21360"/>
                    <a:pt x="9779" y="23265"/>
                  </a:cubicBezTo>
                  <a:cubicBezTo>
                    <a:pt x="9398" y="25932"/>
                    <a:pt x="6858" y="27710"/>
                    <a:pt x="4191" y="27329"/>
                  </a:cubicBezTo>
                  <a:cubicBezTo>
                    <a:pt x="1524" y="26948"/>
                    <a:pt x="-254" y="24408"/>
                    <a:pt x="127" y="21741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85" id="85"/>
            <p:cNvSpPr/>
            <p:nvPr/>
          </p:nvSpPr>
          <p:spPr>
            <a:xfrm flipH="false" flipV="false" rot="0">
              <a:off x="385445" y="441071"/>
              <a:ext cx="39370" cy="9652"/>
            </a:xfrm>
            <a:custGeom>
              <a:avLst/>
              <a:gdLst/>
              <a:ahLst/>
              <a:cxnLst/>
              <a:rect r="r" b="b" t="t" l="l"/>
              <a:pathLst>
                <a:path h="9652" w="39370">
                  <a:moveTo>
                    <a:pt x="4826" y="0"/>
                  </a:moveTo>
                  <a:lnTo>
                    <a:pt x="34544" y="0"/>
                  </a:lnTo>
                  <a:cubicBezTo>
                    <a:pt x="37211" y="0"/>
                    <a:pt x="39370" y="2159"/>
                    <a:pt x="39370" y="4826"/>
                  </a:cubicBezTo>
                  <a:cubicBezTo>
                    <a:pt x="39370" y="7493"/>
                    <a:pt x="37211" y="9652"/>
                    <a:pt x="34544" y="9652"/>
                  </a:cubicBezTo>
                  <a:lnTo>
                    <a:pt x="4826" y="9652"/>
                  </a:lnTo>
                  <a:cubicBezTo>
                    <a:pt x="2159" y="9652"/>
                    <a:pt x="0" y="7493"/>
                    <a:pt x="0" y="4826"/>
                  </a:cubicBezTo>
                  <a:cubicBezTo>
                    <a:pt x="0" y="2159"/>
                    <a:pt x="2159" y="0"/>
                    <a:pt x="4826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86" id="86"/>
            <p:cNvSpPr/>
            <p:nvPr/>
          </p:nvSpPr>
          <p:spPr>
            <a:xfrm flipH="false" flipV="false" rot="0">
              <a:off x="424561" y="508508"/>
              <a:ext cx="9652" cy="50546"/>
            </a:xfrm>
            <a:custGeom>
              <a:avLst/>
              <a:gdLst/>
              <a:ahLst/>
              <a:cxnLst/>
              <a:rect r="r" b="b" t="t" l="l"/>
              <a:pathLst>
                <a:path h="50546" w="9652">
                  <a:moveTo>
                    <a:pt x="0" y="45720"/>
                  </a:moveTo>
                  <a:lnTo>
                    <a:pt x="0" y="4826"/>
                  </a:lnTo>
                  <a:cubicBezTo>
                    <a:pt x="0" y="2159"/>
                    <a:pt x="2159" y="0"/>
                    <a:pt x="4826" y="0"/>
                  </a:cubicBezTo>
                  <a:cubicBezTo>
                    <a:pt x="7493" y="0"/>
                    <a:pt x="9652" y="2159"/>
                    <a:pt x="9652" y="4826"/>
                  </a:cubicBezTo>
                  <a:lnTo>
                    <a:pt x="9652" y="45720"/>
                  </a:lnTo>
                  <a:cubicBezTo>
                    <a:pt x="9652" y="48387"/>
                    <a:pt x="7493" y="50546"/>
                    <a:pt x="4826" y="50546"/>
                  </a:cubicBezTo>
                  <a:cubicBezTo>
                    <a:pt x="2159" y="50546"/>
                    <a:pt x="0" y="48387"/>
                    <a:pt x="0" y="4572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87" id="87"/>
            <p:cNvSpPr/>
            <p:nvPr/>
          </p:nvSpPr>
          <p:spPr>
            <a:xfrm flipH="false" flipV="false" rot="0">
              <a:off x="533268" y="441193"/>
              <a:ext cx="44461" cy="10552"/>
            </a:xfrm>
            <a:custGeom>
              <a:avLst/>
              <a:gdLst/>
              <a:ahLst/>
              <a:cxnLst/>
              <a:rect r="r" b="b" t="t" l="l"/>
              <a:pathLst>
                <a:path h="10552" w="44461">
                  <a:moveTo>
                    <a:pt x="4958" y="5"/>
                  </a:moveTo>
                  <a:lnTo>
                    <a:pt x="39756" y="894"/>
                  </a:lnTo>
                  <a:cubicBezTo>
                    <a:pt x="42423" y="1021"/>
                    <a:pt x="44582" y="3180"/>
                    <a:pt x="44455" y="5847"/>
                  </a:cubicBezTo>
                  <a:cubicBezTo>
                    <a:pt x="44328" y="8514"/>
                    <a:pt x="42169" y="10673"/>
                    <a:pt x="39502" y="10546"/>
                  </a:cubicBezTo>
                  <a:lnTo>
                    <a:pt x="4704" y="9657"/>
                  </a:lnTo>
                  <a:cubicBezTo>
                    <a:pt x="2037" y="9530"/>
                    <a:pt x="-122" y="7371"/>
                    <a:pt x="5" y="4704"/>
                  </a:cubicBezTo>
                  <a:cubicBezTo>
                    <a:pt x="132" y="2037"/>
                    <a:pt x="2291" y="-122"/>
                    <a:pt x="4958" y="5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88" id="88"/>
            <p:cNvSpPr/>
            <p:nvPr/>
          </p:nvSpPr>
          <p:spPr>
            <a:xfrm flipH="false" flipV="false" rot="0">
              <a:off x="394081" y="566928"/>
              <a:ext cx="27432" cy="9652"/>
            </a:xfrm>
            <a:custGeom>
              <a:avLst/>
              <a:gdLst/>
              <a:ahLst/>
              <a:cxnLst/>
              <a:rect r="r" b="b" t="t" l="l"/>
              <a:pathLst>
                <a:path h="9652" w="27432">
                  <a:moveTo>
                    <a:pt x="4826" y="0"/>
                  </a:moveTo>
                  <a:lnTo>
                    <a:pt x="22606" y="0"/>
                  </a:lnTo>
                  <a:cubicBezTo>
                    <a:pt x="25273" y="0"/>
                    <a:pt x="27432" y="2159"/>
                    <a:pt x="27432" y="4826"/>
                  </a:cubicBezTo>
                  <a:cubicBezTo>
                    <a:pt x="27432" y="7493"/>
                    <a:pt x="25273" y="9652"/>
                    <a:pt x="22606" y="9652"/>
                  </a:cubicBezTo>
                  <a:lnTo>
                    <a:pt x="4826" y="9652"/>
                  </a:lnTo>
                  <a:cubicBezTo>
                    <a:pt x="2159" y="9652"/>
                    <a:pt x="0" y="7493"/>
                    <a:pt x="0" y="4826"/>
                  </a:cubicBezTo>
                  <a:cubicBezTo>
                    <a:pt x="0" y="2159"/>
                    <a:pt x="2159" y="0"/>
                    <a:pt x="4826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89" id="89"/>
            <p:cNvSpPr/>
            <p:nvPr/>
          </p:nvSpPr>
          <p:spPr>
            <a:xfrm flipH="false" flipV="false" rot="0">
              <a:off x="567943" y="441959"/>
              <a:ext cx="25046" cy="31248"/>
            </a:xfrm>
            <a:custGeom>
              <a:avLst/>
              <a:gdLst/>
              <a:ahLst/>
              <a:cxnLst/>
              <a:rect r="r" b="b" t="t" l="l"/>
              <a:pathLst>
                <a:path h="31248" w="25046">
                  <a:moveTo>
                    <a:pt x="6351" y="255"/>
                  </a:moveTo>
                  <a:cubicBezTo>
                    <a:pt x="12066" y="2033"/>
                    <a:pt x="16638" y="5335"/>
                    <a:pt x="20194" y="10288"/>
                  </a:cubicBezTo>
                  <a:lnTo>
                    <a:pt x="16257" y="13082"/>
                  </a:lnTo>
                  <a:lnTo>
                    <a:pt x="20194" y="10288"/>
                  </a:lnTo>
                  <a:cubicBezTo>
                    <a:pt x="23623" y="15114"/>
                    <a:pt x="25274" y="20702"/>
                    <a:pt x="25020" y="26544"/>
                  </a:cubicBezTo>
                  <a:cubicBezTo>
                    <a:pt x="24893" y="29211"/>
                    <a:pt x="22607" y="31370"/>
                    <a:pt x="19940" y="31243"/>
                  </a:cubicBezTo>
                  <a:cubicBezTo>
                    <a:pt x="17273" y="31116"/>
                    <a:pt x="15114" y="28830"/>
                    <a:pt x="15241" y="26163"/>
                  </a:cubicBezTo>
                  <a:cubicBezTo>
                    <a:pt x="15368" y="22353"/>
                    <a:pt x="14352" y="18924"/>
                    <a:pt x="12193" y="15876"/>
                  </a:cubicBezTo>
                  <a:cubicBezTo>
                    <a:pt x="10034" y="12701"/>
                    <a:pt x="7113" y="10669"/>
                    <a:pt x="3430" y="9526"/>
                  </a:cubicBezTo>
                  <a:cubicBezTo>
                    <a:pt x="890" y="8764"/>
                    <a:pt x="-634" y="5970"/>
                    <a:pt x="255" y="3430"/>
                  </a:cubicBezTo>
                  <a:cubicBezTo>
                    <a:pt x="1144" y="890"/>
                    <a:pt x="3811" y="-634"/>
                    <a:pt x="6351" y="255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90" id="90"/>
            <p:cNvSpPr/>
            <p:nvPr/>
          </p:nvSpPr>
          <p:spPr>
            <a:xfrm flipH="false" flipV="false" rot="0">
              <a:off x="582549" y="463423"/>
              <a:ext cx="10414" cy="38608"/>
            </a:xfrm>
            <a:custGeom>
              <a:avLst/>
              <a:gdLst/>
              <a:ahLst/>
              <a:cxnLst/>
              <a:rect r="r" b="b" t="t" l="l"/>
              <a:pathLst>
                <a:path h="38608" w="10414">
                  <a:moveTo>
                    <a:pt x="10414" y="4953"/>
                  </a:moveTo>
                  <a:lnTo>
                    <a:pt x="9779" y="33782"/>
                  </a:lnTo>
                  <a:cubicBezTo>
                    <a:pt x="9779" y="36449"/>
                    <a:pt x="7493" y="38608"/>
                    <a:pt x="4826" y="38608"/>
                  </a:cubicBezTo>
                  <a:cubicBezTo>
                    <a:pt x="2159" y="38608"/>
                    <a:pt x="0" y="36322"/>
                    <a:pt x="0" y="33655"/>
                  </a:cubicBezTo>
                  <a:lnTo>
                    <a:pt x="635" y="4826"/>
                  </a:lnTo>
                  <a:cubicBezTo>
                    <a:pt x="635" y="2159"/>
                    <a:pt x="2921" y="0"/>
                    <a:pt x="5588" y="0"/>
                  </a:cubicBezTo>
                  <a:cubicBezTo>
                    <a:pt x="8255" y="0"/>
                    <a:pt x="10414" y="2286"/>
                    <a:pt x="10414" y="4953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91" id="91"/>
            <p:cNvSpPr/>
            <p:nvPr/>
          </p:nvSpPr>
          <p:spPr>
            <a:xfrm flipH="false" flipV="false" rot="0">
              <a:off x="566328" y="492363"/>
              <a:ext cx="26009" cy="25381"/>
            </a:xfrm>
            <a:custGeom>
              <a:avLst/>
              <a:gdLst/>
              <a:ahLst/>
              <a:cxnLst/>
              <a:rect r="r" b="b" t="t" l="l"/>
              <a:pathLst>
                <a:path h="25381" w="26009">
                  <a:moveTo>
                    <a:pt x="25873" y="5985"/>
                  </a:moveTo>
                  <a:cubicBezTo>
                    <a:pt x="24730" y="10811"/>
                    <a:pt x="22190" y="15002"/>
                    <a:pt x="18634" y="18558"/>
                  </a:cubicBezTo>
                  <a:lnTo>
                    <a:pt x="15205" y="15002"/>
                  </a:lnTo>
                  <a:lnTo>
                    <a:pt x="18634" y="18558"/>
                  </a:lnTo>
                  <a:cubicBezTo>
                    <a:pt x="14951" y="21987"/>
                    <a:pt x="10760" y="24273"/>
                    <a:pt x="5807" y="25289"/>
                  </a:cubicBezTo>
                  <a:cubicBezTo>
                    <a:pt x="3140" y="25797"/>
                    <a:pt x="600" y="24146"/>
                    <a:pt x="92" y="21479"/>
                  </a:cubicBezTo>
                  <a:cubicBezTo>
                    <a:pt x="-416" y="18812"/>
                    <a:pt x="1235" y="16272"/>
                    <a:pt x="3902" y="15764"/>
                  </a:cubicBezTo>
                  <a:cubicBezTo>
                    <a:pt x="6950" y="15129"/>
                    <a:pt x="9617" y="13732"/>
                    <a:pt x="11903" y="11573"/>
                  </a:cubicBezTo>
                  <a:cubicBezTo>
                    <a:pt x="14189" y="9414"/>
                    <a:pt x="15713" y="6747"/>
                    <a:pt x="16475" y="3699"/>
                  </a:cubicBezTo>
                  <a:cubicBezTo>
                    <a:pt x="17110" y="1032"/>
                    <a:pt x="19777" y="-492"/>
                    <a:pt x="22317" y="143"/>
                  </a:cubicBezTo>
                  <a:cubicBezTo>
                    <a:pt x="24857" y="778"/>
                    <a:pt x="26508" y="3445"/>
                    <a:pt x="25873" y="5985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92" id="92"/>
            <p:cNvSpPr/>
            <p:nvPr/>
          </p:nvSpPr>
          <p:spPr>
            <a:xfrm flipH="false" flipV="false" rot="0">
              <a:off x="535432" y="566928"/>
              <a:ext cx="26924" cy="9779"/>
            </a:xfrm>
            <a:custGeom>
              <a:avLst/>
              <a:gdLst/>
              <a:ahLst/>
              <a:cxnLst/>
              <a:rect r="r" b="b" t="t" l="l"/>
              <a:pathLst>
                <a:path h="9779" w="26924">
                  <a:moveTo>
                    <a:pt x="4826" y="0"/>
                  </a:moveTo>
                  <a:lnTo>
                    <a:pt x="22098" y="127"/>
                  </a:lnTo>
                  <a:cubicBezTo>
                    <a:pt x="24765" y="127"/>
                    <a:pt x="26924" y="2286"/>
                    <a:pt x="26924" y="4953"/>
                  </a:cubicBezTo>
                  <a:cubicBezTo>
                    <a:pt x="26924" y="7620"/>
                    <a:pt x="24765" y="9779"/>
                    <a:pt x="22098" y="9779"/>
                  </a:cubicBezTo>
                  <a:lnTo>
                    <a:pt x="4826" y="9652"/>
                  </a:lnTo>
                  <a:cubicBezTo>
                    <a:pt x="2159" y="9652"/>
                    <a:pt x="0" y="7493"/>
                    <a:pt x="0" y="4826"/>
                  </a:cubicBezTo>
                  <a:cubicBezTo>
                    <a:pt x="0" y="2159"/>
                    <a:pt x="2159" y="0"/>
                    <a:pt x="4826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93" id="93"/>
            <p:cNvSpPr/>
            <p:nvPr/>
          </p:nvSpPr>
          <p:spPr>
            <a:xfrm flipH="false" flipV="false" rot="0">
              <a:off x="566293" y="508127"/>
              <a:ext cx="9779" cy="48260"/>
            </a:xfrm>
            <a:custGeom>
              <a:avLst/>
              <a:gdLst/>
              <a:ahLst/>
              <a:cxnLst/>
              <a:rect r="r" b="b" t="t" l="l"/>
              <a:pathLst>
                <a:path h="48260" w="9779">
                  <a:moveTo>
                    <a:pt x="0" y="43434"/>
                  </a:moveTo>
                  <a:lnTo>
                    <a:pt x="127" y="4826"/>
                  </a:lnTo>
                  <a:cubicBezTo>
                    <a:pt x="127" y="2159"/>
                    <a:pt x="2286" y="0"/>
                    <a:pt x="4953" y="0"/>
                  </a:cubicBezTo>
                  <a:cubicBezTo>
                    <a:pt x="7620" y="0"/>
                    <a:pt x="9779" y="2159"/>
                    <a:pt x="9779" y="4826"/>
                  </a:cubicBezTo>
                  <a:lnTo>
                    <a:pt x="9652" y="43434"/>
                  </a:lnTo>
                  <a:cubicBezTo>
                    <a:pt x="9652" y="46101"/>
                    <a:pt x="7493" y="48260"/>
                    <a:pt x="4826" y="48260"/>
                  </a:cubicBezTo>
                  <a:cubicBezTo>
                    <a:pt x="2159" y="48260"/>
                    <a:pt x="0" y="46101"/>
                    <a:pt x="0" y="43434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TextBox 94" id="94"/>
          <p:cNvSpPr txBox="true"/>
          <p:nvPr/>
        </p:nvSpPr>
        <p:spPr>
          <a:xfrm rot="0">
            <a:off x="924589" y="1231925"/>
            <a:ext cx="12135445" cy="9298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548"/>
              </a:lnSpc>
            </a:pPr>
            <a:r>
              <a:rPr lang="en-US" b="true" sz="5391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AUTOMATISATION DES TÂCHES RH</a:t>
            </a:r>
          </a:p>
        </p:txBody>
      </p:sp>
      <p:sp>
        <p:nvSpPr>
          <p:cNvPr name="TextBox 95" id="95"/>
          <p:cNvSpPr txBox="true"/>
          <p:nvPr/>
        </p:nvSpPr>
        <p:spPr>
          <a:xfrm rot="0">
            <a:off x="1199921" y="7220025"/>
            <a:ext cx="7621058" cy="12667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Gagner du temps</a:t>
            </a:r>
          </a:p>
          <a:p>
            <a:pPr algn="l">
              <a:lnSpc>
                <a:spcPts val="323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Réduire drastiquement la production, la reformulation et la synthèse de contenus standards.</a:t>
            </a:r>
          </a:p>
        </p:txBody>
      </p:sp>
      <p:sp>
        <p:nvSpPr>
          <p:cNvPr name="TextBox 96" id="96"/>
          <p:cNvSpPr txBox="true"/>
          <p:nvPr/>
        </p:nvSpPr>
        <p:spPr>
          <a:xfrm rot="0">
            <a:off x="1199921" y="3963644"/>
            <a:ext cx="7148883" cy="12667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Accélérer la rédaction</a:t>
            </a:r>
          </a:p>
          <a:p>
            <a:pPr algn="l">
              <a:lnSpc>
                <a:spcPts val="323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Utiliser ChatGPT pour traiter les tâches répétitives à faible valeur rédactionnelle et standardiser les livrables.</a:t>
            </a:r>
          </a:p>
        </p:txBody>
      </p:sp>
      <p:sp>
        <p:nvSpPr>
          <p:cNvPr name="TextBox 97" id="97"/>
          <p:cNvSpPr txBox="true"/>
          <p:nvPr/>
        </p:nvSpPr>
        <p:spPr>
          <a:xfrm rot="0">
            <a:off x="9549389" y="7220025"/>
            <a:ext cx="7558487" cy="12667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Libérer l'humain</a:t>
            </a:r>
          </a:p>
          <a:p>
            <a:pPr algn="l">
              <a:lnSpc>
                <a:spcPts val="323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Réserver le temps précieux pour l'arbitrage, la relation client interne et les cas sensibles.</a:t>
            </a:r>
          </a:p>
        </p:txBody>
      </p:sp>
      <p:sp>
        <p:nvSpPr>
          <p:cNvPr name="TextBox 98" id="98"/>
          <p:cNvSpPr txBox="true"/>
          <p:nvPr/>
        </p:nvSpPr>
        <p:spPr>
          <a:xfrm rot="0">
            <a:off x="9549389" y="3963644"/>
            <a:ext cx="7518711" cy="12667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Validation humaine</a:t>
            </a:r>
          </a:p>
          <a:p>
            <a:pPr algn="l">
              <a:lnSpc>
                <a:spcPts val="323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Conserver un contrôle qualité humain sur tous les documents avant envoi aux collaborateurs.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434"/>
            <a:ext cx="6612769" cy="10286133"/>
            <a:chOff x="0" y="0"/>
            <a:chExt cx="5715000" cy="888965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715000" cy="8889619"/>
            </a:xfrm>
            <a:custGeom>
              <a:avLst/>
              <a:gdLst/>
              <a:ahLst/>
              <a:cxnLst/>
              <a:rect r="r" b="b" t="t" l="l"/>
              <a:pathLst>
                <a:path h="8889619" w="5715000">
                  <a:moveTo>
                    <a:pt x="0" y="0"/>
                  </a:moveTo>
                  <a:lnTo>
                    <a:pt x="5715000" y="0"/>
                  </a:lnTo>
                  <a:lnTo>
                    <a:pt x="5715000" y="8889619"/>
                  </a:lnTo>
                  <a:lnTo>
                    <a:pt x="0" y="88896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30" t="-3" r="-13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7438666" y="2575762"/>
            <a:ext cx="9453806" cy="1724213"/>
            <a:chOff x="0" y="0"/>
            <a:chExt cx="6127750" cy="11176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73025" y="73152"/>
              <a:ext cx="5981573" cy="971423"/>
            </a:xfrm>
            <a:custGeom>
              <a:avLst/>
              <a:gdLst/>
              <a:ahLst/>
              <a:cxnLst/>
              <a:rect r="r" b="b" t="t" l="l"/>
              <a:pathLst>
                <a:path h="971423" w="5981573">
                  <a:moveTo>
                    <a:pt x="0" y="923925"/>
                  </a:moveTo>
                  <a:lnTo>
                    <a:pt x="0" y="47371"/>
                  </a:lnTo>
                  <a:cubicBezTo>
                    <a:pt x="0" y="41021"/>
                    <a:pt x="1270" y="35052"/>
                    <a:pt x="3556" y="29210"/>
                  </a:cubicBezTo>
                  <a:cubicBezTo>
                    <a:pt x="5842" y="23368"/>
                    <a:pt x="9398" y="18288"/>
                    <a:pt x="13843" y="13843"/>
                  </a:cubicBezTo>
                  <a:cubicBezTo>
                    <a:pt x="18288" y="9398"/>
                    <a:pt x="23495" y="5969"/>
                    <a:pt x="29210" y="3556"/>
                  </a:cubicBezTo>
                  <a:cubicBezTo>
                    <a:pt x="34925" y="1143"/>
                    <a:pt x="41021" y="0"/>
                    <a:pt x="47371" y="0"/>
                  </a:cubicBezTo>
                  <a:lnTo>
                    <a:pt x="5934202" y="0"/>
                  </a:lnTo>
                  <a:cubicBezTo>
                    <a:pt x="5940552" y="0"/>
                    <a:pt x="5946521" y="1270"/>
                    <a:pt x="5952363" y="3556"/>
                  </a:cubicBezTo>
                  <a:cubicBezTo>
                    <a:pt x="5958205" y="5842"/>
                    <a:pt x="5963285" y="9398"/>
                    <a:pt x="5967730" y="13843"/>
                  </a:cubicBezTo>
                  <a:cubicBezTo>
                    <a:pt x="5972175" y="18288"/>
                    <a:pt x="5975604" y="23495"/>
                    <a:pt x="5978017" y="29210"/>
                  </a:cubicBezTo>
                  <a:cubicBezTo>
                    <a:pt x="5980430" y="34925"/>
                    <a:pt x="5981573" y="41021"/>
                    <a:pt x="5981573" y="47371"/>
                  </a:cubicBezTo>
                  <a:lnTo>
                    <a:pt x="5981573" y="923925"/>
                  </a:lnTo>
                  <a:cubicBezTo>
                    <a:pt x="5981573" y="930275"/>
                    <a:pt x="5980303" y="936244"/>
                    <a:pt x="5978017" y="942086"/>
                  </a:cubicBezTo>
                  <a:cubicBezTo>
                    <a:pt x="5975731" y="947928"/>
                    <a:pt x="5972175" y="953008"/>
                    <a:pt x="5967730" y="957453"/>
                  </a:cubicBezTo>
                  <a:cubicBezTo>
                    <a:pt x="5963285" y="961898"/>
                    <a:pt x="5958205" y="965327"/>
                    <a:pt x="5952363" y="967740"/>
                  </a:cubicBezTo>
                  <a:cubicBezTo>
                    <a:pt x="5946521" y="970153"/>
                    <a:pt x="5940552" y="971423"/>
                    <a:pt x="5934202" y="971423"/>
                  </a:cubicBezTo>
                  <a:lnTo>
                    <a:pt x="47498" y="971423"/>
                  </a:lnTo>
                  <a:cubicBezTo>
                    <a:pt x="41148" y="971423"/>
                    <a:pt x="35179" y="970153"/>
                    <a:pt x="29337" y="967740"/>
                  </a:cubicBezTo>
                  <a:cubicBezTo>
                    <a:pt x="23495" y="965327"/>
                    <a:pt x="18415" y="961898"/>
                    <a:pt x="13970" y="957453"/>
                  </a:cubicBezTo>
                  <a:cubicBezTo>
                    <a:pt x="9525" y="953008"/>
                    <a:pt x="6096" y="947801"/>
                    <a:pt x="3683" y="942086"/>
                  </a:cubicBezTo>
                  <a:cubicBezTo>
                    <a:pt x="1270" y="936371"/>
                    <a:pt x="127" y="930275"/>
                    <a:pt x="127" y="923925"/>
                  </a:cubicBezTo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63500" y="63500"/>
              <a:ext cx="6000750" cy="990600"/>
            </a:xfrm>
            <a:custGeom>
              <a:avLst/>
              <a:gdLst/>
              <a:ahLst/>
              <a:cxnLst/>
              <a:rect r="r" b="b" t="t" l="l"/>
              <a:pathLst>
                <a:path h="990600" w="6000750">
                  <a:moveTo>
                    <a:pt x="0" y="933577"/>
                  </a:moveTo>
                  <a:lnTo>
                    <a:pt x="0" y="57023"/>
                  </a:lnTo>
                  <a:lnTo>
                    <a:pt x="9525" y="57023"/>
                  </a:lnTo>
                  <a:lnTo>
                    <a:pt x="0" y="57023"/>
                  </a:lnTo>
                  <a:cubicBezTo>
                    <a:pt x="0" y="49530"/>
                    <a:pt x="1397" y="42164"/>
                    <a:pt x="4318" y="35179"/>
                  </a:cubicBezTo>
                  <a:cubicBezTo>
                    <a:pt x="7239" y="28194"/>
                    <a:pt x="11303" y="21971"/>
                    <a:pt x="16637" y="16637"/>
                  </a:cubicBezTo>
                  <a:cubicBezTo>
                    <a:pt x="21971" y="11303"/>
                    <a:pt x="28194" y="7239"/>
                    <a:pt x="35179" y="4318"/>
                  </a:cubicBezTo>
                  <a:cubicBezTo>
                    <a:pt x="42164" y="1397"/>
                    <a:pt x="49403" y="0"/>
                    <a:pt x="57023" y="0"/>
                  </a:cubicBezTo>
                  <a:lnTo>
                    <a:pt x="57023" y="9525"/>
                  </a:lnTo>
                  <a:lnTo>
                    <a:pt x="57023" y="0"/>
                  </a:lnTo>
                  <a:lnTo>
                    <a:pt x="5943727" y="0"/>
                  </a:lnTo>
                  <a:lnTo>
                    <a:pt x="5943727" y="9525"/>
                  </a:lnTo>
                  <a:lnTo>
                    <a:pt x="5943727" y="0"/>
                  </a:lnTo>
                  <a:cubicBezTo>
                    <a:pt x="5951220" y="0"/>
                    <a:pt x="5958586" y="1397"/>
                    <a:pt x="5965571" y="4318"/>
                  </a:cubicBezTo>
                  <a:cubicBezTo>
                    <a:pt x="5972556" y="7239"/>
                    <a:pt x="5978779" y="11303"/>
                    <a:pt x="5984113" y="16637"/>
                  </a:cubicBezTo>
                  <a:cubicBezTo>
                    <a:pt x="5989447" y="21971"/>
                    <a:pt x="5993638" y="28194"/>
                    <a:pt x="5996432" y="35179"/>
                  </a:cubicBezTo>
                  <a:cubicBezTo>
                    <a:pt x="5999353" y="42164"/>
                    <a:pt x="6000750" y="49403"/>
                    <a:pt x="6000750" y="57023"/>
                  </a:cubicBezTo>
                  <a:lnTo>
                    <a:pt x="5991225" y="57023"/>
                  </a:lnTo>
                  <a:lnTo>
                    <a:pt x="6000750" y="57023"/>
                  </a:lnTo>
                  <a:lnTo>
                    <a:pt x="6000750" y="933577"/>
                  </a:lnTo>
                  <a:lnTo>
                    <a:pt x="5991225" y="933577"/>
                  </a:lnTo>
                  <a:lnTo>
                    <a:pt x="6000750" y="933577"/>
                  </a:lnTo>
                  <a:cubicBezTo>
                    <a:pt x="6000750" y="941070"/>
                    <a:pt x="5999353" y="948436"/>
                    <a:pt x="5996432" y="955421"/>
                  </a:cubicBezTo>
                  <a:cubicBezTo>
                    <a:pt x="5993511" y="962406"/>
                    <a:pt x="5989447" y="968629"/>
                    <a:pt x="5984113" y="973963"/>
                  </a:cubicBezTo>
                  <a:cubicBezTo>
                    <a:pt x="5978779" y="979297"/>
                    <a:pt x="5972556" y="983488"/>
                    <a:pt x="5965571" y="986282"/>
                  </a:cubicBezTo>
                  <a:lnTo>
                    <a:pt x="5961888" y="977519"/>
                  </a:lnTo>
                  <a:lnTo>
                    <a:pt x="5965571" y="986282"/>
                  </a:lnTo>
                  <a:cubicBezTo>
                    <a:pt x="5958586" y="989203"/>
                    <a:pt x="5951347" y="990600"/>
                    <a:pt x="5943727" y="990600"/>
                  </a:cubicBezTo>
                  <a:lnTo>
                    <a:pt x="5943727" y="981075"/>
                  </a:lnTo>
                  <a:lnTo>
                    <a:pt x="5943727" y="990600"/>
                  </a:lnTo>
                  <a:lnTo>
                    <a:pt x="57023" y="990600"/>
                  </a:lnTo>
                  <a:lnTo>
                    <a:pt x="57023" y="981075"/>
                  </a:lnTo>
                  <a:lnTo>
                    <a:pt x="57023" y="990600"/>
                  </a:lnTo>
                  <a:cubicBezTo>
                    <a:pt x="49530" y="990600"/>
                    <a:pt x="42164" y="989203"/>
                    <a:pt x="35179" y="986282"/>
                  </a:cubicBezTo>
                  <a:lnTo>
                    <a:pt x="38862" y="977519"/>
                  </a:lnTo>
                  <a:lnTo>
                    <a:pt x="35179" y="986282"/>
                  </a:lnTo>
                  <a:cubicBezTo>
                    <a:pt x="28194" y="983361"/>
                    <a:pt x="22098" y="979297"/>
                    <a:pt x="16637" y="973963"/>
                  </a:cubicBezTo>
                  <a:cubicBezTo>
                    <a:pt x="11303" y="968629"/>
                    <a:pt x="7239" y="962406"/>
                    <a:pt x="4318" y="955421"/>
                  </a:cubicBezTo>
                  <a:cubicBezTo>
                    <a:pt x="1397" y="948436"/>
                    <a:pt x="0" y="941197"/>
                    <a:pt x="0" y="933577"/>
                  </a:cubicBezTo>
                  <a:lnTo>
                    <a:pt x="9525" y="933577"/>
                  </a:lnTo>
                  <a:lnTo>
                    <a:pt x="0" y="933577"/>
                  </a:lnTo>
                  <a:moveTo>
                    <a:pt x="19050" y="933577"/>
                  </a:moveTo>
                  <a:cubicBezTo>
                    <a:pt x="19050" y="938657"/>
                    <a:pt x="20066" y="943483"/>
                    <a:pt x="21971" y="948055"/>
                  </a:cubicBezTo>
                  <a:lnTo>
                    <a:pt x="13208" y="951738"/>
                  </a:lnTo>
                  <a:lnTo>
                    <a:pt x="21971" y="948055"/>
                  </a:lnTo>
                  <a:cubicBezTo>
                    <a:pt x="23876" y="952754"/>
                    <a:pt x="26670" y="956818"/>
                    <a:pt x="30226" y="960374"/>
                  </a:cubicBezTo>
                  <a:lnTo>
                    <a:pt x="23495" y="967105"/>
                  </a:lnTo>
                  <a:lnTo>
                    <a:pt x="30226" y="960374"/>
                  </a:lnTo>
                  <a:cubicBezTo>
                    <a:pt x="33782" y="963930"/>
                    <a:pt x="37846" y="966597"/>
                    <a:pt x="42545" y="968629"/>
                  </a:cubicBezTo>
                  <a:cubicBezTo>
                    <a:pt x="47244" y="970534"/>
                    <a:pt x="52070" y="971550"/>
                    <a:pt x="57023" y="971550"/>
                  </a:cubicBezTo>
                  <a:lnTo>
                    <a:pt x="5943727" y="971550"/>
                  </a:lnTo>
                  <a:cubicBezTo>
                    <a:pt x="5948807" y="971550"/>
                    <a:pt x="5953633" y="970534"/>
                    <a:pt x="5958205" y="968629"/>
                  </a:cubicBezTo>
                  <a:cubicBezTo>
                    <a:pt x="5962777" y="966724"/>
                    <a:pt x="5966968" y="963930"/>
                    <a:pt x="5970524" y="960374"/>
                  </a:cubicBezTo>
                  <a:lnTo>
                    <a:pt x="5977255" y="967105"/>
                  </a:lnTo>
                  <a:lnTo>
                    <a:pt x="5970524" y="960374"/>
                  </a:lnTo>
                  <a:cubicBezTo>
                    <a:pt x="5974080" y="956818"/>
                    <a:pt x="5976874" y="952754"/>
                    <a:pt x="5978779" y="948055"/>
                  </a:cubicBezTo>
                  <a:lnTo>
                    <a:pt x="5987542" y="951738"/>
                  </a:lnTo>
                  <a:lnTo>
                    <a:pt x="5978779" y="948055"/>
                  </a:lnTo>
                  <a:cubicBezTo>
                    <a:pt x="5980684" y="943356"/>
                    <a:pt x="5981700" y="938530"/>
                    <a:pt x="5981700" y="933577"/>
                  </a:cubicBezTo>
                  <a:lnTo>
                    <a:pt x="5981700" y="57023"/>
                  </a:lnTo>
                  <a:cubicBezTo>
                    <a:pt x="5981700" y="51943"/>
                    <a:pt x="5980684" y="47117"/>
                    <a:pt x="5978779" y="42545"/>
                  </a:cubicBezTo>
                  <a:lnTo>
                    <a:pt x="5987542" y="38862"/>
                  </a:lnTo>
                  <a:lnTo>
                    <a:pt x="5978779" y="42545"/>
                  </a:lnTo>
                  <a:cubicBezTo>
                    <a:pt x="5976874" y="37846"/>
                    <a:pt x="5974080" y="33782"/>
                    <a:pt x="5970524" y="30226"/>
                  </a:cubicBezTo>
                  <a:lnTo>
                    <a:pt x="5977255" y="23495"/>
                  </a:lnTo>
                  <a:lnTo>
                    <a:pt x="5970524" y="30226"/>
                  </a:lnTo>
                  <a:cubicBezTo>
                    <a:pt x="5966968" y="26670"/>
                    <a:pt x="5962904" y="23876"/>
                    <a:pt x="5958205" y="21971"/>
                  </a:cubicBezTo>
                  <a:lnTo>
                    <a:pt x="5961888" y="13208"/>
                  </a:lnTo>
                  <a:lnTo>
                    <a:pt x="5958205" y="21971"/>
                  </a:lnTo>
                  <a:cubicBezTo>
                    <a:pt x="5953506" y="20066"/>
                    <a:pt x="5948680" y="19050"/>
                    <a:pt x="5943727" y="19050"/>
                  </a:cubicBezTo>
                  <a:lnTo>
                    <a:pt x="57023" y="19050"/>
                  </a:lnTo>
                  <a:cubicBezTo>
                    <a:pt x="51943" y="19050"/>
                    <a:pt x="47117" y="20066"/>
                    <a:pt x="42545" y="21971"/>
                  </a:cubicBezTo>
                  <a:lnTo>
                    <a:pt x="38862" y="13208"/>
                  </a:lnTo>
                  <a:lnTo>
                    <a:pt x="42545" y="21971"/>
                  </a:lnTo>
                  <a:cubicBezTo>
                    <a:pt x="37846" y="23876"/>
                    <a:pt x="33782" y="26670"/>
                    <a:pt x="30226" y="30226"/>
                  </a:cubicBezTo>
                  <a:lnTo>
                    <a:pt x="23495" y="23495"/>
                  </a:lnTo>
                  <a:lnTo>
                    <a:pt x="30226" y="30226"/>
                  </a:lnTo>
                  <a:cubicBezTo>
                    <a:pt x="26670" y="33782"/>
                    <a:pt x="23876" y="37846"/>
                    <a:pt x="21971" y="42545"/>
                  </a:cubicBezTo>
                  <a:lnTo>
                    <a:pt x="13208" y="38862"/>
                  </a:lnTo>
                  <a:lnTo>
                    <a:pt x="21971" y="42545"/>
                  </a:lnTo>
                  <a:cubicBezTo>
                    <a:pt x="20066" y="47244"/>
                    <a:pt x="19050" y="52070"/>
                    <a:pt x="19050" y="57023"/>
                  </a:cubicBezTo>
                  <a:lnTo>
                    <a:pt x="19050" y="933577"/>
                  </a:lnTo>
                  <a:close/>
                </a:path>
              </a:pathLst>
            </a:custGeom>
            <a:solidFill>
              <a:srgbClr val="B2D7E5"/>
            </a:solidFill>
          </p:spPr>
        </p:sp>
      </p:grpSp>
      <p:grpSp>
        <p:nvGrpSpPr>
          <p:cNvPr name="Group 7" id="7"/>
          <p:cNvGrpSpPr/>
          <p:nvPr/>
        </p:nvGrpSpPr>
        <p:grpSpPr>
          <a:xfrm rot="0">
            <a:off x="7438666" y="4353862"/>
            <a:ext cx="9453806" cy="1724213"/>
            <a:chOff x="0" y="0"/>
            <a:chExt cx="6127750" cy="11176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73025" y="73152"/>
              <a:ext cx="5981573" cy="971423"/>
            </a:xfrm>
            <a:custGeom>
              <a:avLst/>
              <a:gdLst/>
              <a:ahLst/>
              <a:cxnLst/>
              <a:rect r="r" b="b" t="t" l="l"/>
              <a:pathLst>
                <a:path h="971423" w="5981573">
                  <a:moveTo>
                    <a:pt x="0" y="923925"/>
                  </a:moveTo>
                  <a:lnTo>
                    <a:pt x="0" y="47371"/>
                  </a:lnTo>
                  <a:cubicBezTo>
                    <a:pt x="0" y="41021"/>
                    <a:pt x="1270" y="35052"/>
                    <a:pt x="3556" y="29210"/>
                  </a:cubicBezTo>
                  <a:cubicBezTo>
                    <a:pt x="5842" y="23368"/>
                    <a:pt x="9398" y="18288"/>
                    <a:pt x="13843" y="13843"/>
                  </a:cubicBezTo>
                  <a:cubicBezTo>
                    <a:pt x="18288" y="9398"/>
                    <a:pt x="23495" y="5969"/>
                    <a:pt x="29210" y="3556"/>
                  </a:cubicBezTo>
                  <a:cubicBezTo>
                    <a:pt x="34925" y="1143"/>
                    <a:pt x="41021" y="0"/>
                    <a:pt x="47371" y="0"/>
                  </a:cubicBezTo>
                  <a:lnTo>
                    <a:pt x="5934202" y="0"/>
                  </a:lnTo>
                  <a:cubicBezTo>
                    <a:pt x="5940552" y="0"/>
                    <a:pt x="5946521" y="1270"/>
                    <a:pt x="5952363" y="3556"/>
                  </a:cubicBezTo>
                  <a:cubicBezTo>
                    <a:pt x="5958205" y="5842"/>
                    <a:pt x="5963285" y="9398"/>
                    <a:pt x="5967730" y="13843"/>
                  </a:cubicBezTo>
                  <a:cubicBezTo>
                    <a:pt x="5972175" y="18288"/>
                    <a:pt x="5975604" y="23495"/>
                    <a:pt x="5978017" y="29210"/>
                  </a:cubicBezTo>
                  <a:cubicBezTo>
                    <a:pt x="5980430" y="34925"/>
                    <a:pt x="5981573" y="41021"/>
                    <a:pt x="5981573" y="47371"/>
                  </a:cubicBezTo>
                  <a:lnTo>
                    <a:pt x="5981573" y="923925"/>
                  </a:lnTo>
                  <a:cubicBezTo>
                    <a:pt x="5981573" y="930275"/>
                    <a:pt x="5980303" y="936244"/>
                    <a:pt x="5978017" y="942086"/>
                  </a:cubicBezTo>
                  <a:cubicBezTo>
                    <a:pt x="5975731" y="947928"/>
                    <a:pt x="5972175" y="953008"/>
                    <a:pt x="5967730" y="957453"/>
                  </a:cubicBezTo>
                  <a:cubicBezTo>
                    <a:pt x="5963285" y="961898"/>
                    <a:pt x="5958205" y="965327"/>
                    <a:pt x="5952363" y="967740"/>
                  </a:cubicBezTo>
                  <a:cubicBezTo>
                    <a:pt x="5946521" y="970153"/>
                    <a:pt x="5940552" y="971423"/>
                    <a:pt x="5934202" y="971423"/>
                  </a:cubicBezTo>
                  <a:lnTo>
                    <a:pt x="47498" y="971423"/>
                  </a:lnTo>
                  <a:cubicBezTo>
                    <a:pt x="41148" y="971423"/>
                    <a:pt x="35179" y="970153"/>
                    <a:pt x="29337" y="967740"/>
                  </a:cubicBezTo>
                  <a:cubicBezTo>
                    <a:pt x="23495" y="965327"/>
                    <a:pt x="18415" y="961898"/>
                    <a:pt x="13970" y="957453"/>
                  </a:cubicBezTo>
                  <a:cubicBezTo>
                    <a:pt x="9525" y="953008"/>
                    <a:pt x="6096" y="947801"/>
                    <a:pt x="3683" y="942086"/>
                  </a:cubicBezTo>
                  <a:cubicBezTo>
                    <a:pt x="1270" y="936371"/>
                    <a:pt x="127" y="930275"/>
                    <a:pt x="127" y="923925"/>
                  </a:cubicBezTo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63500" y="63500"/>
              <a:ext cx="6000750" cy="990600"/>
            </a:xfrm>
            <a:custGeom>
              <a:avLst/>
              <a:gdLst/>
              <a:ahLst/>
              <a:cxnLst/>
              <a:rect r="r" b="b" t="t" l="l"/>
              <a:pathLst>
                <a:path h="990600" w="6000750">
                  <a:moveTo>
                    <a:pt x="0" y="933577"/>
                  </a:moveTo>
                  <a:lnTo>
                    <a:pt x="0" y="57023"/>
                  </a:lnTo>
                  <a:lnTo>
                    <a:pt x="9525" y="57023"/>
                  </a:lnTo>
                  <a:lnTo>
                    <a:pt x="0" y="57023"/>
                  </a:lnTo>
                  <a:cubicBezTo>
                    <a:pt x="0" y="49530"/>
                    <a:pt x="1397" y="42164"/>
                    <a:pt x="4318" y="35179"/>
                  </a:cubicBezTo>
                  <a:cubicBezTo>
                    <a:pt x="7239" y="28194"/>
                    <a:pt x="11303" y="21971"/>
                    <a:pt x="16637" y="16637"/>
                  </a:cubicBezTo>
                  <a:cubicBezTo>
                    <a:pt x="21971" y="11303"/>
                    <a:pt x="28194" y="7239"/>
                    <a:pt x="35179" y="4318"/>
                  </a:cubicBezTo>
                  <a:cubicBezTo>
                    <a:pt x="42164" y="1397"/>
                    <a:pt x="49403" y="0"/>
                    <a:pt x="57023" y="0"/>
                  </a:cubicBezTo>
                  <a:lnTo>
                    <a:pt x="57023" y="9525"/>
                  </a:lnTo>
                  <a:lnTo>
                    <a:pt x="57023" y="0"/>
                  </a:lnTo>
                  <a:lnTo>
                    <a:pt x="5943727" y="0"/>
                  </a:lnTo>
                  <a:lnTo>
                    <a:pt x="5943727" y="9525"/>
                  </a:lnTo>
                  <a:lnTo>
                    <a:pt x="5943727" y="0"/>
                  </a:lnTo>
                  <a:cubicBezTo>
                    <a:pt x="5951220" y="0"/>
                    <a:pt x="5958586" y="1397"/>
                    <a:pt x="5965571" y="4318"/>
                  </a:cubicBezTo>
                  <a:cubicBezTo>
                    <a:pt x="5972556" y="7239"/>
                    <a:pt x="5978779" y="11303"/>
                    <a:pt x="5984113" y="16637"/>
                  </a:cubicBezTo>
                  <a:cubicBezTo>
                    <a:pt x="5989447" y="21971"/>
                    <a:pt x="5993638" y="28194"/>
                    <a:pt x="5996432" y="35179"/>
                  </a:cubicBezTo>
                  <a:cubicBezTo>
                    <a:pt x="5999353" y="42164"/>
                    <a:pt x="6000750" y="49403"/>
                    <a:pt x="6000750" y="57023"/>
                  </a:cubicBezTo>
                  <a:lnTo>
                    <a:pt x="5991225" y="57023"/>
                  </a:lnTo>
                  <a:lnTo>
                    <a:pt x="6000750" y="57023"/>
                  </a:lnTo>
                  <a:lnTo>
                    <a:pt x="6000750" y="933577"/>
                  </a:lnTo>
                  <a:lnTo>
                    <a:pt x="5991225" y="933577"/>
                  </a:lnTo>
                  <a:lnTo>
                    <a:pt x="6000750" y="933577"/>
                  </a:lnTo>
                  <a:cubicBezTo>
                    <a:pt x="6000750" y="941070"/>
                    <a:pt x="5999353" y="948436"/>
                    <a:pt x="5996432" y="955421"/>
                  </a:cubicBezTo>
                  <a:cubicBezTo>
                    <a:pt x="5993511" y="962406"/>
                    <a:pt x="5989447" y="968629"/>
                    <a:pt x="5984113" y="973963"/>
                  </a:cubicBezTo>
                  <a:cubicBezTo>
                    <a:pt x="5978779" y="979297"/>
                    <a:pt x="5972556" y="983488"/>
                    <a:pt x="5965571" y="986282"/>
                  </a:cubicBezTo>
                  <a:lnTo>
                    <a:pt x="5961888" y="977519"/>
                  </a:lnTo>
                  <a:lnTo>
                    <a:pt x="5965571" y="986282"/>
                  </a:lnTo>
                  <a:cubicBezTo>
                    <a:pt x="5958586" y="989203"/>
                    <a:pt x="5951347" y="990600"/>
                    <a:pt x="5943727" y="990600"/>
                  </a:cubicBezTo>
                  <a:lnTo>
                    <a:pt x="5943727" y="981075"/>
                  </a:lnTo>
                  <a:lnTo>
                    <a:pt x="5943727" y="990600"/>
                  </a:lnTo>
                  <a:lnTo>
                    <a:pt x="57023" y="990600"/>
                  </a:lnTo>
                  <a:lnTo>
                    <a:pt x="57023" y="981075"/>
                  </a:lnTo>
                  <a:lnTo>
                    <a:pt x="57023" y="990600"/>
                  </a:lnTo>
                  <a:cubicBezTo>
                    <a:pt x="49530" y="990600"/>
                    <a:pt x="42164" y="989203"/>
                    <a:pt x="35179" y="986282"/>
                  </a:cubicBezTo>
                  <a:lnTo>
                    <a:pt x="38862" y="977519"/>
                  </a:lnTo>
                  <a:lnTo>
                    <a:pt x="35179" y="986282"/>
                  </a:lnTo>
                  <a:cubicBezTo>
                    <a:pt x="28194" y="983361"/>
                    <a:pt x="22098" y="979297"/>
                    <a:pt x="16637" y="973963"/>
                  </a:cubicBezTo>
                  <a:cubicBezTo>
                    <a:pt x="11303" y="968629"/>
                    <a:pt x="7239" y="962406"/>
                    <a:pt x="4318" y="955421"/>
                  </a:cubicBezTo>
                  <a:cubicBezTo>
                    <a:pt x="1397" y="948436"/>
                    <a:pt x="0" y="941197"/>
                    <a:pt x="0" y="933577"/>
                  </a:cubicBezTo>
                  <a:lnTo>
                    <a:pt x="9525" y="933577"/>
                  </a:lnTo>
                  <a:lnTo>
                    <a:pt x="0" y="933577"/>
                  </a:lnTo>
                  <a:moveTo>
                    <a:pt x="19050" y="933577"/>
                  </a:moveTo>
                  <a:cubicBezTo>
                    <a:pt x="19050" y="938657"/>
                    <a:pt x="20066" y="943483"/>
                    <a:pt x="21971" y="948055"/>
                  </a:cubicBezTo>
                  <a:lnTo>
                    <a:pt x="13208" y="951738"/>
                  </a:lnTo>
                  <a:lnTo>
                    <a:pt x="21971" y="948055"/>
                  </a:lnTo>
                  <a:cubicBezTo>
                    <a:pt x="23876" y="952754"/>
                    <a:pt x="26670" y="956818"/>
                    <a:pt x="30226" y="960374"/>
                  </a:cubicBezTo>
                  <a:lnTo>
                    <a:pt x="23495" y="967105"/>
                  </a:lnTo>
                  <a:lnTo>
                    <a:pt x="30226" y="960374"/>
                  </a:lnTo>
                  <a:cubicBezTo>
                    <a:pt x="33782" y="963930"/>
                    <a:pt x="37846" y="966597"/>
                    <a:pt x="42545" y="968629"/>
                  </a:cubicBezTo>
                  <a:cubicBezTo>
                    <a:pt x="47244" y="970534"/>
                    <a:pt x="52070" y="971550"/>
                    <a:pt x="57023" y="971550"/>
                  </a:cubicBezTo>
                  <a:lnTo>
                    <a:pt x="5943727" y="971550"/>
                  </a:lnTo>
                  <a:cubicBezTo>
                    <a:pt x="5948807" y="971550"/>
                    <a:pt x="5953633" y="970534"/>
                    <a:pt x="5958205" y="968629"/>
                  </a:cubicBezTo>
                  <a:cubicBezTo>
                    <a:pt x="5962904" y="966724"/>
                    <a:pt x="5966968" y="963930"/>
                    <a:pt x="5970524" y="960374"/>
                  </a:cubicBezTo>
                  <a:lnTo>
                    <a:pt x="5977255" y="967105"/>
                  </a:lnTo>
                  <a:lnTo>
                    <a:pt x="5970524" y="960374"/>
                  </a:lnTo>
                  <a:cubicBezTo>
                    <a:pt x="5974080" y="956818"/>
                    <a:pt x="5976874" y="952754"/>
                    <a:pt x="5978779" y="948055"/>
                  </a:cubicBezTo>
                  <a:lnTo>
                    <a:pt x="5987542" y="951738"/>
                  </a:lnTo>
                  <a:lnTo>
                    <a:pt x="5978779" y="948055"/>
                  </a:lnTo>
                  <a:cubicBezTo>
                    <a:pt x="5980684" y="943356"/>
                    <a:pt x="5981700" y="938530"/>
                    <a:pt x="5981700" y="933577"/>
                  </a:cubicBezTo>
                  <a:lnTo>
                    <a:pt x="5981700" y="57023"/>
                  </a:lnTo>
                  <a:cubicBezTo>
                    <a:pt x="5981700" y="51943"/>
                    <a:pt x="5980684" y="47117"/>
                    <a:pt x="5978779" y="42545"/>
                  </a:cubicBezTo>
                  <a:lnTo>
                    <a:pt x="5987542" y="38862"/>
                  </a:lnTo>
                  <a:lnTo>
                    <a:pt x="5978779" y="42545"/>
                  </a:lnTo>
                  <a:cubicBezTo>
                    <a:pt x="5976874" y="37846"/>
                    <a:pt x="5974080" y="33782"/>
                    <a:pt x="5970524" y="30226"/>
                  </a:cubicBezTo>
                  <a:lnTo>
                    <a:pt x="5977255" y="23495"/>
                  </a:lnTo>
                  <a:lnTo>
                    <a:pt x="5970524" y="30226"/>
                  </a:lnTo>
                  <a:cubicBezTo>
                    <a:pt x="5966968" y="26670"/>
                    <a:pt x="5962904" y="23876"/>
                    <a:pt x="5958205" y="21971"/>
                  </a:cubicBezTo>
                  <a:lnTo>
                    <a:pt x="5961888" y="13208"/>
                  </a:lnTo>
                  <a:lnTo>
                    <a:pt x="5958205" y="21971"/>
                  </a:lnTo>
                  <a:cubicBezTo>
                    <a:pt x="5953506" y="20066"/>
                    <a:pt x="5948680" y="19050"/>
                    <a:pt x="5943727" y="19050"/>
                  </a:cubicBezTo>
                  <a:lnTo>
                    <a:pt x="57023" y="19050"/>
                  </a:lnTo>
                  <a:cubicBezTo>
                    <a:pt x="51943" y="19050"/>
                    <a:pt x="47117" y="20066"/>
                    <a:pt x="42545" y="21971"/>
                  </a:cubicBezTo>
                  <a:lnTo>
                    <a:pt x="38862" y="13208"/>
                  </a:lnTo>
                  <a:lnTo>
                    <a:pt x="42545" y="21971"/>
                  </a:lnTo>
                  <a:cubicBezTo>
                    <a:pt x="37846" y="23876"/>
                    <a:pt x="33782" y="26670"/>
                    <a:pt x="30226" y="30226"/>
                  </a:cubicBezTo>
                  <a:lnTo>
                    <a:pt x="23495" y="23495"/>
                  </a:lnTo>
                  <a:lnTo>
                    <a:pt x="30226" y="30226"/>
                  </a:lnTo>
                  <a:cubicBezTo>
                    <a:pt x="26670" y="33782"/>
                    <a:pt x="23876" y="37846"/>
                    <a:pt x="21971" y="42545"/>
                  </a:cubicBezTo>
                  <a:lnTo>
                    <a:pt x="13208" y="38862"/>
                  </a:lnTo>
                  <a:lnTo>
                    <a:pt x="21971" y="42545"/>
                  </a:lnTo>
                  <a:cubicBezTo>
                    <a:pt x="20066" y="47244"/>
                    <a:pt x="19050" y="52070"/>
                    <a:pt x="19050" y="57023"/>
                  </a:cubicBezTo>
                  <a:lnTo>
                    <a:pt x="19050" y="933577"/>
                  </a:lnTo>
                  <a:close/>
                </a:path>
              </a:pathLst>
            </a:custGeom>
            <a:solidFill>
              <a:srgbClr val="B2D7E5"/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7438666" y="6131962"/>
            <a:ext cx="9453806" cy="1724213"/>
            <a:chOff x="0" y="0"/>
            <a:chExt cx="6127750" cy="11176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73025" y="73152"/>
              <a:ext cx="5981573" cy="971423"/>
            </a:xfrm>
            <a:custGeom>
              <a:avLst/>
              <a:gdLst/>
              <a:ahLst/>
              <a:cxnLst/>
              <a:rect r="r" b="b" t="t" l="l"/>
              <a:pathLst>
                <a:path h="971423" w="5981573">
                  <a:moveTo>
                    <a:pt x="0" y="923925"/>
                  </a:moveTo>
                  <a:lnTo>
                    <a:pt x="0" y="47371"/>
                  </a:lnTo>
                  <a:cubicBezTo>
                    <a:pt x="0" y="41021"/>
                    <a:pt x="1270" y="35052"/>
                    <a:pt x="3556" y="29210"/>
                  </a:cubicBezTo>
                  <a:cubicBezTo>
                    <a:pt x="5842" y="23368"/>
                    <a:pt x="9398" y="18288"/>
                    <a:pt x="13843" y="13843"/>
                  </a:cubicBezTo>
                  <a:cubicBezTo>
                    <a:pt x="18288" y="9398"/>
                    <a:pt x="23495" y="5969"/>
                    <a:pt x="29210" y="3556"/>
                  </a:cubicBezTo>
                  <a:cubicBezTo>
                    <a:pt x="34925" y="1143"/>
                    <a:pt x="41021" y="0"/>
                    <a:pt x="47371" y="0"/>
                  </a:cubicBezTo>
                  <a:lnTo>
                    <a:pt x="5934202" y="0"/>
                  </a:lnTo>
                  <a:cubicBezTo>
                    <a:pt x="5940552" y="0"/>
                    <a:pt x="5946521" y="1143"/>
                    <a:pt x="5952363" y="3556"/>
                  </a:cubicBezTo>
                  <a:cubicBezTo>
                    <a:pt x="5958205" y="5969"/>
                    <a:pt x="5963285" y="9398"/>
                    <a:pt x="5967730" y="13843"/>
                  </a:cubicBezTo>
                  <a:cubicBezTo>
                    <a:pt x="5972175" y="18288"/>
                    <a:pt x="5975604" y="23495"/>
                    <a:pt x="5978017" y="29210"/>
                  </a:cubicBezTo>
                  <a:cubicBezTo>
                    <a:pt x="5980430" y="34925"/>
                    <a:pt x="5981573" y="41021"/>
                    <a:pt x="5981573" y="47371"/>
                  </a:cubicBezTo>
                  <a:lnTo>
                    <a:pt x="5981573" y="923925"/>
                  </a:lnTo>
                  <a:cubicBezTo>
                    <a:pt x="5981573" y="930275"/>
                    <a:pt x="5980303" y="936244"/>
                    <a:pt x="5978017" y="942086"/>
                  </a:cubicBezTo>
                  <a:cubicBezTo>
                    <a:pt x="5975731" y="947928"/>
                    <a:pt x="5972175" y="953008"/>
                    <a:pt x="5967730" y="957453"/>
                  </a:cubicBezTo>
                  <a:cubicBezTo>
                    <a:pt x="5963285" y="961898"/>
                    <a:pt x="5958205" y="965327"/>
                    <a:pt x="5952363" y="967740"/>
                  </a:cubicBezTo>
                  <a:cubicBezTo>
                    <a:pt x="5946521" y="970153"/>
                    <a:pt x="5940552" y="971423"/>
                    <a:pt x="5934202" y="971423"/>
                  </a:cubicBezTo>
                  <a:lnTo>
                    <a:pt x="47498" y="971423"/>
                  </a:lnTo>
                  <a:cubicBezTo>
                    <a:pt x="41148" y="971423"/>
                    <a:pt x="35179" y="970153"/>
                    <a:pt x="29337" y="967740"/>
                  </a:cubicBezTo>
                  <a:cubicBezTo>
                    <a:pt x="23495" y="965327"/>
                    <a:pt x="18415" y="961898"/>
                    <a:pt x="13970" y="957453"/>
                  </a:cubicBezTo>
                  <a:cubicBezTo>
                    <a:pt x="9525" y="953008"/>
                    <a:pt x="6096" y="947928"/>
                    <a:pt x="3683" y="942086"/>
                  </a:cubicBezTo>
                  <a:cubicBezTo>
                    <a:pt x="1270" y="936244"/>
                    <a:pt x="127" y="930275"/>
                    <a:pt x="127" y="923925"/>
                  </a:cubicBezTo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63500" y="63500"/>
              <a:ext cx="6000750" cy="990600"/>
            </a:xfrm>
            <a:custGeom>
              <a:avLst/>
              <a:gdLst/>
              <a:ahLst/>
              <a:cxnLst/>
              <a:rect r="r" b="b" t="t" l="l"/>
              <a:pathLst>
                <a:path h="990600" w="6000750">
                  <a:moveTo>
                    <a:pt x="0" y="933577"/>
                  </a:moveTo>
                  <a:lnTo>
                    <a:pt x="0" y="57023"/>
                  </a:lnTo>
                  <a:lnTo>
                    <a:pt x="9525" y="57023"/>
                  </a:lnTo>
                  <a:lnTo>
                    <a:pt x="0" y="57023"/>
                  </a:lnTo>
                  <a:cubicBezTo>
                    <a:pt x="0" y="49530"/>
                    <a:pt x="1397" y="42164"/>
                    <a:pt x="4318" y="35179"/>
                  </a:cubicBezTo>
                  <a:cubicBezTo>
                    <a:pt x="7239" y="28194"/>
                    <a:pt x="11303" y="21971"/>
                    <a:pt x="16637" y="16637"/>
                  </a:cubicBezTo>
                  <a:cubicBezTo>
                    <a:pt x="21971" y="11303"/>
                    <a:pt x="28194" y="7112"/>
                    <a:pt x="35179" y="4318"/>
                  </a:cubicBezTo>
                  <a:cubicBezTo>
                    <a:pt x="42164" y="1397"/>
                    <a:pt x="49403" y="0"/>
                    <a:pt x="57023" y="0"/>
                  </a:cubicBezTo>
                  <a:lnTo>
                    <a:pt x="57023" y="9525"/>
                  </a:lnTo>
                  <a:lnTo>
                    <a:pt x="57023" y="0"/>
                  </a:lnTo>
                  <a:lnTo>
                    <a:pt x="5943727" y="0"/>
                  </a:lnTo>
                  <a:lnTo>
                    <a:pt x="5943727" y="9525"/>
                  </a:lnTo>
                  <a:lnTo>
                    <a:pt x="5943727" y="0"/>
                  </a:lnTo>
                  <a:cubicBezTo>
                    <a:pt x="5951220" y="0"/>
                    <a:pt x="5958586" y="1397"/>
                    <a:pt x="5965571" y="4318"/>
                  </a:cubicBezTo>
                  <a:cubicBezTo>
                    <a:pt x="5972556" y="7239"/>
                    <a:pt x="5978779" y="11303"/>
                    <a:pt x="5984113" y="16637"/>
                  </a:cubicBezTo>
                  <a:lnTo>
                    <a:pt x="5977382" y="23368"/>
                  </a:lnTo>
                  <a:lnTo>
                    <a:pt x="5984113" y="16637"/>
                  </a:lnTo>
                  <a:cubicBezTo>
                    <a:pt x="5989447" y="21971"/>
                    <a:pt x="5993638" y="28194"/>
                    <a:pt x="5996432" y="35179"/>
                  </a:cubicBezTo>
                  <a:cubicBezTo>
                    <a:pt x="5999353" y="42164"/>
                    <a:pt x="6000750" y="49403"/>
                    <a:pt x="6000750" y="57023"/>
                  </a:cubicBezTo>
                  <a:lnTo>
                    <a:pt x="5991225" y="57023"/>
                  </a:lnTo>
                  <a:lnTo>
                    <a:pt x="6000750" y="57023"/>
                  </a:lnTo>
                  <a:lnTo>
                    <a:pt x="6000750" y="933577"/>
                  </a:lnTo>
                  <a:lnTo>
                    <a:pt x="5991225" y="933577"/>
                  </a:lnTo>
                  <a:lnTo>
                    <a:pt x="6000750" y="933577"/>
                  </a:lnTo>
                  <a:cubicBezTo>
                    <a:pt x="6000750" y="941070"/>
                    <a:pt x="5999353" y="948436"/>
                    <a:pt x="5996432" y="955421"/>
                  </a:cubicBezTo>
                  <a:cubicBezTo>
                    <a:pt x="5993511" y="962406"/>
                    <a:pt x="5989447" y="968629"/>
                    <a:pt x="5984113" y="973963"/>
                  </a:cubicBezTo>
                  <a:cubicBezTo>
                    <a:pt x="5978779" y="979297"/>
                    <a:pt x="5972556" y="983488"/>
                    <a:pt x="5965571" y="986282"/>
                  </a:cubicBezTo>
                  <a:lnTo>
                    <a:pt x="5961888" y="977519"/>
                  </a:lnTo>
                  <a:lnTo>
                    <a:pt x="5965571" y="986282"/>
                  </a:lnTo>
                  <a:cubicBezTo>
                    <a:pt x="5958586" y="989203"/>
                    <a:pt x="5951347" y="990600"/>
                    <a:pt x="5943727" y="990600"/>
                  </a:cubicBezTo>
                  <a:lnTo>
                    <a:pt x="5943727" y="981075"/>
                  </a:lnTo>
                  <a:lnTo>
                    <a:pt x="5943727" y="990600"/>
                  </a:lnTo>
                  <a:lnTo>
                    <a:pt x="57023" y="990600"/>
                  </a:lnTo>
                  <a:lnTo>
                    <a:pt x="57023" y="981075"/>
                  </a:lnTo>
                  <a:lnTo>
                    <a:pt x="57023" y="990600"/>
                  </a:lnTo>
                  <a:cubicBezTo>
                    <a:pt x="49530" y="990600"/>
                    <a:pt x="42164" y="989203"/>
                    <a:pt x="35179" y="986282"/>
                  </a:cubicBezTo>
                  <a:lnTo>
                    <a:pt x="38862" y="977519"/>
                  </a:lnTo>
                  <a:lnTo>
                    <a:pt x="35179" y="986282"/>
                  </a:lnTo>
                  <a:cubicBezTo>
                    <a:pt x="28194" y="983361"/>
                    <a:pt x="22098" y="979297"/>
                    <a:pt x="16637" y="973963"/>
                  </a:cubicBezTo>
                  <a:cubicBezTo>
                    <a:pt x="11303" y="968629"/>
                    <a:pt x="7239" y="962406"/>
                    <a:pt x="4318" y="955421"/>
                  </a:cubicBezTo>
                  <a:cubicBezTo>
                    <a:pt x="1397" y="948436"/>
                    <a:pt x="0" y="941197"/>
                    <a:pt x="0" y="933577"/>
                  </a:cubicBezTo>
                  <a:lnTo>
                    <a:pt x="9525" y="933577"/>
                  </a:lnTo>
                  <a:lnTo>
                    <a:pt x="0" y="933577"/>
                  </a:lnTo>
                  <a:moveTo>
                    <a:pt x="19050" y="933577"/>
                  </a:moveTo>
                  <a:cubicBezTo>
                    <a:pt x="19050" y="938657"/>
                    <a:pt x="20066" y="943483"/>
                    <a:pt x="21971" y="948055"/>
                  </a:cubicBezTo>
                  <a:lnTo>
                    <a:pt x="13208" y="951738"/>
                  </a:lnTo>
                  <a:lnTo>
                    <a:pt x="21971" y="948055"/>
                  </a:lnTo>
                  <a:cubicBezTo>
                    <a:pt x="23876" y="952754"/>
                    <a:pt x="26670" y="956818"/>
                    <a:pt x="30226" y="960374"/>
                  </a:cubicBezTo>
                  <a:lnTo>
                    <a:pt x="23495" y="967105"/>
                  </a:lnTo>
                  <a:lnTo>
                    <a:pt x="30226" y="960374"/>
                  </a:lnTo>
                  <a:cubicBezTo>
                    <a:pt x="33782" y="963930"/>
                    <a:pt x="37846" y="966597"/>
                    <a:pt x="42545" y="968629"/>
                  </a:cubicBezTo>
                  <a:cubicBezTo>
                    <a:pt x="47244" y="970534"/>
                    <a:pt x="52070" y="971550"/>
                    <a:pt x="57023" y="971550"/>
                  </a:cubicBezTo>
                  <a:lnTo>
                    <a:pt x="5943727" y="971550"/>
                  </a:lnTo>
                  <a:cubicBezTo>
                    <a:pt x="5948807" y="971550"/>
                    <a:pt x="5953633" y="970534"/>
                    <a:pt x="5958205" y="968629"/>
                  </a:cubicBezTo>
                  <a:cubicBezTo>
                    <a:pt x="5962904" y="966724"/>
                    <a:pt x="5966968" y="963930"/>
                    <a:pt x="5970524" y="960374"/>
                  </a:cubicBezTo>
                  <a:lnTo>
                    <a:pt x="5977255" y="967105"/>
                  </a:lnTo>
                  <a:lnTo>
                    <a:pt x="5970524" y="960374"/>
                  </a:lnTo>
                  <a:cubicBezTo>
                    <a:pt x="5974080" y="956818"/>
                    <a:pt x="5976874" y="952754"/>
                    <a:pt x="5978779" y="948055"/>
                  </a:cubicBezTo>
                  <a:lnTo>
                    <a:pt x="5987542" y="951738"/>
                  </a:lnTo>
                  <a:lnTo>
                    <a:pt x="5978779" y="948055"/>
                  </a:lnTo>
                  <a:cubicBezTo>
                    <a:pt x="5980684" y="943356"/>
                    <a:pt x="5981700" y="938530"/>
                    <a:pt x="5981700" y="933577"/>
                  </a:cubicBezTo>
                  <a:lnTo>
                    <a:pt x="5981700" y="57023"/>
                  </a:lnTo>
                  <a:cubicBezTo>
                    <a:pt x="5981700" y="51943"/>
                    <a:pt x="5980684" y="47117"/>
                    <a:pt x="5978779" y="42545"/>
                  </a:cubicBezTo>
                  <a:lnTo>
                    <a:pt x="5987542" y="38862"/>
                  </a:lnTo>
                  <a:lnTo>
                    <a:pt x="5978779" y="42545"/>
                  </a:lnTo>
                  <a:cubicBezTo>
                    <a:pt x="5976874" y="37846"/>
                    <a:pt x="5974080" y="33782"/>
                    <a:pt x="5970524" y="30226"/>
                  </a:cubicBezTo>
                  <a:cubicBezTo>
                    <a:pt x="5966968" y="26670"/>
                    <a:pt x="5962904" y="23876"/>
                    <a:pt x="5958205" y="21971"/>
                  </a:cubicBezTo>
                  <a:lnTo>
                    <a:pt x="5961888" y="13208"/>
                  </a:lnTo>
                  <a:lnTo>
                    <a:pt x="5958205" y="21971"/>
                  </a:lnTo>
                  <a:cubicBezTo>
                    <a:pt x="5953506" y="20066"/>
                    <a:pt x="5948680" y="19050"/>
                    <a:pt x="5943727" y="19050"/>
                  </a:cubicBezTo>
                  <a:lnTo>
                    <a:pt x="57023" y="19050"/>
                  </a:lnTo>
                  <a:cubicBezTo>
                    <a:pt x="51943" y="19050"/>
                    <a:pt x="47117" y="20066"/>
                    <a:pt x="42545" y="21971"/>
                  </a:cubicBezTo>
                  <a:lnTo>
                    <a:pt x="38862" y="13208"/>
                  </a:lnTo>
                  <a:lnTo>
                    <a:pt x="42545" y="21971"/>
                  </a:lnTo>
                  <a:cubicBezTo>
                    <a:pt x="37846" y="23876"/>
                    <a:pt x="33782" y="26670"/>
                    <a:pt x="30226" y="30226"/>
                  </a:cubicBezTo>
                  <a:lnTo>
                    <a:pt x="23495" y="23495"/>
                  </a:lnTo>
                  <a:lnTo>
                    <a:pt x="30226" y="30226"/>
                  </a:lnTo>
                  <a:cubicBezTo>
                    <a:pt x="26670" y="33782"/>
                    <a:pt x="23876" y="37846"/>
                    <a:pt x="21971" y="42545"/>
                  </a:cubicBezTo>
                  <a:lnTo>
                    <a:pt x="13208" y="38862"/>
                  </a:lnTo>
                  <a:lnTo>
                    <a:pt x="21971" y="42545"/>
                  </a:lnTo>
                  <a:cubicBezTo>
                    <a:pt x="20066" y="47244"/>
                    <a:pt x="19050" y="52070"/>
                    <a:pt x="19050" y="57023"/>
                  </a:cubicBezTo>
                  <a:lnTo>
                    <a:pt x="19050" y="933577"/>
                  </a:lnTo>
                  <a:close/>
                </a:path>
              </a:pathLst>
            </a:custGeom>
            <a:solidFill>
              <a:srgbClr val="B2D7E5"/>
            </a:solid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7438666" y="7910062"/>
            <a:ext cx="9453806" cy="1724213"/>
            <a:chOff x="0" y="0"/>
            <a:chExt cx="6127750" cy="11176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73025" y="73152"/>
              <a:ext cx="5981573" cy="971295"/>
            </a:xfrm>
            <a:custGeom>
              <a:avLst/>
              <a:gdLst/>
              <a:ahLst/>
              <a:cxnLst/>
              <a:rect r="r" b="b" t="t" l="l"/>
              <a:pathLst>
                <a:path h="971295" w="5981573">
                  <a:moveTo>
                    <a:pt x="0" y="923924"/>
                  </a:moveTo>
                  <a:lnTo>
                    <a:pt x="0" y="47371"/>
                  </a:lnTo>
                  <a:cubicBezTo>
                    <a:pt x="0" y="41021"/>
                    <a:pt x="1270" y="35052"/>
                    <a:pt x="3556" y="29210"/>
                  </a:cubicBezTo>
                  <a:cubicBezTo>
                    <a:pt x="5842" y="23368"/>
                    <a:pt x="9398" y="18288"/>
                    <a:pt x="13843" y="13843"/>
                  </a:cubicBezTo>
                  <a:cubicBezTo>
                    <a:pt x="18288" y="9398"/>
                    <a:pt x="23495" y="5969"/>
                    <a:pt x="29210" y="3556"/>
                  </a:cubicBezTo>
                  <a:cubicBezTo>
                    <a:pt x="34925" y="1143"/>
                    <a:pt x="41021" y="0"/>
                    <a:pt x="47371" y="0"/>
                  </a:cubicBezTo>
                  <a:lnTo>
                    <a:pt x="5934202" y="0"/>
                  </a:lnTo>
                  <a:cubicBezTo>
                    <a:pt x="5940552" y="0"/>
                    <a:pt x="5946521" y="1143"/>
                    <a:pt x="5952363" y="3556"/>
                  </a:cubicBezTo>
                  <a:cubicBezTo>
                    <a:pt x="5958205" y="5969"/>
                    <a:pt x="5963285" y="9398"/>
                    <a:pt x="5967730" y="13843"/>
                  </a:cubicBezTo>
                  <a:cubicBezTo>
                    <a:pt x="5972175" y="18288"/>
                    <a:pt x="5975604" y="23495"/>
                    <a:pt x="5978017" y="29210"/>
                  </a:cubicBezTo>
                  <a:cubicBezTo>
                    <a:pt x="5980430" y="34925"/>
                    <a:pt x="5981573" y="41021"/>
                    <a:pt x="5981573" y="47371"/>
                  </a:cubicBezTo>
                  <a:lnTo>
                    <a:pt x="5981573" y="923924"/>
                  </a:lnTo>
                  <a:cubicBezTo>
                    <a:pt x="5981573" y="930274"/>
                    <a:pt x="5980303" y="936243"/>
                    <a:pt x="5978017" y="942085"/>
                  </a:cubicBezTo>
                  <a:cubicBezTo>
                    <a:pt x="5975731" y="947927"/>
                    <a:pt x="5972175" y="953007"/>
                    <a:pt x="5967730" y="957452"/>
                  </a:cubicBezTo>
                  <a:cubicBezTo>
                    <a:pt x="5963285" y="961897"/>
                    <a:pt x="5958205" y="965326"/>
                    <a:pt x="5952363" y="967739"/>
                  </a:cubicBezTo>
                  <a:cubicBezTo>
                    <a:pt x="5946521" y="970152"/>
                    <a:pt x="5940552" y="971295"/>
                    <a:pt x="5934202" y="971295"/>
                  </a:cubicBezTo>
                  <a:lnTo>
                    <a:pt x="47498" y="971295"/>
                  </a:lnTo>
                  <a:cubicBezTo>
                    <a:pt x="41148" y="971295"/>
                    <a:pt x="35179" y="970152"/>
                    <a:pt x="29337" y="967739"/>
                  </a:cubicBezTo>
                  <a:cubicBezTo>
                    <a:pt x="23495" y="965326"/>
                    <a:pt x="18415" y="961897"/>
                    <a:pt x="13970" y="957452"/>
                  </a:cubicBezTo>
                  <a:cubicBezTo>
                    <a:pt x="9525" y="953007"/>
                    <a:pt x="6096" y="947927"/>
                    <a:pt x="3683" y="942085"/>
                  </a:cubicBezTo>
                  <a:cubicBezTo>
                    <a:pt x="1270" y="936243"/>
                    <a:pt x="127" y="930147"/>
                    <a:pt x="127" y="923924"/>
                  </a:cubicBezTo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63500" y="63500"/>
              <a:ext cx="6000750" cy="990599"/>
            </a:xfrm>
            <a:custGeom>
              <a:avLst/>
              <a:gdLst/>
              <a:ahLst/>
              <a:cxnLst/>
              <a:rect r="r" b="b" t="t" l="l"/>
              <a:pathLst>
                <a:path h="990599" w="6000750">
                  <a:moveTo>
                    <a:pt x="0" y="933576"/>
                  </a:moveTo>
                  <a:lnTo>
                    <a:pt x="0" y="57023"/>
                  </a:lnTo>
                  <a:lnTo>
                    <a:pt x="9525" y="57023"/>
                  </a:lnTo>
                  <a:lnTo>
                    <a:pt x="0" y="57023"/>
                  </a:lnTo>
                  <a:cubicBezTo>
                    <a:pt x="0" y="49530"/>
                    <a:pt x="1397" y="42164"/>
                    <a:pt x="4318" y="35179"/>
                  </a:cubicBezTo>
                  <a:cubicBezTo>
                    <a:pt x="7239" y="28194"/>
                    <a:pt x="11303" y="21971"/>
                    <a:pt x="16637" y="16637"/>
                  </a:cubicBezTo>
                  <a:cubicBezTo>
                    <a:pt x="21971" y="11303"/>
                    <a:pt x="28194" y="7112"/>
                    <a:pt x="35179" y="4318"/>
                  </a:cubicBezTo>
                  <a:cubicBezTo>
                    <a:pt x="42164" y="1397"/>
                    <a:pt x="49403" y="0"/>
                    <a:pt x="57023" y="0"/>
                  </a:cubicBezTo>
                  <a:lnTo>
                    <a:pt x="57023" y="9525"/>
                  </a:lnTo>
                  <a:lnTo>
                    <a:pt x="57023" y="0"/>
                  </a:lnTo>
                  <a:lnTo>
                    <a:pt x="5943727" y="0"/>
                  </a:lnTo>
                  <a:lnTo>
                    <a:pt x="5943727" y="9525"/>
                  </a:lnTo>
                  <a:lnTo>
                    <a:pt x="5943727" y="0"/>
                  </a:lnTo>
                  <a:cubicBezTo>
                    <a:pt x="5951220" y="0"/>
                    <a:pt x="5958586" y="1397"/>
                    <a:pt x="5965571" y="4318"/>
                  </a:cubicBezTo>
                  <a:cubicBezTo>
                    <a:pt x="5972556" y="7239"/>
                    <a:pt x="5978779" y="11303"/>
                    <a:pt x="5984113" y="16637"/>
                  </a:cubicBezTo>
                  <a:lnTo>
                    <a:pt x="5977382" y="23368"/>
                  </a:lnTo>
                  <a:lnTo>
                    <a:pt x="5984113" y="16637"/>
                  </a:lnTo>
                  <a:cubicBezTo>
                    <a:pt x="5989447" y="21971"/>
                    <a:pt x="5993638" y="28194"/>
                    <a:pt x="5996432" y="35179"/>
                  </a:cubicBezTo>
                  <a:cubicBezTo>
                    <a:pt x="5999353" y="42164"/>
                    <a:pt x="6000750" y="49403"/>
                    <a:pt x="6000750" y="57023"/>
                  </a:cubicBezTo>
                  <a:lnTo>
                    <a:pt x="5991225" y="57023"/>
                  </a:lnTo>
                  <a:lnTo>
                    <a:pt x="6000750" y="57023"/>
                  </a:lnTo>
                  <a:lnTo>
                    <a:pt x="6000750" y="933576"/>
                  </a:lnTo>
                  <a:lnTo>
                    <a:pt x="5991225" y="933576"/>
                  </a:lnTo>
                  <a:lnTo>
                    <a:pt x="6000750" y="933576"/>
                  </a:lnTo>
                  <a:cubicBezTo>
                    <a:pt x="6000750" y="941069"/>
                    <a:pt x="5999353" y="948435"/>
                    <a:pt x="5996432" y="955420"/>
                  </a:cubicBezTo>
                  <a:cubicBezTo>
                    <a:pt x="5993511" y="962405"/>
                    <a:pt x="5989447" y="968628"/>
                    <a:pt x="5984113" y="973962"/>
                  </a:cubicBezTo>
                  <a:cubicBezTo>
                    <a:pt x="5978779" y="979296"/>
                    <a:pt x="5972556" y="983487"/>
                    <a:pt x="5965571" y="986281"/>
                  </a:cubicBezTo>
                  <a:lnTo>
                    <a:pt x="5961888" y="977518"/>
                  </a:lnTo>
                  <a:lnTo>
                    <a:pt x="5965571" y="986281"/>
                  </a:lnTo>
                  <a:cubicBezTo>
                    <a:pt x="5958586" y="989202"/>
                    <a:pt x="5951347" y="990599"/>
                    <a:pt x="5943727" y="990599"/>
                  </a:cubicBezTo>
                  <a:lnTo>
                    <a:pt x="57023" y="990599"/>
                  </a:lnTo>
                  <a:cubicBezTo>
                    <a:pt x="49530" y="990599"/>
                    <a:pt x="42164" y="989202"/>
                    <a:pt x="35179" y="986281"/>
                  </a:cubicBezTo>
                  <a:lnTo>
                    <a:pt x="38862" y="977518"/>
                  </a:lnTo>
                  <a:lnTo>
                    <a:pt x="35179" y="986281"/>
                  </a:lnTo>
                  <a:cubicBezTo>
                    <a:pt x="28194" y="983360"/>
                    <a:pt x="21971" y="979296"/>
                    <a:pt x="16637" y="973962"/>
                  </a:cubicBezTo>
                  <a:cubicBezTo>
                    <a:pt x="11303" y="968628"/>
                    <a:pt x="7112" y="962405"/>
                    <a:pt x="4318" y="955420"/>
                  </a:cubicBezTo>
                  <a:cubicBezTo>
                    <a:pt x="1397" y="948435"/>
                    <a:pt x="0" y="941196"/>
                    <a:pt x="0" y="933576"/>
                  </a:cubicBezTo>
                  <a:lnTo>
                    <a:pt x="9525" y="933576"/>
                  </a:lnTo>
                  <a:lnTo>
                    <a:pt x="0" y="933576"/>
                  </a:lnTo>
                  <a:moveTo>
                    <a:pt x="19050" y="933576"/>
                  </a:moveTo>
                  <a:cubicBezTo>
                    <a:pt x="19050" y="938656"/>
                    <a:pt x="20066" y="943482"/>
                    <a:pt x="21971" y="948054"/>
                  </a:cubicBezTo>
                  <a:lnTo>
                    <a:pt x="13208" y="951737"/>
                  </a:lnTo>
                  <a:lnTo>
                    <a:pt x="21971" y="948054"/>
                  </a:lnTo>
                  <a:cubicBezTo>
                    <a:pt x="23876" y="952753"/>
                    <a:pt x="26670" y="956817"/>
                    <a:pt x="30226" y="960373"/>
                  </a:cubicBezTo>
                  <a:lnTo>
                    <a:pt x="23495" y="967104"/>
                  </a:lnTo>
                  <a:lnTo>
                    <a:pt x="30226" y="960373"/>
                  </a:lnTo>
                  <a:cubicBezTo>
                    <a:pt x="33782" y="963929"/>
                    <a:pt x="37846" y="966723"/>
                    <a:pt x="42545" y="968628"/>
                  </a:cubicBezTo>
                  <a:cubicBezTo>
                    <a:pt x="47244" y="970533"/>
                    <a:pt x="52070" y="971549"/>
                    <a:pt x="57023" y="971549"/>
                  </a:cubicBezTo>
                  <a:lnTo>
                    <a:pt x="57023" y="981074"/>
                  </a:lnTo>
                  <a:lnTo>
                    <a:pt x="57023" y="971549"/>
                  </a:lnTo>
                  <a:lnTo>
                    <a:pt x="5943727" y="971549"/>
                  </a:lnTo>
                  <a:lnTo>
                    <a:pt x="5943727" y="981074"/>
                  </a:lnTo>
                  <a:lnTo>
                    <a:pt x="5943727" y="971549"/>
                  </a:lnTo>
                  <a:cubicBezTo>
                    <a:pt x="5948807" y="971549"/>
                    <a:pt x="5953633" y="970533"/>
                    <a:pt x="5958205" y="968628"/>
                  </a:cubicBezTo>
                  <a:cubicBezTo>
                    <a:pt x="5962904" y="966723"/>
                    <a:pt x="5966968" y="963929"/>
                    <a:pt x="5970524" y="960373"/>
                  </a:cubicBezTo>
                  <a:lnTo>
                    <a:pt x="5977255" y="967104"/>
                  </a:lnTo>
                  <a:lnTo>
                    <a:pt x="5970524" y="960373"/>
                  </a:lnTo>
                  <a:cubicBezTo>
                    <a:pt x="5974080" y="956817"/>
                    <a:pt x="5976874" y="952753"/>
                    <a:pt x="5978779" y="948054"/>
                  </a:cubicBezTo>
                  <a:lnTo>
                    <a:pt x="5987542" y="951737"/>
                  </a:lnTo>
                  <a:lnTo>
                    <a:pt x="5978779" y="948054"/>
                  </a:lnTo>
                  <a:cubicBezTo>
                    <a:pt x="5980684" y="943355"/>
                    <a:pt x="5981700" y="938529"/>
                    <a:pt x="5981700" y="933576"/>
                  </a:cubicBezTo>
                  <a:lnTo>
                    <a:pt x="5981700" y="57023"/>
                  </a:lnTo>
                  <a:cubicBezTo>
                    <a:pt x="5981700" y="51943"/>
                    <a:pt x="5980684" y="47117"/>
                    <a:pt x="5978779" y="42545"/>
                  </a:cubicBezTo>
                  <a:lnTo>
                    <a:pt x="5987542" y="38862"/>
                  </a:lnTo>
                  <a:lnTo>
                    <a:pt x="5978779" y="42545"/>
                  </a:lnTo>
                  <a:cubicBezTo>
                    <a:pt x="5976874" y="37846"/>
                    <a:pt x="5974080" y="33782"/>
                    <a:pt x="5970524" y="30226"/>
                  </a:cubicBezTo>
                  <a:cubicBezTo>
                    <a:pt x="5966968" y="26670"/>
                    <a:pt x="5962904" y="23876"/>
                    <a:pt x="5958205" y="21971"/>
                  </a:cubicBezTo>
                  <a:lnTo>
                    <a:pt x="5961888" y="13208"/>
                  </a:lnTo>
                  <a:lnTo>
                    <a:pt x="5958205" y="21971"/>
                  </a:lnTo>
                  <a:cubicBezTo>
                    <a:pt x="5953506" y="20066"/>
                    <a:pt x="5948680" y="19050"/>
                    <a:pt x="5943727" y="19050"/>
                  </a:cubicBezTo>
                  <a:lnTo>
                    <a:pt x="57023" y="19050"/>
                  </a:lnTo>
                  <a:cubicBezTo>
                    <a:pt x="51943" y="19050"/>
                    <a:pt x="47117" y="20066"/>
                    <a:pt x="42545" y="21971"/>
                  </a:cubicBezTo>
                  <a:lnTo>
                    <a:pt x="38862" y="13208"/>
                  </a:lnTo>
                  <a:lnTo>
                    <a:pt x="42545" y="21971"/>
                  </a:lnTo>
                  <a:cubicBezTo>
                    <a:pt x="37846" y="23876"/>
                    <a:pt x="33782" y="26670"/>
                    <a:pt x="30226" y="30226"/>
                  </a:cubicBezTo>
                  <a:lnTo>
                    <a:pt x="23495" y="23495"/>
                  </a:lnTo>
                  <a:lnTo>
                    <a:pt x="30226" y="30226"/>
                  </a:lnTo>
                  <a:cubicBezTo>
                    <a:pt x="26670" y="33782"/>
                    <a:pt x="23876" y="37846"/>
                    <a:pt x="21971" y="42545"/>
                  </a:cubicBezTo>
                  <a:lnTo>
                    <a:pt x="13208" y="38862"/>
                  </a:lnTo>
                  <a:lnTo>
                    <a:pt x="21971" y="42545"/>
                  </a:lnTo>
                  <a:cubicBezTo>
                    <a:pt x="20066" y="47244"/>
                    <a:pt x="19050" y="52070"/>
                    <a:pt x="19050" y="57023"/>
                  </a:cubicBezTo>
                  <a:lnTo>
                    <a:pt x="19050" y="933576"/>
                  </a:lnTo>
                  <a:close/>
                </a:path>
              </a:pathLst>
            </a:custGeom>
            <a:solidFill>
              <a:srgbClr val="B2D7E5"/>
            </a:solid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7534346" y="624149"/>
            <a:ext cx="9435497" cy="16414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97"/>
              </a:lnSpc>
            </a:pPr>
            <a:r>
              <a:rPr lang="en-US" b="true" sz="5206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CAS D'USAGE : COURRIELS ET MESSAGES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033328" y="2623018"/>
            <a:ext cx="107920" cy="713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08"/>
              </a:lnSpc>
            </a:pPr>
            <a:r>
              <a:rPr lang="en-US" b="true" sz="2603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7814918" y="6350668"/>
            <a:ext cx="3197142" cy="5421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79"/>
              </a:lnSpc>
            </a:pPr>
            <a:r>
              <a:rPr lang="en-US" b="true" sz="2603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Reformuler juridique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102527" y="6864832"/>
            <a:ext cx="51256" cy="5346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37"/>
              </a:lnSpc>
            </a:pPr>
            <a:r>
              <a:rPr lang="en-US" sz="197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7814918" y="2794468"/>
            <a:ext cx="3415010" cy="5421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79"/>
              </a:lnSpc>
            </a:pPr>
            <a:r>
              <a:rPr lang="en-US" b="true" sz="2603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Générer</a:t>
            </a:r>
            <a:r>
              <a:rPr lang="en-US" b="true" sz="2603">
                <a:solidFill>
                  <a:srgbClr val="00000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 </a:t>
            </a:r>
            <a:r>
              <a:rPr lang="en-US" b="true" sz="2603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des</a:t>
            </a:r>
            <a:r>
              <a:rPr lang="en-US" b="true" sz="2603">
                <a:solidFill>
                  <a:srgbClr val="00000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 </a:t>
            </a:r>
            <a:r>
              <a:rPr lang="en-US" b="true" sz="2603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variantes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8379355" y="3308632"/>
            <a:ext cx="51256" cy="5346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37"/>
              </a:lnSpc>
            </a:pPr>
            <a:r>
              <a:rPr lang="en-US" sz="197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7814918" y="4572568"/>
            <a:ext cx="3862548" cy="5421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79"/>
              </a:lnSpc>
            </a:pPr>
            <a:r>
              <a:rPr lang="en-US" b="true" sz="2603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Préparer des campagnes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8894798" y="5086732"/>
            <a:ext cx="51256" cy="5346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37"/>
              </a:lnSpc>
            </a:pPr>
            <a:r>
              <a:rPr lang="en-US" sz="197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7814918" y="8128768"/>
            <a:ext cx="3878051" cy="5421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79"/>
              </a:lnSpc>
            </a:pPr>
            <a:r>
              <a:rPr lang="en-US" b="true" sz="2603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Créer des réponses types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8709420" y="8642947"/>
            <a:ext cx="51256" cy="5346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37"/>
              </a:lnSpc>
            </a:pPr>
            <a:r>
              <a:rPr lang="en-US" sz="197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7814918" y="8823922"/>
            <a:ext cx="5079753" cy="3537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70"/>
              </a:lnSpc>
            </a:pPr>
            <a:r>
              <a:rPr lang="en-US" sz="197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Élaborer</a:t>
            </a:r>
            <a:r>
              <a:rPr lang="en-US" sz="1978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97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une</a:t>
            </a:r>
            <a:r>
              <a:rPr lang="en-US" sz="1978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97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FAQ</a:t>
            </a:r>
            <a:r>
              <a:rPr lang="en-US" sz="1978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97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sur</a:t>
            </a:r>
            <a:r>
              <a:rPr lang="en-US" sz="1978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97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les</a:t>
            </a:r>
            <a:r>
              <a:rPr lang="en-US" sz="1978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97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congés</a:t>
            </a:r>
            <a:r>
              <a:rPr lang="en-US" sz="1978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97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ou</a:t>
            </a:r>
            <a:r>
              <a:rPr lang="en-US" sz="1978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97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le</a:t>
            </a:r>
            <a:r>
              <a:rPr lang="en-US" sz="1978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97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télétravail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7814918" y="3489607"/>
            <a:ext cx="7319394" cy="3259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70"/>
              </a:lnSpc>
            </a:pPr>
            <a:r>
              <a:rPr lang="en-US" sz="197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Créer 3 versions d'un courriel de refus : neutre, chaleureux, très concis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7814918" y="7045807"/>
            <a:ext cx="7306765" cy="325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70"/>
              </a:lnSpc>
            </a:pPr>
            <a:r>
              <a:rPr lang="en-US" sz="197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Transformer un message trop formel en communication pédagogique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7814918" y="5267707"/>
            <a:ext cx="8127429" cy="325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70"/>
              </a:lnSpc>
            </a:pPr>
            <a:r>
              <a:rPr lang="en-US" sz="197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Composer un message Teams annonçant une campagne d'entretiens annuels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6651078" cy="10287000"/>
            <a:chOff x="0" y="0"/>
            <a:chExt cx="5715000" cy="88392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715000" cy="8839200"/>
            </a:xfrm>
            <a:custGeom>
              <a:avLst/>
              <a:gdLst/>
              <a:ahLst/>
              <a:cxnLst/>
              <a:rect r="r" b="b" t="t" l="l"/>
              <a:pathLst>
                <a:path h="8839200" w="5715000">
                  <a:moveTo>
                    <a:pt x="0" y="0"/>
                  </a:moveTo>
                  <a:lnTo>
                    <a:pt x="5715000" y="0"/>
                  </a:lnTo>
                  <a:lnTo>
                    <a:pt x="5715000" y="8839200"/>
                  </a:lnTo>
                  <a:lnTo>
                    <a:pt x="0" y="8839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45" t="0" r="-145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7453202" y="7955650"/>
            <a:ext cx="9508573" cy="1675081"/>
            <a:chOff x="0" y="0"/>
            <a:chExt cx="6127750" cy="10795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63500" y="63500"/>
              <a:ext cx="6001004" cy="952627"/>
            </a:xfrm>
            <a:custGeom>
              <a:avLst/>
              <a:gdLst/>
              <a:ahLst/>
              <a:cxnLst/>
              <a:rect r="r" b="b" t="t" l="l"/>
              <a:pathLst>
                <a:path h="952627" w="6001004">
                  <a:moveTo>
                    <a:pt x="0" y="895477"/>
                  </a:moveTo>
                  <a:lnTo>
                    <a:pt x="0" y="57023"/>
                  </a:lnTo>
                  <a:cubicBezTo>
                    <a:pt x="0" y="53213"/>
                    <a:pt x="381" y="49530"/>
                    <a:pt x="1143" y="45847"/>
                  </a:cubicBezTo>
                  <a:cubicBezTo>
                    <a:pt x="1905" y="42164"/>
                    <a:pt x="2921" y="38608"/>
                    <a:pt x="4445" y="35179"/>
                  </a:cubicBezTo>
                  <a:cubicBezTo>
                    <a:pt x="5969" y="31750"/>
                    <a:pt x="7620" y="28448"/>
                    <a:pt x="9652" y="25273"/>
                  </a:cubicBezTo>
                  <a:cubicBezTo>
                    <a:pt x="11684" y="22098"/>
                    <a:pt x="14097" y="19304"/>
                    <a:pt x="16764" y="16637"/>
                  </a:cubicBezTo>
                  <a:cubicBezTo>
                    <a:pt x="19431" y="13970"/>
                    <a:pt x="22225" y="11684"/>
                    <a:pt x="25400" y="9525"/>
                  </a:cubicBezTo>
                  <a:cubicBezTo>
                    <a:pt x="28575" y="7366"/>
                    <a:pt x="31750" y="5715"/>
                    <a:pt x="35306" y="4191"/>
                  </a:cubicBezTo>
                  <a:cubicBezTo>
                    <a:pt x="38862" y="2667"/>
                    <a:pt x="42291" y="1651"/>
                    <a:pt x="45974" y="889"/>
                  </a:cubicBezTo>
                  <a:cubicBezTo>
                    <a:pt x="49657" y="127"/>
                    <a:pt x="53213" y="0"/>
                    <a:pt x="57023" y="0"/>
                  </a:cubicBezTo>
                  <a:lnTo>
                    <a:pt x="5943727" y="0"/>
                  </a:lnTo>
                  <a:cubicBezTo>
                    <a:pt x="5947410" y="0"/>
                    <a:pt x="5951220" y="381"/>
                    <a:pt x="5954903" y="1143"/>
                  </a:cubicBezTo>
                  <a:cubicBezTo>
                    <a:pt x="5958586" y="1905"/>
                    <a:pt x="5962142" y="2921"/>
                    <a:pt x="5965571" y="4445"/>
                  </a:cubicBezTo>
                  <a:cubicBezTo>
                    <a:pt x="5969000" y="5969"/>
                    <a:pt x="5972302" y="7620"/>
                    <a:pt x="5975477" y="9779"/>
                  </a:cubicBezTo>
                  <a:cubicBezTo>
                    <a:pt x="5978652" y="11938"/>
                    <a:pt x="5981446" y="14224"/>
                    <a:pt x="5984113" y="16891"/>
                  </a:cubicBezTo>
                  <a:cubicBezTo>
                    <a:pt x="5986780" y="19558"/>
                    <a:pt x="5989193" y="22479"/>
                    <a:pt x="5991225" y="25527"/>
                  </a:cubicBezTo>
                  <a:cubicBezTo>
                    <a:pt x="5993257" y="28575"/>
                    <a:pt x="5995035" y="31877"/>
                    <a:pt x="5996559" y="35433"/>
                  </a:cubicBezTo>
                  <a:cubicBezTo>
                    <a:pt x="5998083" y="38989"/>
                    <a:pt x="5999099" y="42418"/>
                    <a:pt x="5999861" y="46101"/>
                  </a:cubicBezTo>
                  <a:cubicBezTo>
                    <a:pt x="6000623" y="49784"/>
                    <a:pt x="6001004" y="53467"/>
                    <a:pt x="6001004" y="57277"/>
                  </a:cubicBezTo>
                  <a:lnTo>
                    <a:pt x="6001004" y="895477"/>
                  </a:lnTo>
                  <a:cubicBezTo>
                    <a:pt x="6001004" y="899160"/>
                    <a:pt x="6000623" y="902970"/>
                    <a:pt x="5999861" y="906653"/>
                  </a:cubicBezTo>
                  <a:cubicBezTo>
                    <a:pt x="5999099" y="910336"/>
                    <a:pt x="5998083" y="913892"/>
                    <a:pt x="5996559" y="917321"/>
                  </a:cubicBezTo>
                  <a:cubicBezTo>
                    <a:pt x="5995035" y="920750"/>
                    <a:pt x="5993384" y="924052"/>
                    <a:pt x="5991225" y="927227"/>
                  </a:cubicBezTo>
                  <a:cubicBezTo>
                    <a:pt x="5989066" y="930402"/>
                    <a:pt x="5986780" y="933196"/>
                    <a:pt x="5984113" y="935863"/>
                  </a:cubicBezTo>
                  <a:cubicBezTo>
                    <a:pt x="5981446" y="938530"/>
                    <a:pt x="5978652" y="940816"/>
                    <a:pt x="5975477" y="942975"/>
                  </a:cubicBezTo>
                  <a:cubicBezTo>
                    <a:pt x="5972302" y="945134"/>
                    <a:pt x="5969127" y="946785"/>
                    <a:pt x="5965571" y="948182"/>
                  </a:cubicBezTo>
                  <a:cubicBezTo>
                    <a:pt x="5962015" y="949579"/>
                    <a:pt x="5958586" y="950722"/>
                    <a:pt x="5954903" y="951484"/>
                  </a:cubicBezTo>
                  <a:cubicBezTo>
                    <a:pt x="5951220" y="952246"/>
                    <a:pt x="5947537" y="952627"/>
                    <a:pt x="5943727" y="952627"/>
                  </a:cubicBezTo>
                  <a:lnTo>
                    <a:pt x="57023" y="952627"/>
                  </a:lnTo>
                  <a:cubicBezTo>
                    <a:pt x="53340" y="952627"/>
                    <a:pt x="49530" y="952246"/>
                    <a:pt x="45847" y="951484"/>
                  </a:cubicBezTo>
                  <a:cubicBezTo>
                    <a:pt x="42164" y="950722"/>
                    <a:pt x="38608" y="949706"/>
                    <a:pt x="35179" y="948182"/>
                  </a:cubicBezTo>
                  <a:cubicBezTo>
                    <a:pt x="31750" y="946658"/>
                    <a:pt x="28448" y="945007"/>
                    <a:pt x="25273" y="942975"/>
                  </a:cubicBezTo>
                  <a:cubicBezTo>
                    <a:pt x="22098" y="940943"/>
                    <a:pt x="19304" y="938530"/>
                    <a:pt x="16637" y="935863"/>
                  </a:cubicBezTo>
                  <a:cubicBezTo>
                    <a:pt x="13970" y="933196"/>
                    <a:pt x="11684" y="930275"/>
                    <a:pt x="9525" y="927227"/>
                  </a:cubicBezTo>
                  <a:cubicBezTo>
                    <a:pt x="7366" y="924179"/>
                    <a:pt x="5715" y="920877"/>
                    <a:pt x="4318" y="917321"/>
                  </a:cubicBezTo>
                  <a:cubicBezTo>
                    <a:pt x="2921" y="913765"/>
                    <a:pt x="1778" y="910336"/>
                    <a:pt x="1016" y="906653"/>
                  </a:cubicBezTo>
                  <a:cubicBezTo>
                    <a:pt x="254" y="902970"/>
                    <a:pt x="0" y="899287"/>
                    <a:pt x="0" y="895477"/>
                  </a:cubicBezTo>
                </a:path>
              </a:pathLst>
            </a:custGeom>
            <a:solidFill>
              <a:srgbClr val="B3EAFF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256032" y="311785"/>
              <a:ext cx="142367" cy="142494"/>
            </a:xfrm>
            <a:custGeom>
              <a:avLst/>
              <a:gdLst/>
              <a:ahLst/>
              <a:cxnLst/>
              <a:rect r="r" b="b" t="t" l="l"/>
              <a:pathLst>
                <a:path h="142494" w="142367">
                  <a:moveTo>
                    <a:pt x="20320" y="15240"/>
                  </a:moveTo>
                  <a:cubicBezTo>
                    <a:pt x="17526" y="15240"/>
                    <a:pt x="15240" y="17526"/>
                    <a:pt x="15240" y="20320"/>
                  </a:cubicBezTo>
                  <a:lnTo>
                    <a:pt x="15240" y="122047"/>
                  </a:lnTo>
                  <a:cubicBezTo>
                    <a:pt x="15240" y="124841"/>
                    <a:pt x="17526" y="127127"/>
                    <a:pt x="20320" y="127127"/>
                  </a:cubicBezTo>
                  <a:lnTo>
                    <a:pt x="91567" y="127127"/>
                  </a:lnTo>
                  <a:lnTo>
                    <a:pt x="91567" y="101727"/>
                  </a:lnTo>
                  <a:cubicBezTo>
                    <a:pt x="91567" y="96139"/>
                    <a:pt x="96139" y="91567"/>
                    <a:pt x="101727" y="91567"/>
                  </a:cubicBezTo>
                  <a:lnTo>
                    <a:pt x="127127" y="91567"/>
                  </a:lnTo>
                  <a:lnTo>
                    <a:pt x="127127" y="20320"/>
                  </a:lnTo>
                  <a:cubicBezTo>
                    <a:pt x="127127" y="17526"/>
                    <a:pt x="124841" y="15240"/>
                    <a:pt x="122047" y="15240"/>
                  </a:cubicBezTo>
                  <a:lnTo>
                    <a:pt x="20320" y="15240"/>
                  </a:lnTo>
                  <a:close/>
                  <a:moveTo>
                    <a:pt x="91567" y="142494"/>
                  </a:moveTo>
                  <a:lnTo>
                    <a:pt x="20320" y="142494"/>
                  </a:lnTo>
                  <a:cubicBezTo>
                    <a:pt x="9144" y="142494"/>
                    <a:pt x="0" y="133350"/>
                    <a:pt x="0" y="122174"/>
                  </a:cubicBezTo>
                  <a:lnTo>
                    <a:pt x="0" y="20320"/>
                  </a:lnTo>
                  <a:cubicBezTo>
                    <a:pt x="0" y="9144"/>
                    <a:pt x="9144" y="0"/>
                    <a:pt x="20320" y="0"/>
                  </a:cubicBezTo>
                  <a:lnTo>
                    <a:pt x="122047" y="0"/>
                  </a:lnTo>
                  <a:cubicBezTo>
                    <a:pt x="133223" y="0"/>
                    <a:pt x="142367" y="9144"/>
                    <a:pt x="142367" y="20320"/>
                  </a:cubicBezTo>
                  <a:lnTo>
                    <a:pt x="142367" y="91567"/>
                  </a:lnTo>
                  <a:lnTo>
                    <a:pt x="142367" y="93345"/>
                  </a:lnTo>
                  <a:cubicBezTo>
                    <a:pt x="142367" y="98806"/>
                    <a:pt x="140208" y="103886"/>
                    <a:pt x="136398" y="107696"/>
                  </a:cubicBezTo>
                  <a:lnTo>
                    <a:pt x="107696" y="136525"/>
                  </a:lnTo>
                  <a:cubicBezTo>
                    <a:pt x="103886" y="140335"/>
                    <a:pt x="98679" y="142494"/>
                    <a:pt x="93345" y="142494"/>
                  </a:cubicBezTo>
                  <a:lnTo>
                    <a:pt x="91567" y="142494"/>
                  </a:lnTo>
                </a:path>
              </a:pathLst>
            </a:custGeom>
            <a:solidFill>
              <a:srgbClr val="006F99"/>
            </a:solid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7423642" y="1747977"/>
            <a:ext cx="9538133" cy="1734202"/>
          </a:xfrm>
          <a:custGeom>
            <a:avLst/>
            <a:gdLst/>
            <a:ahLst/>
            <a:cxnLst/>
            <a:rect r="r" b="b" t="t" l="l"/>
            <a:pathLst>
              <a:path h="1734202" w="9538133">
                <a:moveTo>
                  <a:pt x="0" y="0"/>
                </a:moveTo>
                <a:lnTo>
                  <a:pt x="9538133" y="0"/>
                </a:lnTo>
                <a:lnTo>
                  <a:pt x="9538133" y="1734202"/>
                </a:lnTo>
                <a:lnTo>
                  <a:pt x="0" y="173420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7423642" y="3536378"/>
            <a:ext cx="9538133" cy="2133267"/>
          </a:xfrm>
          <a:custGeom>
            <a:avLst/>
            <a:gdLst/>
            <a:ahLst/>
            <a:cxnLst/>
            <a:rect r="r" b="b" t="t" l="l"/>
            <a:pathLst>
              <a:path h="2133267" w="9538133">
                <a:moveTo>
                  <a:pt x="0" y="0"/>
                </a:moveTo>
                <a:lnTo>
                  <a:pt x="9538133" y="0"/>
                </a:lnTo>
                <a:lnTo>
                  <a:pt x="9538133" y="2133267"/>
                </a:lnTo>
                <a:lnTo>
                  <a:pt x="0" y="213326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7423642" y="5723843"/>
            <a:ext cx="9538133" cy="2148047"/>
          </a:xfrm>
          <a:custGeom>
            <a:avLst/>
            <a:gdLst/>
            <a:ahLst/>
            <a:cxnLst/>
            <a:rect r="r" b="b" t="t" l="l"/>
            <a:pathLst>
              <a:path h="2148047" w="9538133">
                <a:moveTo>
                  <a:pt x="0" y="0"/>
                </a:moveTo>
                <a:lnTo>
                  <a:pt x="9538133" y="0"/>
                </a:lnTo>
                <a:lnTo>
                  <a:pt x="9538133" y="2148047"/>
                </a:lnTo>
                <a:lnTo>
                  <a:pt x="0" y="214804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7549436" y="751519"/>
            <a:ext cx="9283898" cy="6950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37"/>
              </a:lnSpc>
            </a:pPr>
            <a:r>
              <a:rPr lang="en-US" b="true" sz="5237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RÉDACTION DE COURRIELS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8934604" y="1797438"/>
            <a:ext cx="108546" cy="7158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46"/>
              </a:lnSpc>
            </a:pPr>
            <a:r>
              <a:rPr lang="en-US" b="true" sz="2618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7920315" y="1949838"/>
            <a:ext cx="2960653" cy="5768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12"/>
              </a:lnSpc>
            </a:pPr>
            <a:r>
              <a:rPr lang="en-US" b="true" sz="2618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Courriels </a:t>
            </a:r>
            <a:r>
              <a:rPr lang="en-US" b="true" sz="2618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candidats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315696" y="2491617"/>
            <a:ext cx="51553" cy="5460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2"/>
              </a:lnSpc>
            </a:pPr>
            <a:r>
              <a:rPr lang="en-US" sz="1990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7920315" y="3738239"/>
            <a:ext cx="3234029" cy="5768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12"/>
              </a:lnSpc>
            </a:pPr>
            <a:r>
              <a:rPr lang="en-US" b="true" sz="2618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Courriels</a:t>
            </a:r>
            <a:r>
              <a:rPr lang="en-US" b="true" sz="2618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 onboarding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100689" y="4280018"/>
            <a:ext cx="51553" cy="5460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2"/>
              </a:lnSpc>
            </a:pPr>
            <a:r>
              <a:rPr lang="en-US" sz="1990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920315" y="5925704"/>
            <a:ext cx="3651164" cy="5768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12"/>
              </a:lnSpc>
            </a:pPr>
            <a:r>
              <a:rPr lang="en-US" b="true" sz="2618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Courriels </a:t>
            </a:r>
            <a:r>
              <a:rPr lang="en-US" b="true" sz="2618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collaborateurs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8939245" y="6467483"/>
            <a:ext cx="51553" cy="5460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2"/>
              </a:lnSpc>
            </a:pPr>
            <a:r>
              <a:rPr lang="en-US" sz="1990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7920315" y="6619883"/>
            <a:ext cx="8005094" cy="379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42"/>
              </a:lnSpc>
            </a:pPr>
            <a:r>
              <a:rPr lang="en-US" sz="1990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Réponses à demandes récurrentes, messages d'information, rappels de 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7920315" y="7018948"/>
            <a:ext cx="1215344" cy="3936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42"/>
              </a:lnSpc>
            </a:pPr>
            <a:r>
              <a:rPr lang="en-US" sz="1990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procédures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7920315" y="2682117"/>
            <a:ext cx="7891226" cy="3276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86"/>
              </a:lnSpc>
            </a:pPr>
            <a:r>
              <a:rPr lang="en-US" sz="1990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Convocation, relance, refus, feedback de processus, proposition d'échange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7920315" y="4432418"/>
            <a:ext cx="8228521" cy="778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42"/>
              </a:lnSpc>
            </a:pPr>
            <a:r>
              <a:rPr lang="en-US" sz="1990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Bienvenue, préparation administrative, rappel des étapes, coordination avec le manager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8370666" y="8295298"/>
            <a:ext cx="8319670" cy="8170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57"/>
              </a:lnSpc>
            </a:pPr>
            <a:r>
              <a:rPr lang="en-US" b="true" sz="1990">
                <a:solidFill>
                  <a:srgbClr val="000000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Bonne pratique</a:t>
            </a:r>
            <a:r>
              <a:rPr lang="en-US" sz="1990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: Fournir à ChatGPT le contexte, le ton souhaité, les éléments obligatoires et le niveau de prudence requis</a:t>
            </a:r>
          </a:p>
        </p:txBody>
      </p:sp>
      <p:grpSp>
        <p:nvGrpSpPr>
          <p:cNvPr name="Group 23" id="23"/>
          <p:cNvGrpSpPr/>
          <p:nvPr/>
        </p:nvGrpSpPr>
        <p:grpSpPr>
          <a:xfrm rot="0">
            <a:off x="7750250" y="8300515"/>
            <a:ext cx="487066" cy="487066"/>
            <a:chOff x="0" y="0"/>
            <a:chExt cx="649421" cy="649421"/>
          </a:xfrm>
        </p:grpSpPr>
        <p:grpSp>
          <p:nvGrpSpPr>
            <p:cNvPr name="Group 24" id="24"/>
            <p:cNvGrpSpPr/>
            <p:nvPr/>
          </p:nvGrpSpPr>
          <p:grpSpPr>
            <a:xfrm rot="0">
              <a:off x="0" y="0"/>
              <a:ext cx="649421" cy="649421"/>
              <a:chOff x="0" y="0"/>
              <a:chExt cx="812800" cy="812800"/>
            </a:xfrm>
          </p:grpSpPr>
          <p:sp>
            <p:nvSpPr>
              <p:cNvPr name="Freeform 25" id="25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B3EAFF"/>
              </a:solidFill>
            </p:spPr>
          </p:sp>
          <p:sp>
            <p:nvSpPr>
              <p:cNvPr name="TextBox 26" id="26"/>
              <p:cNvSpPr txBox="true"/>
              <p:nvPr/>
            </p:nvSpPr>
            <p:spPr>
              <a:xfrm>
                <a:off x="76200" y="0"/>
                <a:ext cx="660400" cy="7366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908"/>
                  </a:lnSpc>
                </a:pPr>
              </a:p>
            </p:txBody>
          </p:sp>
        </p:grpSp>
        <p:grpSp>
          <p:nvGrpSpPr>
            <p:cNvPr name="Group 27" id="27"/>
            <p:cNvGrpSpPr/>
            <p:nvPr/>
          </p:nvGrpSpPr>
          <p:grpSpPr>
            <a:xfrm rot="0">
              <a:off x="71775" y="40747"/>
              <a:ext cx="505871" cy="567928"/>
              <a:chOff x="0" y="0"/>
              <a:chExt cx="491884" cy="552221"/>
            </a:xfrm>
          </p:grpSpPr>
          <p:sp>
            <p:nvSpPr>
              <p:cNvPr name="Freeform 28" id="28"/>
              <p:cNvSpPr/>
              <p:nvPr/>
            </p:nvSpPr>
            <p:spPr>
              <a:xfrm flipH="false" flipV="false" rot="0">
                <a:off x="64008" y="315186"/>
                <a:ext cx="149527" cy="125323"/>
              </a:xfrm>
              <a:custGeom>
                <a:avLst/>
                <a:gdLst/>
                <a:ahLst/>
                <a:cxnLst/>
                <a:rect r="r" b="b" t="t" l="l"/>
                <a:pathLst>
                  <a:path h="125323" w="149527">
                    <a:moveTo>
                      <a:pt x="0" y="115725"/>
                    </a:moveTo>
                    <a:cubicBezTo>
                      <a:pt x="1397" y="103914"/>
                      <a:pt x="4064" y="92103"/>
                      <a:pt x="7494" y="82197"/>
                    </a:cubicBezTo>
                    <a:cubicBezTo>
                      <a:pt x="7621" y="81943"/>
                      <a:pt x="7748" y="81689"/>
                      <a:pt x="7875" y="81308"/>
                    </a:cubicBezTo>
                    <a:cubicBezTo>
                      <a:pt x="12320" y="71275"/>
                      <a:pt x="18035" y="61369"/>
                      <a:pt x="25274" y="51590"/>
                    </a:cubicBezTo>
                    <a:cubicBezTo>
                      <a:pt x="25401" y="51336"/>
                      <a:pt x="25655" y="51082"/>
                      <a:pt x="25909" y="50828"/>
                    </a:cubicBezTo>
                    <a:cubicBezTo>
                      <a:pt x="33148" y="42827"/>
                      <a:pt x="42800" y="34191"/>
                      <a:pt x="52579" y="26952"/>
                    </a:cubicBezTo>
                    <a:cubicBezTo>
                      <a:pt x="52833" y="26825"/>
                      <a:pt x="52960" y="26698"/>
                      <a:pt x="53214" y="26444"/>
                    </a:cubicBezTo>
                    <a:cubicBezTo>
                      <a:pt x="63120" y="20475"/>
                      <a:pt x="74677" y="14760"/>
                      <a:pt x="86488" y="10188"/>
                    </a:cubicBezTo>
                    <a:cubicBezTo>
                      <a:pt x="86742" y="10061"/>
                      <a:pt x="86996" y="10061"/>
                      <a:pt x="87250" y="9934"/>
                    </a:cubicBezTo>
                    <a:cubicBezTo>
                      <a:pt x="100712" y="5870"/>
                      <a:pt x="112396" y="3330"/>
                      <a:pt x="125985" y="1298"/>
                    </a:cubicBezTo>
                    <a:cubicBezTo>
                      <a:pt x="126112" y="1298"/>
                      <a:pt x="126366" y="1298"/>
                      <a:pt x="126493" y="1171"/>
                    </a:cubicBezTo>
                    <a:lnTo>
                      <a:pt x="139701" y="28"/>
                    </a:lnTo>
                    <a:cubicBezTo>
                      <a:pt x="144655" y="-353"/>
                      <a:pt x="148973" y="3203"/>
                      <a:pt x="149481" y="8156"/>
                    </a:cubicBezTo>
                    <a:cubicBezTo>
                      <a:pt x="149989" y="13109"/>
                      <a:pt x="146306" y="17427"/>
                      <a:pt x="141353" y="17935"/>
                    </a:cubicBezTo>
                    <a:lnTo>
                      <a:pt x="128144" y="19078"/>
                    </a:lnTo>
                    <a:lnTo>
                      <a:pt x="127382" y="10061"/>
                    </a:lnTo>
                    <a:lnTo>
                      <a:pt x="128779" y="18951"/>
                    </a:lnTo>
                    <a:cubicBezTo>
                      <a:pt x="115952" y="20856"/>
                      <a:pt x="105157" y="23269"/>
                      <a:pt x="92457" y="27079"/>
                    </a:cubicBezTo>
                    <a:lnTo>
                      <a:pt x="89917" y="18443"/>
                    </a:lnTo>
                    <a:lnTo>
                      <a:pt x="93219" y="26825"/>
                    </a:lnTo>
                    <a:cubicBezTo>
                      <a:pt x="82297" y="31016"/>
                      <a:pt x="71629" y="36350"/>
                      <a:pt x="62739" y="41684"/>
                    </a:cubicBezTo>
                    <a:lnTo>
                      <a:pt x="58040" y="33937"/>
                    </a:lnTo>
                    <a:lnTo>
                      <a:pt x="63374" y="41176"/>
                    </a:lnTo>
                    <a:cubicBezTo>
                      <a:pt x="54484" y="47653"/>
                      <a:pt x="45721" y="55527"/>
                      <a:pt x="39498" y="62512"/>
                    </a:cubicBezTo>
                    <a:lnTo>
                      <a:pt x="32767" y="56416"/>
                    </a:lnTo>
                    <a:lnTo>
                      <a:pt x="40006" y="61750"/>
                    </a:lnTo>
                    <a:cubicBezTo>
                      <a:pt x="33529" y="70513"/>
                      <a:pt x="28449" y="79403"/>
                      <a:pt x="24512" y="88166"/>
                    </a:cubicBezTo>
                    <a:lnTo>
                      <a:pt x="16257" y="84483"/>
                    </a:lnTo>
                    <a:lnTo>
                      <a:pt x="24766" y="87277"/>
                    </a:lnTo>
                    <a:cubicBezTo>
                      <a:pt x="21845" y="96040"/>
                      <a:pt x="19432" y="106708"/>
                      <a:pt x="18162" y="117376"/>
                    </a:cubicBezTo>
                    <a:cubicBezTo>
                      <a:pt x="17527" y="122329"/>
                      <a:pt x="13082" y="125885"/>
                      <a:pt x="8129" y="125250"/>
                    </a:cubicBezTo>
                    <a:cubicBezTo>
                      <a:pt x="3175" y="124615"/>
                      <a:pt x="-381" y="120170"/>
                      <a:pt x="254" y="115217"/>
                    </a:cubicBezTo>
                    <a:close/>
                  </a:path>
                </a:pathLst>
              </a:custGeom>
              <a:solidFill>
                <a:srgbClr val="0095CC"/>
              </a:solidFill>
            </p:spPr>
          </p:sp>
          <p:sp>
            <p:nvSpPr>
              <p:cNvPr name="Freeform 29" id="29"/>
              <p:cNvSpPr/>
              <p:nvPr/>
            </p:nvSpPr>
            <p:spPr>
              <a:xfrm flipH="false" flipV="false" rot="0">
                <a:off x="275946" y="315060"/>
                <a:ext cx="152201" cy="129721"/>
              </a:xfrm>
              <a:custGeom>
                <a:avLst/>
                <a:gdLst/>
                <a:ahLst/>
                <a:cxnLst/>
                <a:rect r="r" b="b" t="t" l="l"/>
                <a:pathLst>
                  <a:path h="129721" w="152201">
                    <a:moveTo>
                      <a:pt x="9933" y="281"/>
                    </a:moveTo>
                    <a:cubicBezTo>
                      <a:pt x="25300" y="1551"/>
                      <a:pt x="38889" y="3456"/>
                      <a:pt x="52478" y="6377"/>
                    </a:cubicBezTo>
                    <a:cubicBezTo>
                      <a:pt x="52732" y="6377"/>
                      <a:pt x="52986" y="6504"/>
                      <a:pt x="53113" y="6504"/>
                    </a:cubicBezTo>
                    <a:cubicBezTo>
                      <a:pt x="66830" y="10568"/>
                      <a:pt x="78641" y="15267"/>
                      <a:pt x="90325" y="21109"/>
                    </a:cubicBezTo>
                    <a:cubicBezTo>
                      <a:pt x="90579" y="21236"/>
                      <a:pt x="90833" y="21363"/>
                      <a:pt x="91087" y="21490"/>
                    </a:cubicBezTo>
                    <a:cubicBezTo>
                      <a:pt x="101120" y="27713"/>
                      <a:pt x="110899" y="35206"/>
                      <a:pt x="118773" y="42572"/>
                    </a:cubicBezTo>
                    <a:cubicBezTo>
                      <a:pt x="119027" y="42826"/>
                      <a:pt x="119154" y="42953"/>
                      <a:pt x="119408" y="43207"/>
                    </a:cubicBezTo>
                    <a:cubicBezTo>
                      <a:pt x="128044" y="52859"/>
                      <a:pt x="135029" y="62765"/>
                      <a:pt x="140617" y="72798"/>
                    </a:cubicBezTo>
                    <a:cubicBezTo>
                      <a:pt x="140744" y="73052"/>
                      <a:pt x="140871" y="73306"/>
                      <a:pt x="140998" y="73687"/>
                    </a:cubicBezTo>
                    <a:cubicBezTo>
                      <a:pt x="145316" y="83720"/>
                      <a:pt x="148872" y="95785"/>
                      <a:pt x="151158" y="107723"/>
                    </a:cubicBezTo>
                    <a:cubicBezTo>
                      <a:pt x="151158" y="108104"/>
                      <a:pt x="151285" y="108358"/>
                      <a:pt x="151285" y="108739"/>
                    </a:cubicBezTo>
                    <a:lnTo>
                      <a:pt x="152174" y="120042"/>
                    </a:lnTo>
                    <a:cubicBezTo>
                      <a:pt x="152555" y="124995"/>
                      <a:pt x="148872" y="129313"/>
                      <a:pt x="143792" y="129694"/>
                    </a:cubicBezTo>
                    <a:cubicBezTo>
                      <a:pt x="138712" y="130075"/>
                      <a:pt x="134521" y="126392"/>
                      <a:pt x="134140" y="121312"/>
                    </a:cubicBezTo>
                    <a:lnTo>
                      <a:pt x="133251" y="110009"/>
                    </a:lnTo>
                    <a:lnTo>
                      <a:pt x="142268" y="109374"/>
                    </a:lnTo>
                    <a:lnTo>
                      <a:pt x="133378" y="111025"/>
                    </a:lnTo>
                    <a:cubicBezTo>
                      <a:pt x="131346" y="100357"/>
                      <a:pt x="128044" y="89562"/>
                      <a:pt x="124361" y="80672"/>
                    </a:cubicBezTo>
                    <a:lnTo>
                      <a:pt x="132616" y="77116"/>
                    </a:lnTo>
                    <a:lnTo>
                      <a:pt x="124742" y="81434"/>
                    </a:lnTo>
                    <a:cubicBezTo>
                      <a:pt x="119789" y="72544"/>
                      <a:pt x="113693" y="63781"/>
                      <a:pt x="105819" y="55018"/>
                    </a:cubicBezTo>
                    <a:lnTo>
                      <a:pt x="112550" y="49049"/>
                    </a:lnTo>
                    <a:lnTo>
                      <a:pt x="106454" y="55653"/>
                    </a:lnTo>
                    <a:cubicBezTo>
                      <a:pt x="99342" y="49049"/>
                      <a:pt x="90452" y="42318"/>
                      <a:pt x="81435" y="36603"/>
                    </a:cubicBezTo>
                    <a:lnTo>
                      <a:pt x="86261" y="28983"/>
                    </a:lnTo>
                    <a:lnTo>
                      <a:pt x="82197" y="36984"/>
                    </a:lnTo>
                    <a:cubicBezTo>
                      <a:pt x="71529" y="31650"/>
                      <a:pt x="60606" y="27332"/>
                      <a:pt x="47906" y="23522"/>
                    </a:cubicBezTo>
                    <a:lnTo>
                      <a:pt x="50446" y="14886"/>
                    </a:lnTo>
                    <a:lnTo>
                      <a:pt x="48541" y="23649"/>
                    </a:lnTo>
                    <a:cubicBezTo>
                      <a:pt x="35841" y="20855"/>
                      <a:pt x="23014" y="19077"/>
                      <a:pt x="8282" y="17934"/>
                    </a:cubicBezTo>
                    <a:cubicBezTo>
                      <a:pt x="3329" y="17553"/>
                      <a:pt x="-354" y="13235"/>
                      <a:pt x="27" y="8282"/>
                    </a:cubicBezTo>
                    <a:cubicBezTo>
                      <a:pt x="408" y="3329"/>
                      <a:pt x="4726" y="-354"/>
                      <a:pt x="9679" y="27"/>
                    </a:cubicBezTo>
                    <a:close/>
                  </a:path>
                </a:pathLst>
              </a:custGeom>
              <a:solidFill>
                <a:srgbClr val="0095CC"/>
              </a:solidFill>
            </p:spPr>
          </p:sp>
          <p:sp>
            <p:nvSpPr>
              <p:cNvPr name="Freeform 30" id="30"/>
              <p:cNvSpPr/>
              <p:nvPr/>
            </p:nvSpPr>
            <p:spPr>
              <a:xfrm flipH="false" flipV="false" rot="0">
                <a:off x="125477" y="63373"/>
                <a:ext cx="241683" cy="241554"/>
              </a:xfrm>
              <a:custGeom>
                <a:avLst/>
                <a:gdLst/>
                <a:ahLst/>
                <a:cxnLst/>
                <a:rect r="r" b="b" t="t" l="l"/>
                <a:pathLst>
                  <a:path h="241554" w="241683">
                    <a:moveTo>
                      <a:pt x="241683" y="120904"/>
                    </a:moveTo>
                    <a:cubicBezTo>
                      <a:pt x="241683" y="128778"/>
                      <a:pt x="240921" y="136652"/>
                      <a:pt x="239397" y="144526"/>
                    </a:cubicBezTo>
                    <a:cubicBezTo>
                      <a:pt x="237873" y="152273"/>
                      <a:pt x="235587" y="159893"/>
                      <a:pt x="232539" y="167132"/>
                    </a:cubicBezTo>
                    <a:cubicBezTo>
                      <a:pt x="229491" y="174498"/>
                      <a:pt x="225808" y="181356"/>
                      <a:pt x="221363" y="187960"/>
                    </a:cubicBezTo>
                    <a:cubicBezTo>
                      <a:pt x="216918" y="194564"/>
                      <a:pt x="211964" y="200660"/>
                      <a:pt x="206376" y="206248"/>
                    </a:cubicBezTo>
                    <a:lnTo>
                      <a:pt x="200026" y="199898"/>
                    </a:lnTo>
                    <a:lnTo>
                      <a:pt x="206376" y="206248"/>
                    </a:lnTo>
                    <a:cubicBezTo>
                      <a:pt x="200788" y="211836"/>
                      <a:pt x="194692" y="216916"/>
                      <a:pt x="188088" y="221234"/>
                    </a:cubicBezTo>
                    <a:cubicBezTo>
                      <a:pt x="181484" y="225679"/>
                      <a:pt x="174499" y="229362"/>
                      <a:pt x="167133" y="232410"/>
                    </a:cubicBezTo>
                    <a:lnTo>
                      <a:pt x="163704" y="224028"/>
                    </a:lnTo>
                    <a:lnTo>
                      <a:pt x="167133" y="232410"/>
                    </a:lnTo>
                    <a:cubicBezTo>
                      <a:pt x="159767" y="235458"/>
                      <a:pt x="152274" y="237744"/>
                      <a:pt x="144400" y="239268"/>
                    </a:cubicBezTo>
                    <a:lnTo>
                      <a:pt x="142622" y="230378"/>
                    </a:lnTo>
                    <a:lnTo>
                      <a:pt x="144400" y="239268"/>
                    </a:lnTo>
                    <a:cubicBezTo>
                      <a:pt x="136653" y="240792"/>
                      <a:pt x="128779" y="241554"/>
                      <a:pt x="120778" y="241554"/>
                    </a:cubicBezTo>
                    <a:lnTo>
                      <a:pt x="120778" y="232537"/>
                    </a:lnTo>
                    <a:lnTo>
                      <a:pt x="120778" y="241554"/>
                    </a:lnTo>
                    <a:cubicBezTo>
                      <a:pt x="112904" y="241554"/>
                      <a:pt x="105030" y="240792"/>
                      <a:pt x="97156" y="239268"/>
                    </a:cubicBezTo>
                    <a:lnTo>
                      <a:pt x="98934" y="230378"/>
                    </a:lnTo>
                    <a:lnTo>
                      <a:pt x="97156" y="239268"/>
                    </a:lnTo>
                    <a:cubicBezTo>
                      <a:pt x="89409" y="237744"/>
                      <a:pt x="81789" y="235458"/>
                      <a:pt x="74422" y="232410"/>
                    </a:cubicBezTo>
                    <a:lnTo>
                      <a:pt x="77852" y="224028"/>
                    </a:lnTo>
                    <a:lnTo>
                      <a:pt x="74422" y="232410"/>
                    </a:lnTo>
                    <a:cubicBezTo>
                      <a:pt x="67056" y="229362"/>
                      <a:pt x="60071" y="225679"/>
                      <a:pt x="53594" y="221234"/>
                    </a:cubicBezTo>
                    <a:cubicBezTo>
                      <a:pt x="46990" y="216789"/>
                      <a:pt x="40894" y="211836"/>
                      <a:pt x="35306" y="206248"/>
                    </a:cubicBezTo>
                    <a:cubicBezTo>
                      <a:pt x="29718" y="200660"/>
                      <a:pt x="24638" y="194564"/>
                      <a:pt x="20320" y="187960"/>
                    </a:cubicBezTo>
                    <a:cubicBezTo>
                      <a:pt x="15875" y="181356"/>
                      <a:pt x="12192" y="174371"/>
                      <a:pt x="9144" y="167132"/>
                    </a:cubicBezTo>
                    <a:lnTo>
                      <a:pt x="17526" y="163703"/>
                    </a:lnTo>
                    <a:lnTo>
                      <a:pt x="9144" y="167132"/>
                    </a:lnTo>
                    <a:cubicBezTo>
                      <a:pt x="6096" y="159766"/>
                      <a:pt x="3810" y="152273"/>
                      <a:pt x="2286" y="144399"/>
                    </a:cubicBezTo>
                    <a:cubicBezTo>
                      <a:pt x="762" y="136652"/>
                      <a:pt x="0" y="128778"/>
                      <a:pt x="0" y="120777"/>
                    </a:cubicBezTo>
                    <a:lnTo>
                      <a:pt x="9017" y="120777"/>
                    </a:lnTo>
                    <a:lnTo>
                      <a:pt x="0" y="120777"/>
                    </a:lnTo>
                    <a:cubicBezTo>
                      <a:pt x="0" y="112776"/>
                      <a:pt x="762" y="105029"/>
                      <a:pt x="2286" y="97155"/>
                    </a:cubicBezTo>
                    <a:cubicBezTo>
                      <a:pt x="3810" y="89408"/>
                      <a:pt x="6096" y="81788"/>
                      <a:pt x="9144" y="74549"/>
                    </a:cubicBezTo>
                    <a:lnTo>
                      <a:pt x="17526" y="77978"/>
                    </a:lnTo>
                    <a:lnTo>
                      <a:pt x="9144" y="74549"/>
                    </a:lnTo>
                    <a:cubicBezTo>
                      <a:pt x="12192" y="67183"/>
                      <a:pt x="15875" y="60198"/>
                      <a:pt x="20320" y="53594"/>
                    </a:cubicBezTo>
                    <a:lnTo>
                      <a:pt x="27813" y="58547"/>
                    </a:lnTo>
                    <a:lnTo>
                      <a:pt x="20320" y="53594"/>
                    </a:lnTo>
                    <a:cubicBezTo>
                      <a:pt x="24765" y="46990"/>
                      <a:pt x="29718" y="40894"/>
                      <a:pt x="35306" y="35306"/>
                    </a:cubicBezTo>
                    <a:lnTo>
                      <a:pt x="41656" y="41656"/>
                    </a:lnTo>
                    <a:lnTo>
                      <a:pt x="35306" y="35306"/>
                    </a:lnTo>
                    <a:cubicBezTo>
                      <a:pt x="40894" y="29718"/>
                      <a:pt x="46990" y="24638"/>
                      <a:pt x="53594" y="20320"/>
                    </a:cubicBezTo>
                    <a:cubicBezTo>
                      <a:pt x="60198" y="15875"/>
                      <a:pt x="67183" y="12192"/>
                      <a:pt x="74422" y="9144"/>
                    </a:cubicBezTo>
                    <a:lnTo>
                      <a:pt x="77852" y="17526"/>
                    </a:lnTo>
                    <a:lnTo>
                      <a:pt x="74422" y="9144"/>
                    </a:lnTo>
                    <a:cubicBezTo>
                      <a:pt x="81789" y="6096"/>
                      <a:pt x="89282" y="3810"/>
                      <a:pt x="97029" y="2286"/>
                    </a:cubicBezTo>
                    <a:lnTo>
                      <a:pt x="98807" y="11176"/>
                    </a:lnTo>
                    <a:lnTo>
                      <a:pt x="97029" y="2286"/>
                    </a:lnTo>
                    <a:cubicBezTo>
                      <a:pt x="104776" y="762"/>
                      <a:pt x="112650" y="0"/>
                      <a:pt x="120651" y="0"/>
                    </a:cubicBezTo>
                    <a:lnTo>
                      <a:pt x="120651" y="9017"/>
                    </a:lnTo>
                    <a:lnTo>
                      <a:pt x="120651" y="127"/>
                    </a:lnTo>
                    <a:cubicBezTo>
                      <a:pt x="128525" y="127"/>
                      <a:pt x="136399" y="889"/>
                      <a:pt x="144273" y="2413"/>
                    </a:cubicBezTo>
                    <a:lnTo>
                      <a:pt x="142495" y="11303"/>
                    </a:lnTo>
                    <a:lnTo>
                      <a:pt x="144273" y="2413"/>
                    </a:lnTo>
                    <a:cubicBezTo>
                      <a:pt x="152020" y="3937"/>
                      <a:pt x="159640" y="6223"/>
                      <a:pt x="166879" y="9271"/>
                    </a:cubicBezTo>
                    <a:lnTo>
                      <a:pt x="163450" y="17653"/>
                    </a:lnTo>
                    <a:lnTo>
                      <a:pt x="166879" y="9271"/>
                    </a:lnTo>
                    <a:cubicBezTo>
                      <a:pt x="174245" y="12319"/>
                      <a:pt x="181230" y="16002"/>
                      <a:pt x="187834" y="20447"/>
                    </a:cubicBezTo>
                    <a:cubicBezTo>
                      <a:pt x="194438" y="24892"/>
                      <a:pt x="200534" y="29845"/>
                      <a:pt x="206122" y="35433"/>
                    </a:cubicBezTo>
                    <a:lnTo>
                      <a:pt x="199772" y="41783"/>
                    </a:lnTo>
                    <a:lnTo>
                      <a:pt x="206122" y="35433"/>
                    </a:lnTo>
                    <a:cubicBezTo>
                      <a:pt x="211710" y="41021"/>
                      <a:pt x="216791" y="47117"/>
                      <a:pt x="221109" y="53721"/>
                    </a:cubicBezTo>
                    <a:lnTo>
                      <a:pt x="213616" y="58674"/>
                    </a:lnTo>
                    <a:lnTo>
                      <a:pt x="221109" y="53721"/>
                    </a:lnTo>
                    <a:cubicBezTo>
                      <a:pt x="225554" y="60325"/>
                      <a:pt x="229237" y="67310"/>
                      <a:pt x="232285" y="74676"/>
                    </a:cubicBezTo>
                    <a:lnTo>
                      <a:pt x="223903" y="78105"/>
                    </a:lnTo>
                    <a:lnTo>
                      <a:pt x="232285" y="74676"/>
                    </a:lnTo>
                    <a:cubicBezTo>
                      <a:pt x="235333" y="82042"/>
                      <a:pt x="237619" y="89535"/>
                      <a:pt x="239143" y="97282"/>
                    </a:cubicBezTo>
                    <a:lnTo>
                      <a:pt x="230253" y="99060"/>
                    </a:lnTo>
                    <a:lnTo>
                      <a:pt x="239143" y="97282"/>
                    </a:lnTo>
                    <a:cubicBezTo>
                      <a:pt x="240667" y="105029"/>
                      <a:pt x="241429" y="112903"/>
                      <a:pt x="241429" y="120904"/>
                    </a:cubicBezTo>
                    <a:lnTo>
                      <a:pt x="232666" y="120904"/>
                    </a:lnTo>
                    <a:lnTo>
                      <a:pt x="241683" y="120904"/>
                    </a:lnTo>
                    <a:moveTo>
                      <a:pt x="223649" y="120904"/>
                    </a:moveTo>
                    <a:cubicBezTo>
                      <a:pt x="223649" y="114173"/>
                      <a:pt x="223014" y="107442"/>
                      <a:pt x="221617" y="100838"/>
                    </a:cubicBezTo>
                    <a:cubicBezTo>
                      <a:pt x="220347" y="94234"/>
                      <a:pt x="218315" y="87757"/>
                      <a:pt x="215775" y="81534"/>
                    </a:cubicBezTo>
                    <a:cubicBezTo>
                      <a:pt x="213234" y="75311"/>
                      <a:pt x="210059" y="69342"/>
                      <a:pt x="206249" y="63754"/>
                    </a:cubicBezTo>
                    <a:cubicBezTo>
                      <a:pt x="202439" y="58166"/>
                      <a:pt x="198248" y="52959"/>
                      <a:pt x="193422" y="48133"/>
                    </a:cubicBezTo>
                    <a:cubicBezTo>
                      <a:pt x="188596" y="43307"/>
                      <a:pt x="183516" y="39116"/>
                      <a:pt x="177801" y="35306"/>
                    </a:cubicBezTo>
                    <a:lnTo>
                      <a:pt x="182754" y="27813"/>
                    </a:lnTo>
                    <a:lnTo>
                      <a:pt x="177801" y="35306"/>
                    </a:lnTo>
                    <a:cubicBezTo>
                      <a:pt x="172213" y="31496"/>
                      <a:pt x="166244" y="28321"/>
                      <a:pt x="160021" y="25781"/>
                    </a:cubicBezTo>
                    <a:cubicBezTo>
                      <a:pt x="153798" y="23241"/>
                      <a:pt x="147321" y="21209"/>
                      <a:pt x="140717" y="19939"/>
                    </a:cubicBezTo>
                    <a:cubicBezTo>
                      <a:pt x="134113" y="18669"/>
                      <a:pt x="127382" y="17907"/>
                      <a:pt x="120651" y="17907"/>
                    </a:cubicBezTo>
                    <a:cubicBezTo>
                      <a:pt x="113920" y="17907"/>
                      <a:pt x="107189" y="18542"/>
                      <a:pt x="100585" y="19939"/>
                    </a:cubicBezTo>
                    <a:cubicBezTo>
                      <a:pt x="93981" y="21209"/>
                      <a:pt x="87504" y="23241"/>
                      <a:pt x="81281" y="25781"/>
                    </a:cubicBezTo>
                    <a:cubicBezTo>
                      <a:pt x="75057" y="28321"/>
                      <a:pt x="69088" y="31496"/>
                      <a:pt x="63500" y="35306"/>
                    </a:cubicBezTo>
                    <a:lnTo>
                      <a:pt x="58547" y="27813"/>
                    </a:lnTo>
                    <a:lnTo>
                      <a:pt x="63500" y="35306"/>
                    </a:lnTo>
                    <a:cubicBezTo>
                      <a:pt x="57912" y="39116"/>
                      <a:pt x="52705" y="43307"/>
                      <a:pt x="47879" y="48133"/>
                    </a:cubicBezTo>
                    <a:cubicBezTo>
                      <a:pt x="43053" y="52832"/>
                      <a:pt x="38862" y="58039"/>
                      <a:pt x="35052" y="63754"/>
                    </a:cubicBezTo>
                    <a:cubicBezTo>
                      <a:pt x="31242" y="69342"/>
                      <a:pt x="28194" y="75311"/>
                      <a:pt x="25527" y="81534"/>
                    </a:cubicBezTo>
                    <a:cubicBezTo>
                      <a:pt x="22987" y="87757"/>
                      <a:pt x="20955" y="94234"/>
                      <a:pt x="19685" y="100838"/>
                    </a:cubicBezTo>
                    <a:lnTo>
                      <a:pt x="10795" y="99060"/>
                    </a:lnTo>
                    <a:lnTo>
                      <a:pt x="19685" y="100838"/>
                    </a:lnTo>
                    <a:cubicBezTo>
                      <a:pt x="18415" y="107442"/>
                      <a:pt x="17653" y="114173"/>
                      <a:pt x="17653" y="120904"/>
                    </a:cubicBezTo>
                    <a:cubicBezTo>
                      <a:pt x="17653" y="127635"/>
                      <a:pt x="18288" y="134366"/>
                      <a:pt x="19685" y="140970"/>
                    </a:cubicBezTo>
                    <a:lnTo>
                      <a:pt x="10795" y="142748"/>
                    </a:lnTo>
                    <a:lnTo>
                      <a:pt x="19685" y="140970"/>
                    </a:lnTo>
                    <a:cubicBezTo>
                      <a:pt x="20955" y="147574"/>
                      <a:pt x="22987" y="154051"/>
                      <a:pt x="25527" y="160274"/>
                    </a:cubicBezTo>
                    <a:cubicBezTo>
                      <a:pt x="28067" y="166497"/>
                      <a:pt x="31242" y="172466"/>
                      <a:pt x="35052" y="178054"/>
                    </a:cubicBezTo>
                    <a:lnTo>
                      <a:pt x="27559" y="183007"/>
                    </a:lnTo>
                    <a:lnTo>
                      <a:pt x="35052" y="178054"/>
                    </a:lnTo>
                    <a:cubicBezTo>
                      <a:pt x="38862" y="183642"/>
                      <a:pt x="43053" y="188849"/>
                      <a:pt x="47879" y="193675"/>
                    </a:cubicBezTo>
                    <a:lnTo>
                      <a:pt x="41529" y="200025"/>
                    </a:lnTo>
                    <a:lnTo>
                      <a:pt x="47879" y="193675"/>
                    </a:lnTo>
                    <a:cubicBezTo>
                      <a:pt x="52705" y="198501"/>
                      <a:pt x="57785" y="202692"/>
                      <a:pt x="63500" y="206502"/>
                    </a:cubicBezTo>
                    <a:lnTo>
                      <a:pt x="58420" y="213995"/>
                    </a:lnTo>
                    <a:lnTo>
                      <a:pt x="63373" y="206502"/>
                    </a:lnTo>
                    <a:cubicBezTo>
                      <a:pt x="68961" y="210312"/>
                      <a:pt x="74930" y="213360"/>
                      <a:pt x="81154" y="216027"/>
                    </a:cubicBezTo>
                    <a:cubicBezTo>
                      <a:pt x="87377" y="218567"/>
                      <a:pt x="93854" y="220599"/>
                      <a:pt x="100458" y="221869"/>
                    </a:cubicBezTo>
                    <a:cubicBezTo>
                      <a:pt x="107062" y="223139"/>
                      <a:pt x="113793" y="223901"/>
                      <a:pt x="120524" y="223901"/>
                    </a:cubicBezTo>
                    <a:cubicBezTo>
                      <a:pt x="127255" y="223901"/>
                      <a:pt x="133986" y="223266"/>
                      <a:pt x="140590" y="221869"/>
                    </a:cubicBezTo>
                    <a:cubicBezTo>
                      <a:pt x="147194" y="220599"/>
                      <a:pt x="153671" y="218567"/>
                      <a:pt x="159894" y="216027"/>
                    </a:cubicBezTo>
                    <a:cubicBezTo>
                      <a:pt x="166117" y="213487"/>
                      <a:pt x="172086" y="210312"/>
                      <a:pt x="177674" y="206502"/>
                    </a:cubicBezTo>
                    <a:lnTo>
                      <a:pt x="182627" y="213995"/>
                    </a:lnTo>
                    <a:lnTo>
                      <a:pt x="177547" y="206502"/>
                    </a:lnTo>
                    <a:cubicBezTo>
                      <a:pt x="183135" y="202692"/>
                      <a:pt x="188342" y="198501"/>
                      <a:pt x="193168" y="193675"/>
                    </a:cubicBezTo>
                    <a:cubicBezTo>
                      <a:pt x="197994" y="188849"/>
                      <a:pt x="202185" y="183642"/>
                      <a:pt x="205995" y="178054"/>
                    </a:cubicBezTo>
                    <a:lnTo>
                      <a:pt x="213489" y="183007"/>
                    </a:lnTo>
                    <a:lnTo>
                      <a:pt x="205995" y="178054"/>
                    </a:lnTo>
                    <a:cubicBezTo>
                      <a:pt x="209805" y="172466"/>
                      <a:pt x="212853" y="166497"/>
                      <a:pt x="215520" y="160274"/>
                    </a:cubicBezTo>
                    <a:lnTo>
                      <a:pt x="223903" y="163703"/>
                    </a:lnTo>
                    <a:lnTo>
                      <a:pt x="215520" y="160274"/>
                    </a:lnTo>
                    <a:cubicBezTo>
                      <a:pt x="218061" y="154051"/>
                      <a:pt x="220093" y="147574"/>
                      <a:pt x="221363" y="140970"/>
                    </a:cubicBezTo>
                    <a:lnTo>
                      <a:pt x="230253" y="142748"/>
                    </a:lnTo>
                    <a:lnTo>
                      <a:pt x="221363" y="140970"/>
                    </a:lnTo>
                    <a:cubicBezTo>
                      <a:pt x="222633" y="134366"/>
                      <a:pt x="223395" y="127635"/>
                      <a:pt x="223395" y="120904"/>
                    </a:cubicBezTo>
                    <a:close/>
                  </a:path>
                </a:pathLst>
              </a:custGeom>
              <a:solidFill>
                <a:srgbClr val="0095CC"/>
              </a:solidFill>
            </p:spPr>
          </p:sp>
          <p:sp>
            <p:nvSpPr>
              <p:cNvPr name="Freeform 31" id="31"/>
              <p:cNvSpPr/>
              <p:nvPr/>
            </p:nvSpPr>
            <p:spPr>
              <a:xfrm flipH="false" flipV="false" rot="0">
                <a:off x="63500" y="423161"/>
                <a:ext cx="18418" cy="65665"/>
              </a:xfrm>
              <a:custGeom>
                <a:avLst/>
                <a:gdLst/>
                <a:ahLst/>
                <a:cxnLst/>
                <a:rect r="r" b="b" t="t" l="l"/>
                <a:pathLst>
                  <a:path h="65665" w="18418">
                    <a:moveTo>
                      <a:pt x="0" y="56518"/>
                    </a:moveTo>
                    <a:lnTo>
                      <a:pt x="381" y="8893"/>
                    </a:lnTo>
                    <a:cubicBezTo>
                      <a:pt x="381" y="3940"/>
                      <a:pt x="4445" y="-124"/>
                      <a:pt x="9526" y="3"/>
                    </a:cubicBezTo>
                    <a:cubicBezTo>
                      <a:pt x="14606" y="130"/>
                      <a:pt x="18543" y="4067"/>
                      <a:pt x="18416" y="9147"/>
                    </a:cubicBezTo>
                    <a:lnTo>
                      <a:pt x="18035" y="56772"/>
                    </a:lnTo>
                    <a:cubicBezTo>
                      <a:pt x="18035" y="61725"/>
                      <a:pt x="13971" y="65789"/>
                      <a:pt x="8891" y="65662"/>
                    </a:cubicBezTo>
                    <a:cubicBezTo>
                      <a:pt x="3810" y="65535"/>
                      <a:pt x="0" y="61471"/>
                      <a:pt x="0" y="56518"/>
                    </a:cubicBezTo>
                    <a:close/>
                  </a:path>
                </a:pathLst>
              </a:custGeom>
              <a:solidFill>
                <a:srgbClr val="0095CC"/>
              </a:solidFill>
            </p:spPr>
          </p:sp>
          <p:sp>
            <p:nvSpPr>
              <p:cNvPr name="Freeform 32" id="32"/>
              <p:cNvSpPr/>
              <p:nvPr/>
            </p:nvSpPr>
            <p:spPr>
              <a:xfrm flipH="false" flipV="false" rot="0">
                <a:off x="195200" y="315341"/>
                <a:ext cx="98934" cy="18161"/>
              </a:xfrm>
              <a:custGeom>
                <a:avLst/>
                <a:gdLst/>
                <a:ahLst/>
                <a:cxnLst/>
                <a:rect r="r" b="b" t="t" l="l"/>
                <a:pathLst>
                  <a:path h="18161" w="98934">
                    <a:moveTo>
                      <a:pt x="9018" y="127"/>
                    </a:moveTo>
                    <a:lnTo>
                      <a:pt x="89917" y="0"/>
                    </a:lnTo>
                    <a:cubicBezTo>
                      <a:pt x="94870" y="0"/>
                      <a:pt x="98934" y="4064"/>
                      <a:pt x="98934" y="9017"/>
                    </a:cubicBezTo>
                    <a:cubicBezTo>
                      <a:pt x="98934" y="13970"/>
                      <a:pt x="94870" y="18034"/>
                      <a:pt x="89917" y="18034"/>
                    </a:cubicBezTo>
                    <a:lnTo>
                      <a:pt x="9018" y="18161"/>
                    </a:lnTo>
                    <a:cubicBezTo>
                      <a:pt x="4064" y="18161"/>
                      <a:pt x="0" y="14097"/>
                      <a:pt x="0" y="9144"/>
                    </a:cubicBezTo>
                    <a:cubicBezTo>
                      <a:pt x="0" y="4191"/>
                      <a:pt x="4064" y="127"/>
                      <a:pt x="9018" y="127"/>
                    </a:cubicBezTo>
                    <a:close/>
                  </a:path>
                </a:pathLst>
              </a:custGeom>
              <a:solidFill>
                <a:srgbClr val="0095CC"/>
              </a:solidFill>
            </p:spPr>
          </p:sp>
          <p:sp>
            <p:nvSpPr>
              <p:cNvPr name="Freeform 33" id="33"/>
              <p:cNvSpPr/>
              <p:nvPr/>
            </p:nvSpPr>
            <p:spPr>
              <a:xfrm flipH="false" flipV="false" rot="0">
                <a:off x="410086" y="426720"/>
                <a:ext cx="18288" cy="61976"/>
              </a:xfrm>
              <a:custGeom>
                <a:avLst/>
                <a:gdLst/>
                <a:ahLst/>
                <a:cxnLst/>
                <a:rect r="r" b="b" t="t" l="l"/>
                <a:pathLst>
                  <a:path h="61976" w="18288">
                    <a:moveTo>
                      <a:pt x="18034" y="9017"/>
                    </a:moveTo>
                    <a:lnTo>
                      <a:pt x="18288" y="52959"/>
                    </a:lnTo>
                    <a:cubicBezTo>
                      <a:pt x="18288" y="57912"/>
                      <a:pt x="14351" y="61976"/>
                      <a:pt x="9271" y="61976"/>
                    </a:cubicBezTo>
                    <a:cubicBezTo>
                      <a:pt x="4191" y="61976"/>
                      <a:pt x="254" y="58039"/>
                      <a:pt x="254" y="52959"/>
                    </a:cubicBezTo>
                    <a:lnTo>
                      <a:pt x="0" y="9017"/>
                    </a:lnTo>
                    <a:cubicBezTo>
                      <a:pt x="0" y="4064"/>
                      <a:pt x="3937" y="0"/>
                      <a:pt x="9017" y="0"/>
                    </a:cubicBezTo>
                    <a:cubicBezTo>
                      <a:pt x="14097" y="0"/>
                      <a:pt x="18034" y="3937"/>
                      <a:pt x="18034" y="9017"/>
                    </a:cubicBezTo>
                    <a:close/>
                  </a:path>
                </a:pathLst>
              </a:custGeom>
              <a:solidFill>
                <a:srgbClr val="0095CC"/>
              </a:solidFill>
            </p:spPr>
          </p:sp>
        </p:grpSp>
      </p:grp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007126" y="2885332"/>
            <a:ext cx="4797917" cy="6397223"/>
            <a:chOff x="0" y="0"/>
            <a:chExt cx="4457700" cy="59436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457827" cy="5943727"/>
            </a:xfrm>
            <a:custGeom>
              <a:avLst/>
              <a:gdLst/>
              <a:ahLst/>
              <a:cxnLst/>
              <a:rect r="r" b="b" t="t" l="l"/>
              <a:pathLst>
                <a:path h="5943727" w="4457827">
                  <a:moveTo>
                    <a:pt x="75819" y="0"/>
                  </a:moveTo>
                  <a:cubicBezTo>
                    <a:pt x="65786" y="0"/>
                    <a:pt x="56134" y="1905"/>
                    <a:pt x="46863" y="5842"/>
                  </a:cubicBezTo>
                  <a:cubicBezTo>
                    <a:pt x="37592" y="9779"/>
                    <a:pt x="29337" y="15240"/>
                    <a:pt x="22225" y="22352"/>
                  </a:cubicBezTo>
                  <a:cubicBezTo>
                    <a:pt x="15113" y="29464"/>
                    <a:pt x="9652" y="37592"/>
                    <a:pt x="5715" y="46863"/>
                  </a:cubicBezTo>
                  <a:cubicBezTo>
                    <a:pt x="1778" y="56134"/>
                    <a:pt x="0" y="65913"/>
                    <a:pt x="0" y="76073"/>
                  </a:cubicBezTo>
                  <a:lnTo>
                    <a:pt x="0" y="5867654"/>
                  </a:lnTo>
                  <a:cubicBezTo>
                    <a:pt x="0" y="5877687"/>
                    <a:pt x="1905" y="5887466"/>
                    <a:pt x="5715" y="5896737"/>
                  </a:cubicBezTo>
                  <a:cubicBezTo>
                    <a:pt x="9525" y="5906008"/>
                    <a:pt x="15113" y="5914263"/>
                    <a:pt x="22225" y="5921375"/>
                  </a:cubicBezTo>
                  <a:cubicBezTo>
                    <a:pt x="29337" y="5928487"/>
                    <a:pt x="37592" y="5933948"/>
                    <a:pt x="46863" y="5937885"/>
                  </a:cubicBezTo>
                  <a:cubicBezTo>
                    <a:pt x="56007" y="5941695"/>
                    <a:pt x="65532" y="5943600"/>
                    <a:pt x="75438" y="5943727"/>
                  </a:cubicBezTo>
                  <a:lnTo>
                    <a:pt x="4382262" y="5943727"/>
                  </a:lnTo>
                  <a:cubicBezTo>
                    <a:pt x="4392168" y="5943600"/>
                    <a:pt x="4401693" y="5941695"/>
                    <a:pt x="4410837" y="5937885"/>
                  </a:cubicBezTo>
                  <a:cubicBezTo>
                    <a:pt x="4420108" y="5934075"/>
                    <a:pt x="4428363" y="5928487"/>
                    <a:pt x="4435475" y="5921375"/>
                  </a:cubicBezTo>
                  <a:cubicBezTo>
                    <a:pt x="4442587" y="5914263"/>
                    <a:pt x="4448048" y="5906008"/>
                    <a:pt x="4451985" y="5896737"/>
                  </a:cubicBezTo>
                  <a:cubicBezTo>
                    <a:pt x="4455922" y="5887466"/>
                    <a:pt x="4457827" y="5877687"/>
                    <a:pt x="4457827" y="5867654"/>
                  </a:cubicBezTo>
                  <a:lnTo>
                    <a:pt x="4457827" y="76073"/>
                  </a:lnTo>
                  <a:cubicBezTo>
                    <a:pt x="4457827" y="66040"/>
                    <a:pt x="4455922" y="56261"/>
                    <a:pt x="4451985" y="46990"/>
                  </a:cubicBezTo>
                  <a:cubicBezTo>
                    <a:pt x="4448048" y="37719"/>
                    <a:pt x="4442587" y="29464"/>
                    <a:pt x="4435475" y="22352"/>
                  </a:cubicBezTo>
                  <a:cubicBezTo>
                    <a:pt x="4428363" y="15240"/>
                    <a:pt x="4420108" y="9779"/>
                    <a:pt x="4410837" y="5842"/>
                  </a:cubicBezTo>
                  <a:cubicBezTo>
                    <a:pt x="4401566" y="1905"/>
                    <a:pt x="4391914" y="0"/>
                    <a:pt x="438188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0" r="2" b="2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004344" y="2991576"/>
            <a:ext cx="651892" cy="651892"/>
          </a:xfrm>
          <a:custGeom>
            <a:avLst/>
            <a:gdLst/>
            <a:ahLst/>
            <a:cxnLst/>
            <a:rect r="r" b="b" t="t" l="l"/>
            <a:pathLst>
              <a:path h="651892" w="651892">
                <a:moveTo>
                  <a:pt x="0" y="0"/>
                </a:moveTo>
                <a:lnTo>
                  <a:pt x="651892" y="0"/>
                </a:lnTo>
                <a:lnTo>
                  <a:pt x="651892" y="651892"/>
                </a:lnTo>
                <a:lnTo>
                  <a:pt x="0" y="6518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004344" y="1287367"/>
            <a:ext cx="14917415" cy="9121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75"/>
              </a:lnSpc>
            </a:pPr>
            <a:r>
              <a:rPr lang="en-US" b="true" sz="5339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CAS D'USAGE : SYNTHÈSES ET DOCUMENTS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260776" y="2683524"/>
            <a:ext cx="139027" cy="867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09"/>
              </a:lnSpc>
            </a:pPr>
            <a:r>
              <a:rPr lang="en-US" b="true" sz="3203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1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005354" y="4679313"/>
            <a:ext cx="651892" cy="651892"/>
          </a:xfrm>
          <a:custGeom>
            <a:avLst/>
            <a:gdLst/>
            <a:ahLst/>
            <a:cxnLst/>
            <a:rect r="r" b="b" t="t" l="l"/>
            <a:pathLst>
              <a:path h="651892" w="651892">
                <a:moveTo>
                  <a:pt x="0" y="0"/>
                </a:moveTo>
                <a:lnTo>
                  <a:pt x="651892" y="0"/>
                </a:lnTo>
                <a:lnTo>
                  <a:pt x="651892" y="651892"/>
                </a:lnTo>
                <a:lnTo>
                  <a:pt x="0" y="6518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215102" y="4371262"/>
            <a:ext cx="232395" cy="867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09"/>
              </a:lnSpc>
            </a:pPr>
            <a:r>
              <a:rPr lang="en-US" b="true" sz="3203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2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004344" y="6398898"/>
            <a:ext cx="651892" cy="651892"/>
          </a:xfrm>
          <a:custGeom>
            <a:avLst/>
            <a:gdLst/>
            <a:ahLst/>
            <a:cxnLst/>
            <a:rect r="r" b="b" t="t" l="l"/>
            <a:pathLst>
              <a:path h="651892" w="651892">
                <a:moveTo>
                  <a:pt x="0" y="0"/>
                </a:moveTo>
                <a:lnTo>
                  <a:pt x="651892" y="0"/>
                </a:lnTo>
                <a:lnTo>
                  <a:pt x="651892" y="651892"/>
                </a:lnTo>
                <a:lnTo>
                  <a:pt x="0" y="6518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222154" y="6074068"/>
            <a:ext cx="217884" cy="867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09"/>
              </a:lnSpc>
            </a:pPr>
            <a:r>
              <a:rPr lang="en-US" b="true" sz="3203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3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1004344" y="8102328"/>
            <a:ext cx="651892" cy="651892"/>
          </a:xfrm>
          <a:custGeom>
            <a:avLst/>
            <a:gdLst/>
            <a:ahLst/>
            <a:cxnLst/>
            <a:rect r="r" b="b" t="t" l="l"/>
            <a:pathLst>
              <a:path h="651892" w="651892">
                <a:moveTo>
                  <a:pt x="0" y="0"/>
                </a:moveTo>
                <a:lnTo>
                  <a:pt x="651892" y="0"/>
                </a:lnTo>
                <a:lnTo>
                  <a:pt x="651892" y="651892"/>
                </a:lnTo>
                <a:lnTo>
                  <a:pt x="0" y="6518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218628" y="7761805"/>
            <a:ext cx="224936" cy="867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09"/>
              </a:lnSpc>
            </a:pPr>
            <a:r>
              <a:rPr lang="en-US" b="true" sz="3203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4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876484" y="2856476"/>
            <a:ext cx="3644180" cy="6838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24"/>
              </a:lnSpc>
            </a:pPr>
            <a:r>
              <a:rPr lang="en-US" b="true" sz="2799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Résumer efficacement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3040782" y="3566880"/>
            <a:ext cx="52561" cy="5713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25"/>
              </a:lnSpc>
            </a:pPr>
            <a:r>
              <a:rPr lang="en-US" sz="202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876484" y="4448963"/>
            <a:ext cx="3605733" cy="7841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35"/>
              </a:lnSpc>
            </a:pPr>
            <a:r>
              <a:rPr lang="en-US" b="true" sz="2799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Simplifier le complexe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3196867" y="5269687"/>
            <a:ext cx="52561" cy="5713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25"/>
              </a:lnSpc>
            </a:pPr>
            <a:r>
              <a:rPr lang="en-US" sz="202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876484" y="6151769"/>
            <a:ext cx="4079999" cy="7841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35"/>
              </a:lnSpc>
            </a:pPr>
            <a:r>
              <a:rPr lang="en-US" b="true" sz="2799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Personnaliser à la source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2735799" y="6995524"/>
            <a:ext cx="52561" cy="533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44"/>
              </a:lnSpc>
            </a:pPr>
            <a:r>
              <a:rPr lang="en-US" sz="202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876484" y="7854576"/>
            <a:ext cx="4103811" cy="785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99"/>
              </a:lnSpc>
            </a:pPr>
            <a:r>
              <a:rPr lang="en-US" b="true" sz="2799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Structurer les procédures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2455288" y="8698330"/>
            <a:ext cx="52561" cy="533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44"/>
              </a:lnSpc>
            </a:pPr>
            <a:r>
              <a:rPr lang="en-US" sz="202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876484" y="7157449"/>
            <a:ext cx="6216798" cy="422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Générer une trame d'onboarding selon le profil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876484" y="8860255"/>
            <a:ext cx="7229326" cy="422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Créer une check-list de clôture de dossier administratif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876484" y="3766905"/>
            <a:ext cx="7875612" cy="422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Condenser 4 pages de notes en une page orientée décisions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876484" y="5469712"/>
            <a:ext cx="8423175" cy="422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Transformer un document RH en guide pratique pour managers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817387" y="4972814"/>
            <a:ext cx="16654656" cy="1259976"/>
          </a:xfrm>
          <a:custGeom>
            <a:avLst/>
            <a:gdLst/>
            <a:ahLst/>
            <a:cxnLst/>
            <a:rect r="r" b="b" t="t" l="l"/>
            <a:pathLst>
              <a:path h="1259976" w="16654656">
                <a:moveTo>
                  <a:pt x="0" y="0"/>
                </a:moveTo>
                <a:lnTo>
                  <a:pt x="16654656" y="0"/>
                </a:lnTo>
                <a:lnTo>
                  <a:pt x="16654656" y="1259976"/>
                </a:lnTo>
                <a:lnTo>
                  <a:pt x="0" y="12599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924589" y="1429742"/>
            <a:ext cx="11886902" cy="9298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548"/>
              </a:lnSpc>
            </a:pPr>
            <a:r>
              <a:rPr lang="en-US" b="true" sz="5391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COMPTES RENDUS ET SYNTHÈSES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184704" y="6322238"/>
            <a:ext cx="2071956" cy="4508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Notes brutes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924589" y="3117431"/>
            <a:ext cx="7598507" cy="15559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Transformer les notes brutes</a:t>
            </a:r>
          </a:p>
          <a:p>
            <a:pPr algn="l">
              <a:lnSpc>
                <a:spcPts val="3353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Passer des notes informelles de réunion à une synthèse structurée et professionnelle en quelques secondes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664144" y="6322238"/>
            <a:ext cx="4209086" cy="14494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Extraction</a:t>
            </a:r>
          </a:p>
          <a:p>
            <a:pPr algn="l">
              <a:lnSpc>
                <a:spcPts val="323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Décisions, points d'attention, actions, responsables, échéances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476623" y="3117431"/>
            <a:ext cx="8112635" cy="15559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Adapter selon le public</a:t>
            </a:r>
          </a:p>
          <a:p>
            <a:pPr algn="l">
              <a:lnSpc>
                <a:spcPts val="3353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Produire des versions ciblées pour l'équipe RH, la direction, les managers ou les collaborateurs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2143842" y="6322238"/>
            <a:ext cx="3141282" cy="4508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Synthèse structurée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24589" y="8333083"/>
            <a:ext cx="11005352" cy="3695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68"/>
              </a:lnSpc>
            </a:pPr>
            <a:r>
              <a:rPr lang="en-US" b="true" sz="2048">
                <a:solidFill>
                  <a:srgbClr val="3B3535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Applications directes</a:t>
            </a: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: réunions recrutement, CSE, projets RH, points onboarding, revues de talents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8919"/>
            <a:ext cx="5416187" cy="10278081"/>
            <a:chOff x="0" y="0"/>
            <a:chExt cx="5715000" cy="1084512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715000" cy="10845165"/>
            </a:xfrm>
            <a:custGeom>
              <a:avLst/>
              <a:gdLst/>
              <a:ahLst/>
              <a:cxnLst/>
              <a:rect r="r" b="b" t="t" l="l"/>
              <a:pathLst>
                <a:path h="10845165" w="5715000">
                  <a:moveTo>
                    <a:pt x="0" y="0"/>
                  </a:moveTo>
                  <a:lnTo>
                    <a:pt x="5715000" y="0"/>
                  </a:lnTo>
                  <a:lnTo>
                    <a:pt x="5715000" y="10845165"/>
                  </a:lnTo>
                  <a:lnTo>
                    <a:pt x="0" y="108451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39" t="-6" r="-39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6232843" y="6186390"/>
            <a:ext cx="673316" cy="697797"/>
          </a:xfrm>
          <a:custGeom>
            <a:avLst/>
            <a:gdLst/>
            <a:ahLst/>
            <a:cxnLst/>
            <a:rect r="r" b="b" t="t" l="l"/>
            <a:pathLst>
              <a:path h="697797" w="673316">
                <a:moveTo>
                  <a:pt x="0" y="0"/>
                </a:moveTo>
                <a:lnTo>
                  <a:pt x="673316" y="0"/>
                </a:lnTo>
                <a:lnTo>
                  <a:pt x="673316" y="697797"/>
                </a:lnTo>
                <a:lnTo>
                  <a:pt x="0" y="69779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220590" y="2264589"/>
            <a:ext cx="697822" cy="645802"/>
          </a:xfrm>
          <a:custGeom>
            <a:avLst/>
            <a:gdLst/>
            <a:ahLst/>
            <a:cxnLst/>
            <a:rect r="r" b="b" t="t" l="l"/>
            <a:pathLst>
              <a:path h="645802" w="697822">
                <a:moveTo>
                  <a:pt x="0" y="0"/>
                </a:moveTo>
                <a:lnTo>
                  <a:pt x="697821" y="0"/>
                </a:lnTo>
                <a:lnTo>
                  <a:pt x="697821" y="645802"/>
                </a:lnTo>
                <a:lnTo>
                  <a:pt x="0" y="64580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220602" y="4282684"/>
            <a:ext cx="697809" cy="557410"/>
          </a:xfrm>
          <a:custGeom>
            <a:avLst/>
            <a:gdLst/>
            <a:ahLst/>
            <a:cxnLst/>
            <a:rect r="r" b="b" t="t" l="l"/>
            <a:pathLst>
              <a:path h="557410" w="697809">
                <a:moveTo>
                  <a:pt x="0" y="0"/>
                </a:moveTo>
                <a:lnTo>
                  <a:pt x="697809" y="0"/>
                </a:lnTo>
                <a:lnTo>
                  <a:pt x="697809" y="557410"/>
                </a:lnTo>
                <a:lnTo>
                  <a:pt x="0" y="55741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6220578" y="8175105"/>
            <a:ext cx="697846" cy="668177"/>
          </a:xfrm>
          <a:custGeom>
            <a:avLst/>
            <a:gdLst/>
            <a:ahLst/>
            <a:cxnLst/>
            <a:rect r="r" b="b" t="t" l="l"/>
            <a:pathLst>
              <a:path h="668177" w="697846">
                <a:moveTo>
                  <a:pt x="0" y="0"/>
                </a:moveTo>
                <a:lnTo>
                  <a:pt x="697846" y="0"/>
                </a:lnTo>
                <a:lnTo>
                  <a:pt x="697846" y="668177"/>
                </a:lnTo>
                <a:lnTo>
                  <a:pt x="0" y="66817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6220578" y="545284"/>
            <a:ext cx="10006497" cy="13477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05"/>
              </a:lnSpc>
            </a:pPr>
            <a:r>
              <a:rPr lang="en-US" b="true" sz="4264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CRÉATION DE MODÈLES DE DOCUMENTS RH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310354" y="4924851"/>
            <a:ext cx="2620556" cy="4638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00"/>
              </a:lnSpc>
            </a:pPr>
            <a:r>
              <a:rPr lang="en-US" b="true" sz="2132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Modèles d'entretiens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905136" y="5366722"/>
            <a:ext cx="41981" cy="4490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02"/>
              </a:lnSpc>
            </a:pPr>
            <a:r>
              <a:rPr lang="en-US" sz="1620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199764" y="3392822"/>
            <a:ext cx="41981" cy="4490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02"/>
              </a:lnSpc>
            </a:pPr>
            <a:r>
              <a:rPr lang="en-US" sz="1620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310354" y="6898750"/>
            <a:ext cx="3466360" cy="4638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00"/>
              </a:lnSpc>
            </a:pPr>
            <a:r>
              <a:rPr lang="en-US" b="true" sz="2132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Modèles de communication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6806393" y="7340621"/>
            <a:ext cx="41981" cy="4490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02"/>
              </a:lnSpc>
            </a:pPr>
            <a:r>
              <a:rPr lang="en-US" sz="1620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6310354" y="8872650"/>
            <a:ext cx="3872959" cy="4638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00"/>
              </a:lnSpc>
            </a:pPr>
            <a:r>
              <a:rPr lang="en-US" b="true" sz="2132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Modèles de support managers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7140102" y="9314532"/>
            <a:ext cx="41981" cy="4490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02"/>
              </a:lnSpc>
            </a:pPr>
            <a:r>
              <a:rPr lang="en-US" sz="1620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6310354" y="9466932"/>
            <a:ext cx="6106418" cy="3062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48"/>
              </a:lnSpc>
            </a:pPr>
            <a:r>
              <a:rPr lang="en-US" sz="1820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Réponses types, canevas de feedback, plans d'action prédéfinis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310354" y="5519122"/>
            <a:ext cx="6297848" cy="3062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48"/>
              </a:lnSpc>
            </a:pPr>
            <a:r>
              <a:rPr lang="en-US" sz="1820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Trame, objectifs, compte rendu, synthèse d'évaluation structurée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6310354" y="7493021"/>
            <a:ext cx="6752146" cy="3062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48"/>
              </a:lnSpc>
            </a:pPr>
            <a:r>
              <a:rPr lang="en-US" sz="1820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Notes internes, rappels de procédure, FAQ, guides pratiques simplifiés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6310354" y="3545222"/>
            <a:ext cx="7584095" cy="3062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48"/>
              </a:lnSpc>
            </a:pPr>
            <a:r>
              <a:rPr lang="en-US" sz="1820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Check-list, planning de première semaine, message de bienvenue personnalisé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6310354" y="2936966"/>
            <a:ext cx="2780732" cy="474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00"/>
              </a:lnSpc>
            </a:pPr>
            <a:r>
              <a:rPr lang="en-US" b="true" sz="2132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Modèles d'onboarding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6963" y="4598942"/>
            <a:ext cx="8080086" cy="30433"/>
            <a:chOff x="0" y="0"/>
            <a:chExt cx="5057775" cy="1905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057775" cy="19050"/>
            </a:xfrm>
            <a:custGeom>
              <a:avLst/>
              <a:gdLst/>
              <a:ahLst/>
              <a:cxnLst/>
              <a:rect r="r" b="b" t="t" l="l"/>
              <a:pathLst>
                <a:path h="19050" w="5057775">
                  <a:moveTo>
                    <a:pt x="0" y="0"/>
                  </a:moveTo>
                  <a:lnTo>
                    <a:pt x="5057775" y="0"/>
                  </a:lnTo>
                  <a:lnTo>
                    <a:pt x="5057775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926963" y="6653201"/>
            <a:ext cx="8080086" cy="30433"/>
            <a:chOff x="0" y="0"/>
            <a:chExt cx="5057775" cy="1905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057775" cy="19050"/>
            </a:xfrm>
            <a:custGeom>
              <a:avLst/>
              <a:gdLst/>
              <a:ahLst/>
              <a:cxnLst/>
              <a:rect r="r" b="b" t="t" l="l"/>
              <a:pathLst>
                <a:path h="19050" w="5057775">
                  <a:moveTo>
                    <a:pt x="0" y="0"/>
                  </a:moveTo>
                  <a:lnTo>
                    <a:pt x="5057775" y="0"/>
                  </a:lnTo>
                  <a:lnTo>
                    <a:pt x="5057775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9280951" y="4598942"/>
            <a:ext cx="8080086" cy="30433"/>
            <a:chOff x="0" y="0"/>
            <a:chExt cx="5057775" cy="1905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5057775" cy="19050"/>
            </a:xfrm>
            <a:custGeom>
              <a:avLst/>
              <a:gdLst/>
              <a:ahLst/>
              <a:cxnLst/>
              <a:rect r="r" b="b" t="t" l="l"/>
              <a:pathLst>
                <a:path h="19050" w="5057775">
                  <a:moveTo>
                    <a:pt x="0" y="0"/>
                  </a:moveTo>
                  <a:lnTo>
                    <a:pt x="5057775" y="0"/>
                  </a:lnTo>
                  <a:lnTo>
                    <a:pt x="5057775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9280951" y="6653201"/>
            <a:ext cx="8080086" cy="30433"/>
            <a:chOff x="0" y="0"/>
            <a:chExt cx="5057775" cy="1905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5057775" cy="19050"/>
            </a:xfrm>
            <a:custGeom>
              <a:avLst/>
              <a:gdLst/>
              <a:ahLst/>
              <a:cxnLst/>
              <a:rect r="r" b="b" t="t" l="l"/>
              <a:pathLst>
                <a:path h="19050" w="5057775">
                  <a:moveTo>
                    <a:pt x="0" y="0"/>
                  </a:moveTo>
                  <a:lnTo>
                    <a:pt x="5057775" y="0"/>
                  </a:lnTo>
                  <a:lnTo>
                    <a:pt x="5057775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924589" y="1553846"/>
            <a:ext cx="17363411" cy="18823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548"/>
              </a:lnSpc>
            </a:pPr>
            <a:r>
              <a:rPr lang="en-US" b="true" sz="5391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GAINS DE TEMPS SUR LES TÂCHES ADMINISTRATIVES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06512" y="6099369"/>
            <a:ext cx="7625486" cy="15748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97"/>
              </a:lnSpc>
            </a:pPr>
            <a:r>
              <a:rPr lang="en-US" sz="2048">
                <a:solidFill>
                  <a:srgbClr val="3B3535"/>
                </a:solidFill>
                <a:latin typeface="Josefin Sans Light"/>
                <a:ea typeface="Josefin Sans Light"/>
                <a:cs typeface="Josefin Sans Light"/>
                <a:sym typeface="Josefin Sans Light"/>
              </a:rPr>
              <a:t>03</a:t>
            </a:r>
          </a:p>
          <a:p>
            <a:pPr algn="l">
              <a:lnSpc>
                <a:spcPts val="5391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Harmonisation de la qualité</a:t>
            </a:r>
          </a:p>
          <a:p>
            <a:pPr algn="l">
              <a:lnSpc>
                <a:spcPts val="2868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Même ton et professionnalisme quel que soit le rédacteur de l'équipe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24589" y="4045109"/>
            <a:ext cx="6860526" cy="15748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97"/>
              </a:lnSpc>
            </a:pPr>
            <a:r>
              <a:rPr lang="en-US" sz="2048">
                <a:solidFill>
                  <a:srgbClr val="3B3535"/>
                </a:solidFill>
                <a:latin typeface="Josefin Sans Light"/>
                <a:ea typeface="Josefin Sans Light"/>
                <a:cs typeface="Josefin Sans Light"/>
                <a:sym typeface="Josefin Sans Light"/>
              </a:rPr>
              <a:t>01</a:t>
            </a:r>
          </a:p>
          <a:p>
            <a:pPr algn="l">
              <a:lnSpc>
                <a:spcPts val="5391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Réduction du temps de première rédaction</a:t>
            </a:r>
          </a:p>
          <a:p>
            <a:pPr algn="l">
              <a:lnSpc>
                <a:spcPts val="2868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Passer de 30 minutes à 5 minutes pour un document standard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256223" y="6099369"/>
            <a:ext cx="7669539" cy="15748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97"/>
              </a:lnSpc>
            </a:pPr>
            <a:r>
              <a:rPr lang="en-US" sz="2048">
                <a:solidFill>
                  <a:srgbClr val="3B3535"/>
                </a:solidFill>
                <a:latin typeface="Josefin Sans Light"/>
                <a:ea typeface="Josefin Sans Light"/>
                <a:cs typeface="Josefin Sans Light"/>
                <a:sym typeface="Josefin Sans Light"/>
              </a:rPr>
              <a:t>04</a:t>
            </a:r>
          </a:p>
          <a:p>
            <a:pPr algn="l">
              <a:lnSpc>
                <a:spcPts val="5391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Transformation rapide</a:t>
            </a:r>
          </a:p>
          <a:p>
            <a:pPr algn="l">
              <a:lnSpc>
                <a:spcPts val="2868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Passer d'informations brutes à contenus exploitables instantanément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257654" y="4045109"/>
            <a:ext cx="7427715" cy="15748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97"/>
              </a:lnSpc>
            </a:pPr>
            <a:r>
              <a:rPr lang="en-US" sz="2048">
                <a:solidFill>
                  <a:srgbClr val="3B3535"/>
                </a:solidFill>
                <a:latin typeface="Josefin Sans Light"/>
                <a:ea typeface="Josefin Sans Light"/>
                <a:cs typeface="Josefin Sans Light"/>
                <a:sym typeface="Josefin Sans Light"/>
              </a:rPr>
              <a:t>02</a:t>
            </a:r>
          </a:p>
          <a:p>
            <a:pPr algn="l">
              <a:lnSpc>
                <a:spcPts val="5391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Limitation des allers-retours</a:t>
            </a:r>
          </a:p>
          <a:p>
            <a:pPr algn="l">
              <a:lnSpc>
                <a:spcPts val="2868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Structuration optimale dès le premier jet pour éviter les corrections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6300479" y="7458165"/>
            <a:ext cx="10958821" cy="2130139"/>
          </a:xfrm>
          <a:prstGeom prst="rect">
            <a:avLst/>
          </a:prstGeom>
          <a:solidFill>
            <a:srgbClr val="00AEEF">
              <a:alpha val="29804"/>
            </a:srgbClr>
          </a:solidFill>
        </p:spPr>
      </p:sp>
      <p:sp>
        <p:nvSpPr>
          <p:cNvPr name="TextBox 3" id="3"/>
          <p:cNvSpPr txBox="true"/>
          <p:nvPr/>
        </p:nvSpPr>
        <p:spPr>
          <a:xfrm rot="0">
            <a:off x="12448848" y="8106114"/>
            <a:ext cx="4142724" cy="7770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spc="105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Mise en pratique sur des cas concrets et échanges</a:t>
            </a:r>
          </a:p>
        </p:txBody>
      </p:sp>
      <p:sp>
        <p:nvSpPr>
          <p:cNvPr name="AutoShape 4" id="4"/>
          <p:cNvSpPr/>
          <p:nvPr/>
        </p:nvSpPr>
        <p:spPr>
          <a:xfrm rot="0">
            <a:off x="6300479" y="7458165"/>
            <a:ext cx="4777276" cy="2130139"/>
          </a:xfrm>
          <a:prstGeom prst="rect">
            <a:avLst/>
          </a:prstGeom>
          <a:solidFill>
            <a:srgbClr val="00AEEF"/>
          </a:solidFill>
        </p:spPr>
      </p:sp>
      <p:grpSp>
        <p:nvGrpSpPr>
          <p:cNvPr name="Group 5" id="5"/>
          <p:cNvGrpSpPr/>
          <p:nvPr/>
        </p:nvGrpSpPr>
        <p:grpSpPr>
          <a:xfrm rot="-8100000">
            <a:off x="10320224" y="7770720"/>
            <a:ext cx="1507442" cy="1505030"/>
            <a:chOff x="0" y="0"/>
            <a:chExt cx="6350000" cy="633984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sp>
        <p:nvSpPr>
          <p:cNvPr name="TextBox 7" id="7"/>
          <p:cNvSpPr txBox="true"/>
          <p:nvPr/>
        </p:nvSpPr>
        <p:spPr>
          <a:xfrm rot="0">
            <a:off x="7841882" y="7960154"/>
            <a:ext cx="3235874" cy="11071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67"/>
              </a:lnSpc>
              <a:spcBef>
                <a:spcPct val="0"/>
              </a:spcBef>
            </a:pPr>
            <a:r>
              <a:rPr lang="en-US" b="true" sz="2300" spc="89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ATELIER</a:t>
            </a:r>
            <a:r>
              <a:rPr lang="en-US" b="true" sz="2300" spc="89" u="none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 DE BRAINSTORMING ET DISCUSSION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6726239" y="7683576"/>
            <a:ext cx="801318" cy="1706125"/>
            <a:chOff x="0" y="0"/>
            <a:chExt cx="1068424" cy="227483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068424" cy="2274833"/>
            </a:xfrm>
            <a:custGeom>
              <a:avLst/>
              <a:gdLst/>
              <a:ahLst/>
              <a:cxnLst/>
              <a:rect r="r" b="b" t="t" l="l"/>
              <a:pathLst>
                <a:path h="2274833" w="1068424">
                  <a:moveTo>
                    <a:pt x="0" y="0"/>
                  </a:moveTo>
                  <a:lnTo>
                    <a:pt x="1068424" y="0"/>
                  </a:lnTo>
                  <a:lnTo>
                    <a:pt x="1068424" y="2274833"/>
                  </a:lnTo>
                  <a:lnTo>
                    <a:pt x="0" y="2274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56457" t="0" r="-56457" b="0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 rot="0">
              <a:off x="138830" y="181563"/>
              <a:ext cx="790765" cy="18164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134"/>
                </a:lnSpc>
                <a:spcBef>
                  <a:spcPct val="0"/>
                </a:spcBef>
              </a:pPr>
              <a:r>
                <a:rPr lang="en-US" sz="8499">
                  <a:solidFill>
                    <a:srgbClr val="00AEE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8</a:t>
              </a:r>
            </a:p>
          </p:txBody>
        </p:sp>
      </p:grpSp>
      <p:sp>
        <p:nvSpPr>
          <p:cNvPr name="AutoShape 11" id="11"/>
          <p:cNvSpPr/>
          <p:nvPr/>
        </p:nvSpPr>
        <p:spPr>
          <a:xfrm rot="0">
            <a:off x="6300479" y="5206624"/>
            <a:ext cx="10958821" cy="2130139"/>
          </a:xfrm>
          <a:prstGeom prst="rect">
            <a:avLst/>
          </a:prstGeom>
          <a:solidFill>
            <a:srgbClr val="00AEEF">
              <a:alpha val="29804"/>
            </a:srgbClr>
          </a:solidFill>
        </p:spPr>
      </p:sp>
      <p:sp>
        <p:nvSpPr>
          <p:cNvPr name="TextBox 12" id="12"/>
          <p:cNvSpPr txBox="true"/>
          <p:nvPr/>
        </p:nvSpPr>
        <p:spPr>
          <a:xfrm rot="0">
            <a:off x="12448848" y="5654585"/>
            <a:ext cx="4142724" cy="11770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spc="105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Ident</a:t>
            </a:r>
            <a:r>
              <a:rPr lang="en-US" sz="2100" spc="105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ifier et appliquer les meilleures pratiques éthiques dans l'utilisation de ChatGPT</a:t>
            </a:r>
          </a:p>
        </p:txBody>
      </p:sp>
      <p:sp>
        <p:nvSpPr>
          <p:cNvPr name="AutoShape 13" id="13"/>
          <p:cNvSpPr/>
          <p:nvPr/>
        </p:nvSpPr>
        <p:spPr>
          <a:xfrm rot="0">
            <a:off x="6300479" y="5206624"/>
            <a:ext cx="4777276" cy="2130139"/>
          </a:xfrm>
          <a:prstGeom prst="rect">
            <a:avLst/>
          </a:prstGeom>
          <a:solidFill>
            <a:srgbClr val="00AEEF"/>
          </a:solidFill>
        </p:spPr>
      </p:sp>
      <p:grpSp>
        <p:nvGrpSpPr>
          <p:cNvPr name="Group 14" id="14"/>
          <p:cNvGrpSpPr/>
          <p:nvPr/>
        </p:nvGrpSpPr>
        <p:grpSpPr>
          <a:xfrm rot="-8100000">
            <a:off x="10320224" y="5519179"/>
            <a:ext cx="1507442" cy="1505030"/>
            <a:chOff x="0" y="0"/>
            <a:chExt cx="6350000" cy="633984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7841882" y="5419703"/>
            <a:ext cx="3527016" cy="16754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4"/>
              </a:lnSpc>
              <a:spcBef>
                <a:spcPct val="0"/>
              </a:spcBef>
            </a:pPr>
            <a:r>
              <a:rPr lang="en-US" b="true" sz="2600" spc="101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RESP</a:t>
            </a:r>
            <a:r>
              <a:rPr lang="en-US" b="true" sz="2600" spc="101" u="none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ONSABILITÉS, ÉTHIQUE, CONFORMITÉ ET RÉGLEMENTATION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6726239" y="5432035"/>
            <a:ext cx="801318" cy="1706125"/>
            <a:chOff x="0" y="0"/>
            <a:chExt cx="1068424" cy="2274833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068424" cy="2274833"/>
            </a:xfrm>
            <a:custGeom>
              <a:avLst/>
              <a:gdLst/>
              <a:ahLst/>
              <a:cxnLst/>
              <a:rect r="r" b="b" t="t" l="l"/>
              <a:pathLst>
                <a:path h="2274833" w="1068424">
                  <a:moveTo>
                    <a:pt x="0" y="0"/>
                  </a:moveTo>
                  <a:lnTo>
                    <a:pt x="1068424" y="0"/>
                  </a:lnTo>
                  <a:lnTo>
                    <a:pt x="1068424" y="2274833"/>
                  </a:lnTo>
                  <a:lnTo>
                    <a:pt x="0" y="2274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56457" t="0" r="-56457" b="0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 rot="0">
              <a:off x="138830" y="181563"/>
              <a:ext cx="790765" cy="18164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134"/>
                </a:lnSpc>
                <a:spcBef>
                  <a:spcPct val="0"/>
                </a:spcBef>
              </a:pPr>
              <a:r>
                <a:rPr lang="en-US" sz="8499">
                  <a:solidFill>
                    <a:srgbClr val="00AEE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7</a:t>
              </a:r>
            </a:p>
          </p:txBody>
        </p:sp>
      </p:grpSp>
      <p:sp>
        <p:nvSpPr>
          <p:cNvPr name="AutoShape 20" id="20"/>
          <p:cNvSpPr/>
          <p:nvPr/>
        </p:nvSpPr>
        <p:spPr>
          <a:xfrm rot="0">
            <a:off x="6300479" y="2952660"/>
            <a:ext cx="10958821" cy="2130139"/>
          </a:xfrm>
          <a:prstGeom prst="rect">
            <a:avLst/>
          </a:prstGeom>
          <a:solidFill>
            <a:srgbClr val="00AEEF">
              <a:alpha val="29804"/>
            </a:srgbClr>
          </a:solidFill>
        </p:spPr>
      </p:sp>
      <p:sp>
        <p:nvSpPr>
          <p:cNvPr name="TextBox 21" id="21"/>
          <p:cNvSpPr txBox="true"/>
          <p:nvPr/>
        </p:nvSpPr>
        <p:spPr>
          <a:xfrm rot="0">
            <a:off x="12448848" y="3417655"/>
            <a:ext cx="4616358" cy="1133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 spc="100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Explorer l</a:t>
            </a:r>
            <a:r>
              <a:rPr lang="en-US" sz="2000" spc="100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es applications de ChatGPT pour le recrutement et la gestion des talents</a:t>
            </a:r>
          </a:p>
        </p:txBody>
      </p:sp>
      <p:sp>
        <p:nvSpPr>
          <p:cNvPr name="AutoShape 22" id="22"/>
          <p:cNvSpPr/>
          <p:nvPr/>
        </p:nvSpPr>
        <p:spPr>
          <a:xfrm rot="0">
            <a:off x="6300479" y="2952660"/>
            <a:ext cx="4777276" cy="2130139"/>
          </a:xfrm>
          <a:prstGeom prst="rect">
            <a:avLst/>
          </a:prstGeom>
          <a:solidFill>
            <a:srgbClr val="00AEEF"/>
          </a:solidFill>
        </p:spPr>
      </p:sp>
      <p:grpSp>
        <p:nvGrpSpPr>
          <p:cNvPr name="Group 23" id="23"/>
          <p:cNvGrpSpPr/>
          <p:nvPr/>
        </p:nvGrpSpPr>
        <p:grpSpPr>
          <a:xfrm rot="-8100000">
            <a:off x="10320224" y="3265214"/>
            <a:ext cx="1507442" cy="1505030"/>
            <a:chOff x="0" y="0"/>
            <a:chExt cx="6350000" cy="633984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sp>
        <p:nvSpPr>
          <p:cNvPr name="TextBox 25" id="25"/>
          <p:cNvSpPr txBox="true"/>
          <p:nvPr/>
        </p:nvSpPr>
        <p:spPr>
          <a:xfrm rot="0">
            <a:off x="7841882" y="3184143"/>
            <a:ext cx="3235874" cy="16385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5"/>
              </a:lnSpc>
              <a:spcBef>
                <a:spcPct val="0"/>
              </a:spcBef>
            </a:pPr>
            <a:r>
              <a:rPr lang="en-US" b="true" sz="2500" spc="97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TRA</a:t>
            </a:r>
            <a:r>
              <a:rPr lang="en-US" b="true" sz="2500" spc="97" u="none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NSFORMATION DE LA GESTION DES TALENTS ET DU RECRUTEMENT</a:t>
            </a:r>
          </a:p>
        </p:txBody>
      </p:sp>
      <p:grpSp>
        <p:nvGrpSpPr>
          <p:cNvPr name="Group 26" id="26"/>
          <p:cNvGrpSpPr/>
          <p:nvPr/>
        </p:nvGrpSpPr>
        <p:grpSpPr>
          <a:xfrm rot="0">
            <a:off x="6726239" y="3178071"/>
            <a:ext cx="801318" cy="1706125"/>
            <a:chOff x="0" y="0"/>
            <a:chExt cx="1068424" cy="2274833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068424" cy="2274833"/>
            </a:xfrm>
            <a:custGeom>
              <a:avLst/>
              <a:gdLst/>
              <a:ahLst/>
              <a:cxnLst/>
              <a:rect r="r" b="b" t="t" l="l"/>
              <a:pathLst>
                <a:path h="2274833" w="1068424">
                  <a:moveTo>
                    <a:pt x="0" y="0"/>
                  </a:moveTo>
                  <a:lnTo>
                    <a:pt x="1068424" y="0"/>
                  </a:lnTo>
                  <a:lnTo>
                    <a:pt x="1068424" y="2274833"/>
                  </a:lnTo>
                  <a:lnTo>
                    <a:pt x="0" y="2274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56457" t="0" r="-56457" b="0"/>
              </a:stretch>
            </a:blipFill>
          </p:spPr>
        </p:sp>
        <p:sp>
          <p:nvSpPr>
            <p:cNvPr name="TextBox 28" id="28"/>
            <p:cNvSpPr txBox="true"/>
            <p:nvPr/>
          </p:nvSpPr>
          <p:spPr>
            <a:xfrm rot="0">
              <a:off x="138830" y="181563"/>
              <a:ext cx="790765" cy="18164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134"/>
                </a:lnSpc>
                <a:spcBef>
                  <a:spcPct val="0"/>
                </a:spcBef>
              </a:pPr>
              <a:r>
                <a:rPr lang="en-US" sz="8499">
                  <a:solidFill>
                    <a:srgbClr val="00AEE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6</a:t>
              </a:r>
            </a:p>
          </p:txBody>
        </p:sp>
      </p:grpSp>
      <p:sp>
        <p:nvSpPr>
          <p:cNvPr name="AutoShape 29" id="29"/>
          <p:cNvSpPr/>
          <p:nvPr/>
        </p:nvSpPr>
        <p:spPr>
          <a:xfrm rot="0">
            <a:off x="6300479" y="698696"/>
            <a:ext cx="10958821" cy="2130139"/>
          </a:xfrm>
          <a:prstGeom prst="rect">
            <a:avLst/>
          </a:prstGeom>
          <a:solidFill>
            <a:srgbClr val="00AEEF">
              <a:alpha val="29804"/>
            </a:srgbClr>
          </a:solidFill>
        </p:spPr>
      </p:sp>
      <p:sp>
        <p:nvSpPr>
          <p:cNvPr name="TextBox 30" id="30"/>
          <p:cNvSpPr txBox="true"/>
          <p:nvPr/>
        </p:nvSpPr>
        <p:spPr>
          <a:xfrm rot="0">
            <a:off x="12448848" y="1163690"/>
            <a:ext cx="4142724" cy="1133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 spc="100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Comprendr</a:t>
            </a:r>
            <a:r>
              <a:rPr lang="en-US" sz="2000" spc="100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e le rôle de ChatGPT dans l'offre d'un accompagnement personnalisé aux employés</a:t>
            </a:r>
          </a:p>
        </p:txBody>
      </p:sp>
      <p:sp>
        <p:nvSpPr>
          <p:cNvPr name="AutoShape 31" id="31"/>
          <p:cNvSpPr/>
          <p:nvPr/>
        </p:nvSpPr>
        <p:spPr>
          <a:xfrm rot="0">
            <a:off x="6300479" y="698696"/>
            <a:ext cx="4777276" cy="2130139"/>
          </a:xfrm>
          <a:prstGeom prst="rect">
            <a:avLst/>
          </a:prstGeom>
          <a:solidFill>
            <a:srgbClr val="00AEEF"/>
          </a:solidFill>
        </p:spPr>
      </p:sp>
      <p:grpSp>
        <p:nvGrpSpPr>
          <p:cNvPr name="Group 32" id="32"/>
          <p:cNvGrpSpPr/>
          <p:nvPr/>
        </p:nvGrpSpPr>
        <p:grpSpPr>
          <a:xfrm rot="-8100000">
            <a:off x="10320224" y="1011250"/>
            <a:ext cx="1507442" cy="1505030"/>
            <a:chOff x="0" y="0"/>
            <a:chExt cx="6350000" cy="633984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sp>
        <p:nvSpPr>
          <p:cNvPr name="TextBox 34" id="34"/>
          <p:cNvSpPr txBox="true"/>
          <p:nvPr/>
        </p:nvSpPr>
        <p:spPr>
          <a:xfrm rot="0">
            <a:off x="7841882" y="1135004"/>
            <a:ext cx="3235874" cy="12289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5"/>
              </a:lnSpc>
              <a:spcBef>
                <a:spcPct val="0"/>
              </a:spcBef>
            </a:pPr>
            <a:r>
              <a:rPr lang="en-US" b="true" sz="2500" spc="97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SOUTIE</a:t>
            </a:r>
            <a:r>
              <a:rPr lang="en-US" b="true" sz="2500" spc="97" u="none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N PERSONNALISÉ À GRANDE ÉCHELLE</a:t>
            </a:r>
          </a:p>
        </p:txBody>
      </p:sp>
      <p:grpSp>
        <p:nvGrpSpPr>
          <p:cNvPr name="Group 35" id="35"/>
          <p:cNvGrpSpPr/>
          <p:nvPr/>
        </p:nvGrpSpPr>
        <p:grpSpPr>
          <a:xfrm rot="0">
            <a:off x="6726239" y="924107"/>
            <a:ext cx="801318" cy="1706125"/>
            <a:chOff x="0" y="0"/>
            <a:chExt cx="1068424" cy="2274833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1068424" cy="2274833"/>
            </a:xfrm>
            <a:custGeom>
              <a:avLst/>
              <a:gdLst/>
              <a:ahLst/>
              <a:cxnLst/>
              <a:rect r="r" b="b" t="t" l="l"/>
              <a:pathLst>
                <a:path h="2274833" w="1068424">
                  <a:moveTo>
                    <a:pt x="0" y="0"/>
                  </a:moveTo>
                  <a:lnTo>
                    <a:pt x="1068424" y="0"/>
                  </a:lnTo>
                  <a:lnTo>
                    <a:pt x="1068424" y="2274833"/>
                  </a:lnTo>
                  <a:lnTo>
                    <a:pt x="0" y="2274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56457" t="0" r="-56457" b="0"/>
              </a:stretch>
            </a:blipFill>
          </p:spPr>
        </p:sp>
        <p:sp>
          <p:nvSpPr>
            <p:cNvPr name="TextBox 37" id="37"/>
            <p:cNvSpPr txBox="true"/>
            <p:nvPr/>
          </p:nvSpPr>
          <p:spPr>
            <a:xfrm rot="0">
              <a:off x="138830" y="181563"/>
              <a:ext cx="790765" cy="18164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134"/>
                </a:lnSpc>
                <a:spcBef>
                  <a:spcPct val="0"/>
                </a:spcBef>
              </a:pPr>
              <a:r>
                <a:rPr lang="en-US" sz="8499">
                  <a:solidFill>
                    <a:srgbClr val="00AEE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5</a:t>
              </a:r>
            </a:p>
          </p:txBody>
        </p:sp>
      </p:grpSp>
      <p:sp>
        <p:nvSpPr>
          <p:cNvPr name="TextBox 38" id="38"/>
          <p:cNvSpPr txBox="true"/>
          <p:nvPr/>
        </p:nvSpPr>
        <p:spPr>
          <a:xfrm rot="0">
            <a:off x="1028700" y="4384283"/>
            <a:ext cx="4803933" cy="14708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894"/>
              </a:lnSpc>
              <a:spcBef>
                <a:spcPct val="0"/>
              </a:spcBef>
            </a:pPr>
            <a:r>
              <a:rPr lang="en-US" sz="4499" spc="134">
                <a:solidFill>
                  <a:srgbClr val="191919"/>
                </a:solidFill>
                <a:latin typeface="Josefin Sans"/>
                <a:ea typeface="Josefin Sans"/>
                <a:cs typeface="Josefin Sans"/>
                <a:sym typeface="Josefin Sans"/>
              </a:rPr>
              <a:t>DÉROULÉ DE LA FORMATION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0"/>
            <a:ext cx="5433275" cy="10286674"/>
            <a:chOff x="0" y="0"/>
            <a:chExt cx="5715000" cy="1082005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715000" cy="10820019"/>
            </a:xfrm>
            <a:custGeom>
              <a:avLst/>
              <a:gdLst/>
              <a:ahLst/>
              <a:cxnLst/>
              <a:rect r="r" b="b" t="t" l="l"/>
              <a:pathLst>
                <a:path h="10820019" w="5715000">
                  <a:moveTo>
                    <a:pt x="0" y="0"/>
                  </a:moveTo>
                  <a:lnTo>
                    <a:pt x="5715000" y="0"/>
                  </a:lnTo>
                  <a:lnTo>
                    <a:pt x="5715000" y="10820019"/>
                  </a:lnTo>
                  <a:lnTo>
                    <a:pt x="0" y="108200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92913" t="0" r="-192913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7589040" y="3555534"/>
            <a:ext cx="7752635" cy="1739319"/>
          </a:xfrm>
          <a:custGeom>
            <a:avLst/>
            <a:gdLst/>
            <a:ahLst/>
            <a:cxnLst/>
            <a:rect r="r" b="b" t="t" l="l"/>
            <a:pathLst>
              <a:path h="1739319" w="7752635">
                <a:moveTo>
                  <a:pt x="0" y="0"/>
                </a:moveTo>
                <a:lnTo>
                  <a:pt x="7752635" y="0"/>
                </a:lnTo>
                <a:lnTo>
                  <a:pt x="7752635" y="1739318"/>
                </a:lnTo>
                <a:lnTo>
                  <a:pt x="0" y="173931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589040" y="5342477"/>
            <a:ext cx="7767566" cy="1416672"/>
          </a:xfrm>
          <a:custGeom>
            <a:avLst/>
            <a:gdLst/>
            <a:ahLst/>
            <a:cxnLst/>
            <a:rect r="r" b="b" t="t" l="l"/>
            <a:pathLst>
              <a:path h="1416672" w="7767566">
                <a:moveTo>
                  <a:pt x="0" y="0"/>
                </a:moveTo>
                <a:lnTo>
                  <a:pt x="7767566" y="0"/>
                </a:lnTo>
                <a:lnTo>
                  <a:pt x="7767566" y="1416672"/>
                </a:lnTo>
                <a:lnTo>
                  <a:pt x="0" y="14166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589040" y="6803424"/>
            <a:ext cx="7767566" cy="1416672"/>
          </a:xfrm>
          <a:custGeom>
            <a:avLst/>
            <a:gdLst/>
            <a:ahLst/>
            <a:cxnLst/>
            <a:rect r="r" b="b" t="t" l="l"/>
            <a:pathLst>
              <a:path h="1416672" w="7767566">
                <a:moveTo>
                  <a:pt x="0" y="0"/>
                </a:moveTo>
                <a:lnTo>
                  <a:pt x="7767566" y="0"/>
                </a:lnTo>
                <a:lnTo>
                  <a:pt x="7767566" y="1416672"/>
                </a:lnTo>
                <a:lnTo>
                  <a:pt x="0" y="141667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7589040" y="8264372"/>
            <a:ext cx="7767566" cy="1416672"/>
          </a:xfrm>
          <a:custGeom>
            <a:avLst/>
            <a:gdLst/>
            <a:ahLst/>
            <a:cxnLst/>
            <a:rect r="r" b="b" t="t" l="l"/>
            <a:pathLst>
              <a:path h="1416672" w="7767566">
                <a:moveTo>
                  <a:pt x="0" y="0"/>
                </a:moveTo>
                <a:lnTo>
                  <a:pt x="7767566" y="0"/>
                </a:lnTo>
                <a:lnTo>
                  <a:pt x="7767566" y="1416672"/>
                </a:lnTo>
                <a:lnTo>
                  <a:pt x="0" y="141667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7589040" y="1000125"/>
            <a:ext cx="9883170" cy="6687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22"/>
              </a:lnSpc>
            </a:pPr>
            <a:r>
              <a:rPr lang="en-US" b="true" sz="4278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Exercice 3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7589040" y="2173297"/>
            <a:ext cx="1733062" cy="433265"/>
            <a:chOff x="0" y="0"/>
            <a:chExt cx="2310749" cy="577687"/>
          </a:xfrm>
        </p:grpSpPr>
        <p:grpSp>
          <p:nvGrpSpPr>
            <p:cNvPr name="Group 10" id="10"/>
            <p:cNvGrpSpPr/>
            <p:nvPr/>
          </p:nvGrpSpPr>
          <p:grpSpPr>
            <a:xfrm rot="0">
              <a:off x="0" y="0"/>
              <a:ext cx="2310749" cy="577687"/>
              <a:chOff x="0" y="0"/>
              <a:chExt cx="1219200" cy="30480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1219073" cy="304673"/>
              </a:xfrm>
              <a:custGeom>
                <a:avLst/>
                <a:gdLst/>
                <a:ahLst/>
                <a:cxnLst/>
                <a:rect r="r" b="b" t="t" l="l"/>
                <a:pathLst>
                  <a:path h="304673" w="1219073">
                    <a:moveTo>
                      <a:pt x="0" y="259207"/>
                    </a:moveTo>
                    <a:lnTo>
                      <a:pt x="0" y="45593"/>
                    </a:lnTo>
                    <a:cubicBezTo>
                      <a:pt x="0" y="39497"/>
                      <a:pt x="1143" y="33782"/>
                      <a:pt x="3429" y="28194"/>
                    </a:cubicBezTo>
                    <a:cubicBezTo>
                      <a:pt x="5715" y="22606"/>
                      <a:pt x="9017" y="17653"/>
                      <a:pt x="13335" y="13335"/>
                    </a:cubicBezTo>
                    <a:cubicBezTo>
                      <a:pt x="17653" y="9017"/>
                      <a:pt x="22606" y="5715"/>
                      <a:pt x="28194" y="3429"/>
                    </a:cubicBezTo>
                    <a:cubicBezTo>
                      <a:pt x="33782" y="1143"/>
                      <a:pt x="39497" y="0"/>
                      <a:pt x="45593" y="0"/>
                    </a:cubicBezTo>
                    <a:lnTo>
                      <a:pt x="1173607" y="0"/>
                    </a:lnTo>
                    <a:cubicBezTo>
                      <a:pt x="1179703" y="0"/>
                      <a:pt x="1185418" y="1143"/>
                      <a:pt x="1191006" y="3429"/>
                    </a:cubicBezTo>
                    <a:cubicBezTo>
                      <a:pt x="1196594" y="5715"/>
                      <a:pt x="1201547" y="9017"/>
                      <a:pt x="1205738" y="13335"/>
                    </a:cubicBezTo>
                    <a:cubicBezTo>
                      <a:pt x="1209929" y="17653"/>
                      <a:pt x="1213358" y="22606"/>
                      <a:pt x="1215644" y="28194"/>
                    </a:cubicBezTo>
                    <a:cubicBezTo>
                      <a:pt x="1217930" y="33782"/>
                      <a:pt x="1219073" y="39624"/>
                      <a:pt x="1219073" y="45593"/>
                    </a:cubicBezTo>
                    <a:lnTo>
                      <a:pt x="1219073" y="259207"/>
                    </a:lnTo>
                    <a:cubicBezTo>
                      <a:pt x="1219073" y="265303"/>
                      <a:pt x="1217930" y="271018"/>
                      <a:pt x="1215644" y="276606"/>
                    </a:cubicBezTo>
                    <a:cubicBezTo>
                      <a:pt x="1213358" y="282194"/>
                      <a:pt x="1210056" y="287147"/>
                      <a:pt x="1205738" y="291338"/>
                    </a:cubicBezTo>
                    <a:cubicBezTo>
                      <a:pt x="1201420" y="295529"/>
                      <a:pt x="1196467" y="298958"/>
                      <a:pt x="1191006" y="301244"/>
                    </a:cubicBezTo>
                    <a:cubicBezTo>
                      <a:pt x="1185545" y="303530"/>
                      <a:pt x="1179576" y="304673"/>
                      <a:pt x="1173607" y="304673"/>
                    </a:cubicBezTo>
                    <a:lnTo>
                      <a:pt x="45593" y="304673"/>
                    </a:lnTo>
                    <a:cubicBezTo>
                      <a:pt x="39497" y="304673"/>
                      <a:pt x="33782" y="303530"/>
                      <a:pt x="28194" y="301244"/>
                    </a:cubicBezTo>
                    <a:cubicBezTo>
                      <a:pt x="22606" y="298958"/>
                      <a:pt x="17653" y="295656"/>
                      <a:pt x="13335" y="291338"/>
                    </a:cubicBezTo>
                    <a:cubicBezTo>
                      <a:pt x="9017" y="287020"/>
                      <a:pt x="5715" y="282067"/>
                      <a:pt x="3429" y="276606"/>
                    </a:cubicBezTo>
                    <a:cubicBezTo>
                      <a:pt x="1143" y="271145"/>
                      <a:pt x="0" y="265303"/>
                      <a:pt x="0" y="259207"/>
                    </a:cubicBezTo>
                  </a:path>
                </a:pathLst>
              </a:custGeom>
              <a:solidFill>
                <a:srgbClr val="CCF1FF"/>
              </a:solidFill>
            </p:spPr>
          </p:sp>
        </p:grpSp>
        <p:sp>
          <p:nvSpPr>
            <p:cNvPr name="TextBox 12" id="12"/>
            <p:cNvSpPr txBox="true"/>
            <p:nvPr/>
          </p:nvSpPr>
          <p:spPr>
            <a:xfrm rot="0">
              <a:off x="162483" y="-51258"/>
              <a:ext cx="2016290" cy="4856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751"/>
                </a:lnSpc>
              </a:pPr>
              <a:r>
                <a:rPr lang="en-US" sz="1500">
                  <a:solidFill>
                    <a:srgbClr val="3B3535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MISE EN PRATIQUE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8514378" y="2558937"/>
            <a:ext cx="42114" cy="4593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64"/>
              </a:lnSpc>
            </a:pP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8723942" y="7557000"/>
            <a:ext cx="5667522" cy="2649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75"/>
              </a:lnSpc>
            </a:pP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Deman</a:t>
            </a: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der ensuite une version ciblée pour un envoi aux managers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8723942" y="9017959"/>
            <a:ext cx="5480124" cy="2649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75"/>
              </a:lnSpc>
            </a:pP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Comp</a:t>
            </a: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arer le temps gagné et la qualité de structuration obtenue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8723942" y="6048427"/>
            <a:ext cx="6001233" cy="5425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75"/>
              </a:lnSpc>
            </a:pP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Résumé </a:t>
            </a: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exécutif, décisions prises, actions à mener, responsables, échéances claires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8723930" y="4280534"/>
            <a:ext cx="6001245" cy="6310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66"/>
              </a:lnSpc>
            </a:pP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À partir de not</a:t>
            </a: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es brutes d'une réunion RH, demander à ChatGPT un compte rendu structuré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7698186" y="2831474"/>
            <a:ext cx="7744145" cy="3049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66"/>
              </a:lnSpc>
            </a:pP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Un</a:t>
            </a:r>
            <a:r>
              <a:rPr lang="en-US" sz="162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exercice</a:t>
            </a:r>
            <a:r>
              <a:rPr lang="en-US" sz="162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d'ancrage</a:t>
            </a:r>
            <a:r>
              <a:rPr lang="en-US" sz="162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pour</a:t>
            </a:r>
            <a:r>
              <a:rPr lang="en-US" sz="162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relier</a:t>
            </a:r>
            <a:r>
              <a:rPr lang="en-US" sz="162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ChatGPT</a:t>
            </a:r>
            <a:r>
              <a:rPr lang="en-US" sz="162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à</a:t>
            </a:r>
            <a:r>
              <a:rPr lang="en-US" sz="162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votre</a:t>
            </a:r>
            <a:r>
              <a:rPr lang="en-US" sz="162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réalité</a:t>
            </a:r>
            <a:r>
              <a:rPr lang="en-US" sz="162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terrain</a:t>
            </a:r>
            <a:r>
              <a:rPr lang="en-US" sz="162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RH,</a:t>
            </a:r>
            <a:r>
              <a:rPr lang="en-US" sz="162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avant</a:t>
            </a:r>
            <a:r>
              <a:rPr lang="en-US" sz="162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d'aller</a:t>
            </a:r>
            <a:r>
              <a:rPr lang="en-US" sz="162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plus loin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8011954" y="5560177"/>
            <a:ext cx="176895" cy="660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96"/>
              </a:lnSpc>
            </a:pPr>
            <a:r>
              <a:rPr lang="en-US" b="true" sz="2438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2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8017230" y="7021124"/>
            <a:ext cx="165848" cy="660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96"/>
              </a:lnSpc>
            </a:pPr>
            <a:r>
              <a:rPr lang="en-US" b="true" sz="2438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3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8723942" y="8539011"/>
            <a:ext cx="2010595" cy="3580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4"/>
              </a:lnSpc>
            </a:pPr>
            <a:r>
              <a:rPr lang="en-US" b="true" sz="2139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Débri</a:t>
            </a:r>
            <a:r>
              <a:rPr lang="en-US" b="true" sz="2139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ef collectif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8723930" y="3830173"/>
            <a:ext cx="1621336" cy="3580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4"/>
              </a:lnSpc>
            </a:pPr>
            <a:r>
              <a:rPr lang="en-US" b="true" sz="2139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Ca</a:t>
            </a:r>
            <a:r>
              <a:rPr lang="en-US" b="true" sz="2139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s pratique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8723942" y="5617117"/>
            <a:ext cx="2100363" cy="3580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4"/>
              </a:lnSpc>
            </a:pPr>
            <a:r>
              <a:rPr lang="en-US" b="true" sz="2139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Livr</a:t>
            </a:r>
            <a:r>
              <a:rPr lang="en-US" b="true" sz="2139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able attendu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8723942" y="7078064"/>
            <a:ext cx="2072065" cy="3580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4"/>
              </a:lnSpc>
            </a:pPr>
            <a:r>
              <a:rPr lang="en-US" b="true" sz="2139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V</a:t>
            </a:r>
            <a:r>
              <a:rPr lang="en-US" b="true" sz="2139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ersion adaptée</a:t>
            </a:r>
          </a:p>
        </p:txBody>
      </p:sp>
      <p:grpSp>
        <p:nvGrpSpPr>
          <p:cNvPr name="Group 25" id="25"/>
          <p:cNvGrpSpPr/>
          <p:nvPr/>
        </p:nvGrpSpPr>
        <p:grpSpPr>
          <a:xfrm rot="0">
            <a:off x="0" y="0"/>
            <a:ext cx="6728416" cy="10287000"/>
            <a:chOff x="0" y="0"/>
            <a:chExt cx="5715000" cy="87376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5715000" cy="8737600"/>
            </a:xfrm>
            <a:custGeom>
              <a:avLst/>
              <a:gdLst/>
              <a:ahLst/>
              <a:cxnLst/>
              <a:rect r="r" b="b" t="t" l="l"/>
              <a:pathLst>
                <a:path h="8737600" w="5715000">
                  <a:moveTo>
                    <a:pt x="0" y="0"/>
                  </a:moveTo>
                  <a:lnTo>
                    <a:pt x="5715000" y="0"/>
                  </a:lnTo>
                  <a:lnTo>
                    <a:pt x="5715000" y="8737600"/>
                  </a:lnTo>
                  <a:lnTo>
                    <a:pt x="0" y="8737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-17" t="0" r="-17" b="0"/>
              </a:stretch>
            </a:blipFill>
          </p:spPr>
        </p:sp>
      </p:grpSp>
      <p:sp>
        <p:nvSpPr>
          <p:cNvPr name="TextBox 27" id="27"/>
          <p:cNvSpPr txBox="true"/>
          <p:nvPr/>
        </p:nvSpPr>
        <p:spPr>
          <a:xfrm rot="0">
            <a:off x="8023001" y="8432306"/>
            <a:ext cx="168218" cy="6748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96"/>
              </a:lnSpc>
            </a:pPr>
            <a:r>
              <a:rPr lang="en-US" b="true" sz="2438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4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8055230" y="3935345"/>
            <a:ext cx="103760" cy="6748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96"/>
              </a:lnSpc>
            </a:pPr>
            <a:r>
              <a:rPr lang="en-US" b="true" sz="2438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1</a:t>
            </a:r>
          </a:p>
        </p:txBody>
      </p:sp>
    </p:spTree>
  </p:cSld>
  <p:clrMapOvr>
    <a:masterClrMapping/>
  </p:clrMapOvr>
</p:sld>
</file>

<file path=ppt/slides/slide4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6300479" y="7458165"/>
            <a:ext cx="10958821" cy="2130139"/>
          </a:xfrm>
          <a:prstGeom prst="rect">
            <a:avLst/>
          </a:prstGeom>
          <a:solidFill>
            <a:srgbClr val="102C40">
              <a:alpha val="29804"/>
            </a:srgbClr>
          </a:solidFill>
        </p:spPr>
      </p:sp>
      <p:sp>
        <p:nvSpPr>
          <p:cNvPr name="TextBox 3" id="3"/>
          <p:cNvSpPr txBox="true"/>
          <p:nvPr/>
        </p:nvSpPr>
        <p:spPr>
          <a:xfrm rot="0">
            <a:off x="12448848" y="7906126"/>
            <a:ext cx="4142724" cy="11770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spc="105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Intégr</a:t>
            </a:r>
            <a:r>
              <a:rPr lang="en-US" sz="2100" spc="105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er ChatGPT à vos canaux de communication pour des échanges naturels et fluides</a:t>
            </a:r>
          </a:p>
        </p:txBody>
      </p:sp>
      <p:sp>
        <p:nvSpPr>
          <p:cNvPr name="AutoShape 4" id="4"/>
          <p:cNvSpPr/>
          <p:nvPr/>
        </p:nvSpPr>
        <p:spPr>
          <a:xfrm rot="0">
            <a:off x="6300479" y="7458165"/>
            <a:ext cx="4777276" cy="2130139"/>
          </a:xfrm>
          <a:prstGeom prst="rect">
            <a:avLst/>
          </a:prstGeom>
          <a:solidFill>
            <a:srgbClr val="102C40"/>
          </a:solidFill>
        </p:spPr>
      </p:sp>
      <p:grpSp>
        <p:nvGrpSpPr>
          <p:cNvPr name="Group 5" id="5"/>
          <p:cNvGrpSpPr/>
          <p:nvPr/>
        </p:nvGrpSpPr>
        <p:grpSpPr>
          <a:xfrm rot="-8100000">
            <a:off x="10320224" y="7770720"/>
            <a:ext cx="1507442" cy="1505030"/>
            <a:chOff x="0" y="0"/>
            <a:chExt cx="6350000" cy="633984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02C40"/>
            </a:solidFill>
          </p:spPr>
        </p:sp>
      </p:grpSp>
      <p:sp>
        <p:nvSpPr>
          <p:cNvPr name="TextBox 7" id="7"/>
          <p:cNvSpPr txBox="true"/>
          <p:nvPr/>
        </p:nvSpPr>
        <p:spPr>
          <a:xfrm rot="0">
            <a:off x="7841882" y="7960154"/>
            <a:ext cx="3235874" cy="11071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67"/>
              </a:lnSpc>
              <a:spcBef>
                <a:spcPct val="0"/>
              </a:spcBef>
            </a:pPr>
            <a:r>
              <a:rPr lang="en-US" b="true" sz="2300" spc="89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OPTIMISATIO</a:t>
            </a:r>
            <a:r>
              <a:rPr lang="en-US" b="true" sz="2300" spc="89" u="none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N DE LA COMMUNICATION INTERNE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6726239" y="7683576"/>
            <a:ext cx="801318" cy="1706125"/>
            <a:chOff x="0" y="0"/>
            <a:chExt cx="1068424" cy="227483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068424" cy="2274833"/>
            </a:xfrm>
            <a:custGeom>
              <a:avLst/>
              <a:gdLst/>
              <a:ahLst/>
              <a:cxnLst/>
              <a:rect r="r" b="b" t="t" l="l"/>
              <a:pathLst>
                <a:path h="2274833" w="1068424">
                  <a:moveTo>
                    <a:pt x="0" y="0"/>
                  </a:moveTo>
                  <a:lnTo>
                    <a:pt x="1068424" y="0"/>
                  </a:lnTo>
                  <a:lnTo>
                    <a:pt x="1068424" y="2274833"/>
                  </a:lnTo>
                  <a:lnTo>
                    <a:pt x="0" y="2274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56457" t="0" r="-56457" b="0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 rot="0">
              <a:off x="138830" y="181563"/>
              <a:ext cx="790765" cy="18164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134"/>
                </a:lnSpc>
                <a:spcBef>
                  <a:spcPct val="0"/>
                </a:spcBef>
              </a:pPr>
              <a:r>
                <a:rPr lang="en-US" sz="8499">
                  <a:solidFill>
                    <a:srgbClr val="102C40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4</a:t>
              </a:r>
            </a:p>
          </p:txBody>
        </p:sp>
      </p:grpSp>
      <p:sp>
        <p:nvSpPr>
          <p:cNvPr name="AutoShape 11" id="11"/>
          <p:cNvSpPr/>
          <p:nvPr/>
        </p:nvSpPr>
        <p:spPr>
          <a:xfrm rot="0">
            <a:off x="6300479" y="5206624"/>
            <a:ext cx="10958821" cy="2130139"/>
          </a:xfrm>
          <a:prstGeom prst="rect">
            <a:avLst/>
          </a:prstGeom>
          <a:solidFill>
            <a:srgbClr val="00AEEF">
              <a:alpha val="29804"/>
            </a:srgbClr>
          </a:solidFill>
        </p:spPr>
      </p:sp>
      <p:sp>
        <p:nvSpPr>
          <p:cNvPr name="TextBox 12" id="12"/>
          <p:cNvSpPr txBox="true"/>
          <p:nvPr/>
        </p:nvSpPr>
        <p:spPr>
          <a:xfrm rot="0">
            <a:off x="12448848" y="5654585"/>
            <a:ext cx="4142724" cy="11770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spc="105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Comment</a:t>
            </a:r>
            <a:r>
              <a:rPr lang="en-US" sz="2100" spc="105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 utiliser ChatGPT pour réduire les charges administratives.</a:t>
            </a:r>
          </a:p>
        </p:txBody>
      </p:sp>
      <p:sp>
        <p:nvSpPr>
          <p:cNvPr name="AutoShape 13" id="13"/>
          <p:cNvSpPr/>
          <p:nvPr/>
        </p:nvSpPr>
        <p:spPr>
          <a:xfrm rot="0">
            <a:off x="6300479" y="5206624"/>
            <a:ext cx="4777276" cy="2130139"/>
          </a:xfrm>
          <a:prstGeom prst="rect">
            <a:avLst/>
          </a:prstGeom>
          <a:solidFill>
            <a:srgbClr val="00AEEF"/>
          </a:solidFill>
        </p:spPr>
      </p:sp>
      <p:grpSp>
        <p:nvGrpSpPr>
          <p:cNvPr name="Group 14" id="14"/>
          <p:cNvGrpSpPr/>
          <p:nvPr/>
        </p:nvGrpSpPr>
        <p:grpSpPr>
          <a:xfrm rot="-8100000">
            <a:off x="10320224" y="5519179"/>
            <a:ext cx="1507442" cy="1505030"/>
            <a:chOff x="0" y="0"/>
            <a:chExt cx="6350000" cy="633984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7841882" y="5629365"/>
            <a:ext cx="3235874" cy="1256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4"/>
              </a:lnSpc>
              <a:spcBef>
                <a:spcPct val="0"/>
              </a:spcBef>
            </a:pPr>
            <a:r>
              <a:rPr lang="en-US" b="true" sz="2600" spc="101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AUT</a:t>
            </a:r>
            <a:r>
              <a:rPr lang="en-US" b="true" sz="2600" spc="101" u="none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OMATISATION DES TÂCHES RÉPÉTITIVES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6726239" y="5432035"/>
            <a:ext cx="801318" cy="1706125"/>
            <a:chOff x="0" y="0"/>
            <a:chExt cx="1068424" cy="2274833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068424" cy="2274833"/>
            </a:xfrm>
            <a:custGeom>
              <a:avLst/>
              <a:gdLst/>
              <a:ahLst/>
              <a:cxnLst/>
              <a:rect r="r" b="b" t="t" l="l"/>
              <a:pathLst>
                <a:path h="2274833" w="1068424">
                  <a:moveTo>
                    <a:pt x="0" y="0"/>
                  </a:moveTo>
                  <a:lnTo>
                    <a:pt x="1068424" y="0"/>
                  </a:lnTo>
                  <a:lnTo>
                    <a:pt x="1068424" y="2274833"/>
                  </a:lnTo>
                  <a:lnTo>
                    <a:pt x="0" y="2274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56457" t="0" r="-56457" b="0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 rot="0">
              <a:off x="138830" y="181563"/>
              <a:ext cx="790765" cy="18164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134"/>
                </a:lnSpc>
                <a:spcBef>
                  <a:spcPct val="0"/>
                </a:spcBef>
              </a:pPr>
              <a:r>
                <a:rPr lang="en-US" sz="8499">
                  <a:solidFill>
                    <a:srgbClr val="00AEE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3</a:t>
              </a:r>
            </a:p>
          </p:txBody>
        </p:sp>
      </p:grpSp>
      <p:sp>
        <p:nvSpPr>
          <p:cNvPr name="AutoShape 20" id="20"/>
          <p:cNvSpPr/>
          <p:nvPr/>
        </p:nvSpPr>
        <p:spPr>
          <a:xfrm rot="0">
            <a:off x="6300479" y="2952660"/>
            <a:ext cx="10958821" cy="2130139"/>
          </a:xfrm>
          <a:prstGeom prst="rect">
            <a:avLst/>
          </a:prstGeom>
          <a:solidFill>
            <a:srgbClr val="00AEEF">
              <a:alpha val="29804"/>
            </a:srgbClr>
          </a:solidFill>
        </p:spPr>
      </p:sp>
      <p:sp>
        <p:nvSpPr>
          <p:cNvPr name="TextBox 21" id="21"/>
          <p:cNvSpPr txBox="true"/>
          <p:nvPr/>
        </p:nvSpPr>
        <p:spPr>
          <a:xfrm rot="0">
            <a:off x="12448848" y="3092024"/>
            <a:ext cx="4616358" cy="17942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1900" spc="95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Découverte de l’interface et d</a:t>
            </a:r>
            <a:r>
              <a:rPr lang="en-US" sz="1900" spc="95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es fonctionnalités clés</a:t>
            </a:r>
          </a:p>
          <a:p>
            <a:pPr algn="l">
              <a:lnSpc>
                <a:spcPts val="2850"/>
              </a:lnSpc>
            </a:pPr>
            <a:r>
              <a:rPr lang="en-US" sz="1900" spc="95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Types de tâches réalisables avec ChatGPT</a:t>
            </a:r>
          </a:p>
          <a:p>
            <a:pPr algn="l">
              <a:lnSpc>
                <a:spcPts val="2850"/>
              </a:lnSpc>
            </a:pPr>
            <a:r>
              <a:rPr lang="en-US" sz="1900" spc="95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Méthode pour rédiger un prompt efficace</a:t>
            </a:r>
          </a:p>
        </p:txBody>
      </p:sp>
      <p:sp>
        <p:nvSpPr>
          <p:cNvPr name="AutoShape 22" id="22"/>
          <p:cNvSpPr/>
          <p:nvPr/>
        </p:nvSpPr>
        <p:spPr>
          <a:xfrm rot="0">
            <a:off x="6300479" y="2952660"/>
            <a:ext cx="4777276" cy="2130139"/>
          </a:xfrm>
          <a:prstGeom prst="rect">
            <a:avLst/>
          </a:prstGeom>
          <a:solidFill>
            <a:srgbClr val="00AEEF"/>
          </a:solidFill>
        </p:spPr>
      </p:sp>
      <p:grpSp>
        <p:nvGrpSpPr>
          <p:cNvPr name="Group 23" id="23"/>
          <p:cNvGrpSpPr/>
          <p:nvPr/>
        </p:nvGrpSpPr>
        <p:grpSpPr>
          <a:xfrm rot="-8100000">
            <a:off x="10320224" y="3265214"/>
            <a:ext cx="1507442" cy="1505030"/>
            <a:chOff x="0" y="0"/>
            <a:chExt cx="6350000" cy="633984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sp>
        <p:nvSpPr>
          <p:cNvPr name="TextBox 25" id="25"/>
          <p:cNvSpPr txBox="true"/>
          <p:nvPr/>
        </p:nvSpPr>
        <p:spPr>
          <a:xfrm rot="0">
            <a:off x="7841882" y="3389154"/>
            <a:ext cx="3235874" cy="12285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5"/>
              </a:lnSpc>
              <a:spcBef>
                <a:spcPct val="0"/>
              </a:spcBef>
            </a:pPr>
            <a:r>
              <a:rPr lang="en-US" b="true" sz="2500" spc="97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PRIS</a:t>
            </a:r>
            <a:r>
              <a:rPr lang="en-US" b="true" sz="2500" spc="97" u="none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E EN MAIN DE CHATGPT ET BASES DU PROMPTING</a:t>
            </a:r>
          </a:p>
        </p:txBody>
      </p:sp>
      <p:grpSp>
        <p:nvGrpSpPr>
          <p:cNvPr name="Group 26" id="26"/>
          <p:cNvGrpSpPr/>
          <p:nvPr/>
        </p:nvGrpSpPr>
        <p:grpSpPr>
          <a:xfrm rot="0">
            <a:off x="6726239" y="3178071"/>
            <a:ext cx="801318" cy="1706125"/>
            <a:chOff x="0" y="0"/>
            <a:chExt cx="1068424" cy="2274833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068424" cy="2274833"/>
            </a:xfrm>
            <a:custGeom>
              <a:avLst/>
              <a:gdLst/>
              <a:ahLst/>
              <a:cxnLst/>
              <a:rect r="r" b="b" t="t" l="l"/>
              <a:pathLst>
                <a:path h="2274833" w="1068424">
                  <a:moveTo>
                    <a:pt x="0" y="0"/>
                  </a:moveTo>
                  <a:lnTo>
                    <a:pt x="1068424" y="0"/>
                  </a:lnTo>
                  <a:lnTo>
                    <a:pt x="1068424" y="2274833"/>
                  </a:lnTo>
                  <a:lnTo>
                    <a:pt x="0" y="2274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56457" t="0" r="-56457" b="0"/>
              </a:stretch>
            </a:blipFill>
          </p:spPr>
        </p:sp>
        <p:sp>
          <p:nvSpPr>
            <p:cNvPr name="TextBox 28" id="28"/>
            <p:cNvSpPr txBox="true"/>
            <p:nvPr/>
          </p:nvSpPr>
          <p:spPr>
            <a:xfrm rot="0">
              <a:off x="138830" y="181563"/>
              <a:ext cx="790765" cy="18164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134"/>
                </a:lnSpc>
                <a:spcBef>
                  <a:spcPct val="0"/>
                </a:spcBef>
              </a:pPr>
              <a:r>
                <a:rPr lang="en-US" sz="8499">
                  <a:solidFill>
                    <a:srgbClr val="00AEE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2</a:t>
              </a:r>
            </a:p>
          </p:txBody>
        </p:sp>
      </p:grpSp>
      <p:sp>
        <p:nvSpPr>
          <p:cNvPr name="AutoShape 29" id="29"/>
          <p:cNvSpPr/>
          <p:nvPr/>
        </p:nvSpPr>
        <p:spPr>
          <a:xfrm rot="0">
            <a:off x="6300479" y="698696"/>
            <a:ext cx="10958821" cy="2130139"/>
          </a:xfrm>
          <a:prstGeom prst="rect">
            <a:avLst/>
          </a:prstGeom>
          <a:solidFill>
            <a:srgbClr val="00AEEF">
              <a:alpha val="29804"/>
            </a:srgbClr>
          </a:solidFill>
        </p:spPr>
      </p:sp>
      <p:sp>
        <p:nvSpPr>
          <p:cNvPr name="TextBox 30" id="30"/>
          <p:cNvSpPr txBox="true"/>
          <p:nvPr/>
        </p:nvSpPr>
        <p:spPr>
          <a:xfrm rot="0">
            <a:off x="12448848" y="973190"/>
            <a:ext cx="4142724" cy="1514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 spc="100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Comprendr</a:t>
            </a:r>
            <a:r>
              <a:rPr lang="en-US" sz="2000" spc="100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e l'IA générative et son impact sur les RH. Découvrir comment ChatGPT peut automatiser les processus RH. </a:t>
            </a:r>
          </a:p>
        </p:txBody>
      </p:sp>
      <p:sp>
        <p:nvSpPr>
          <p:cNvPr name="AutoShape 31" id="31"/>
          <p:cNvSpPr/>
          <p:nvPr/>
        </p:nvSpPr>
        <p:spPr>
          <a:xfrm rot="0">
            <a:off x="6300479" y="698696"/>
            <a:ext cx="4777276" cy="2130139"/>
          </a:xfrm>
          <a:prstGeom prst="rect">
            <a:avLst/>
          </a:prstGeom>
          <a:solidFill>
            <a:srgbClr val="00AEEF"/>
          </a:solidFill>
        </p:spPr>
      </p:sp>
      <p:grpSp>
        <p:nvGrpSpPr>
          <p:cNvPr name="Group 32" id="32"/>
          <p:cNvGrpSpPr/>
          <p:nvPr/>
        </p:nvGrpSpPr>
        <p:grpSpPr>
          <a:xfrm rot="-8100000">
            <a:off x="10320224" y="1011250"/>
            <a:ext cx="1507442" cy="1505030"/>
            <a:chOff x="0" y="0"/>
            <a:chExt cx="6350000" cy="633984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sp>
        <p:nvSpPr>
          <p:cNvPr name="TextBox 34" id="34"/>
          <p:cNvSpPr txBox="true"/>
          <p:nvPr/>
        </p:nvSpPr>
        <p:spPr>
          <a:xfrm rot="0">
            <a:off x="7841882" y="1135190"/>
            <a:ext cx="3235874" cy="12285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5"/>
              </a:lnSpc>
              <a:spcBef>
                <a:spcPct val="0"/>
              </a:spcBef>
            </a:pPr>
            <a:r>
              <a:rPr lang="en-US" b="true" sz="2500" spc="97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INTRODUCTI</a:t>
            </a:r>
            <a:r>
              <a:rPr lang="en-US" b="true" sz="2500" spc="97" u="none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ON À L'IA ET À CHATGPT DANS LES RH</a:t>
            </a:r>
          </a:p>
        </p:txBody>
      </p:sp>
      <p:grpSp>
        <p:nvGrpSpPr>
          <p:cNvPr name="Group 35" id="35"/>
          <p:cNvGrpSpPr/>
          <p:nvPr/>
        </p:nvGrpSpPr>
        <p:grpSpPr>
          <a:xfrm rot="0">
            <a:off x="6726239" y="924107"/>
            <a:ext cx="801318" cy="1706125"/>
            <a:chOff x="0" y="0"/>
            <a:chExt cx="1068424" cy="2274833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1068424" cy="2274833"/>
            </a:xfrm>
            <a:custGeom>
              <a:avLst/>
              <a:gdLst/>
              <a:ahLst/>
              <a:cxnLst/>
              <a:rect r="r" b="b" t="t" l="l"/>
              <a:pathLst>
                <a:path h="2274833" w="1068424">
                  <a:moveTo>
                    <a:pt x="0" y="0"/>
                  </a:moveTo>
                  <a:lnTo>
                    <a:pt x="1068424" y="0"/>
                  </a:lnTo>
                  <a:lnTo>
                    <a:pt x="1068424" y="2274833"/>
                  </a:lnTo>
                  <a:lnTo>
                    <a:pt x="0" y="2274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56457" t="0" r="-56457" b="0"/>
              </a:stretch>
            </a:blipFill>
          </p:spPr>
        </p:sp>
        <p:sp>
          <p:nvSpPr>
            <p:cNvPr name="TextBox 37" id="37"/>
            <p:cNvSpPr txBox="true"/>
            <p:nvPr/>
          </p:nvSpPr>
          <p:spPr>
            <a:xfrm rot="0">
              <a:off x="138830" y="181563"/>
              <a:ext cx="790765" cy="18164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134"/>
                </a:lnSpc>
                <a:spcBef>
                  <a:spcPct val="0"/>
                </a:spcBef>
              </a:pPr>
              <a:r>
                <a:rPr lang="en-US" sz="8499">
                  <a:solidFill>
                    <a:srgbClr val="00AEE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1</a:t>
              </a:r>
            </a:p>
          </p:txBody>
        </p:sp>
      </p:grpSp>
      <p:sp>
        <p:nvSpPr>
          <p:cNvPr name="TextBox 38" id="38"/>
          <p:cNvSpPr txBox="true"/>
          <p:nvPr/>
        </p:nvSpPr>
        <p:spPr>
          <a:xfrm rot="0">
            <a:off x="1028700" y="4384283"/>
            <a:ext cx="4803933" cy="14708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894"/>
              </a:lnSpc>
              <a:spcBef>
                <a:spcPct val="0"/>
              </a:spcBef>
            </a:pPr>
            <a:r>
              <a:rPr lang="en-US" sz="4499" spc="134">
                <a:solidFill>
                  <a:srgbClr val="191919"/>
                </a:solidFill>
                <a:latin typeface="Josefin Sans"/>
                <a:ea typeface="Josefin Sans"/>
                <a:cs typeface="Josefin Sans"/>
                <a:sym typeface="Josefin Sans"/>
              </a:rPr>
              <a:t>DÉROULÉ DE LA FORMATION</a:t>
            </a:r>
          </a:p>
        </p:txBody>
      </p:sp>
    </p:spTree>
  </p:cSld>
  <p:clrMapOvr>
    <a:masterClrMapping/>
  </p:clrMapOvr>
</p:sld>
</file>

<file path=ppt/slides/slide4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49245" y="1028700"/>
            <a:ext cx="3684474" cy="912529"/>
            <a:chOff x="0" y="0"/>
            <a:chExt cx="4912632" cy="1216705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4912632" cy="1216705"/>
              <a:chOff x="0" y="0"/>
              <a:chExt cx="1743448" cy="43180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60747" y="63500"/>
                <a:ext cx="1621954" cy="304800"/>
              </a:xfrm>
              <a:custGeom>
                <a:avLst/>
                <a:gdLst/>
                <a:ahLst/>
                <a:cxnLst/>
                <a:rect r="r" b="b" t="t" l="l"/>
                <a:pathLst>
                  <a:path h="304800" w="1621954">
                    <a:moveTo>
                      <a:pt x="0" y="259207"/>
                    </a:moveTo>
                    <a:lnTo>
                      <a:pt x="0" y="45593"/>
                    </a:lnTo>
                    <a:cubicBezTo>
                      <a:pt x="0" y="39497"/>
                      <a:pt x="1094" y="33782"/>
                      <a:pt x="3281" y="28194"/>
                    </a:cubicBezTo>
                    <a:cubicBezTo>
                      <a:pt x="5468" y="22606"/>
                      <a:pt x="8626" y="17653"/>
                      <a:pt x="12757" y="13335"/>
                    </a:cubicBezTo>
                    <a:cubicBezTo>
                      <a:pt x="16888" y="9017"/>
                      <a:pt x="21626" y="5715"/>
                      <a:pt x="26972" y="3429"/>
                    </a:cubicBezTo>
                    <a:cubicBezTo>
                      <a:pt x="32318" y="1143"/>
                      <a:pt x="37785" y="0"/>
                      <a:pt x="43617" y="0"/>
                    </a:cubicBezTo>
                    <a:lnTo>
                      <a:pt x="1578338" y="0"/>
                    </a:lnTo>
                    <a:cubicBezTo>
                      <a:pt x="1584169" y="0"/>
                      <a:pt x="1589637" y="1143"/>
                      <a:pt x="1594982" y="3429"/>
                    </a:cubicBezTo>
                    <a:cubicBezTo>
                      <a:pt x="1600328" y="5715"/>
                      <a:pt x="1605066" y="9017"/>
                      <a:pt x="1609197" y="13335"/>
                    </a:cubicBezTo>
                    <a:cubicBezTo>
                      <a:pt x="1613328" y="17653"/>
                      <a:pt x="1616487" y="22606"/>
                      <a:pt x="1618674" y="28194"/>
                    </a:cubicBezTo>
                    <a:cubicBezTo>
                      <a:pt x="1620861" y="33782"/>
                      <a:pt x="1621954" y="39624"/>
                      <a:pt x="1621954" y="45593"/>
                    </a:cubicBezTo>
                    <a:lnTo>
                      <a:pt x="1621954" y="259207"/>
                    </a:lnTo>
                    <a:cubicBezTo>
                      <a:pt x="1621954" y="265303"/>
                      <a:pt x="1620861" y="271018"/>
                      <a:pt x="1618674" y="276606"/>
                    </a:cubicBezTo>
                    <a:cubicBezTo>
                      <a:pt x="1616487" y="282194"/>
                      <a:pt x="1613328" y="287147"/>
                      <a:pt x="1609197" y="291465"/>
                    </a:cubicBezTo>
                    <a:cubicBezTo>
                      <a:pt x="1605066" y="295783"/>
                      <a:pt x="1600328" y="299085"/>
                      <a:pt x="1594982" y="301371"/>
                    </a:cubicBezTo>
                    <a:cubicBezTo>
                      <a:pt x="1589637" y="303657"/>
                      <a:pt x="1584048" y="304800"/>
                      <a:pt x="1578338" y="304800"/>
                    </a:cubicBezTo>
                    <a:lnTo>
                      <a:pt x="43617" y="304800"/>
                    </a:lnTo>
                    <a:cubicBezTo>
                      <a:pt x="37785" y="304800"/>
                      <a:pt x="32318" y="303657"/>
                      <a:pt x="26972" y="301371"/>
                    </a:cubicBezTo>
                    <a:cubicBezTo>
                      <a:pt x="21626" y="299085"/>
                      <a:pt x="16888" y="295783"/>
                      <a:pt x="12757" y="291465"/>
                    </a:cubicBezTo>
                    <a:cubicBezTo>
                      <a:pt x="8626" y="287147"/>
                      <a:pt x="5468" y="282194"/>
                      <a:pt x="3281" y="276606"/>
                    </a:cubicBezTo>
                    <a:cubicBezTo>
                      <a:pt x="1094" y="271018"/>
                      <a:pt x="0" y="265303"/>
                      <a:pt x="0" y="259207"/>
                    </a:cubicBezTo>
                    <a:close/>
                  </a:path>
                </a:pathLst>
              </a:custGeom>
              <a:solidFill>
                <a:srgbClr val="CCF1FF"/>
              </a:solidFill>
            </p:spPr>
          </p:sp>
          <p:sp>
            <p:nvSpPr>
              <p:cNvPr name="Freeform 5" id="5"/>
              <p:cNvSpPr/>
              <p:nvPr/>
            </p:nvSpPr>
            <p:spPr>
              <a:xfrm flipH="false" flipV="false" rot="0">
                <a:off x="169712" y="202849"/>
                <a:ext cx="20890" cy="35126"/>
              </a:xfrm>
              <a:custGeom>
                <a:avLst/>
                <a:gdLst/>
                <a:ahLst/>
                <a:cxnLst/>
                <a:rect r="r" b="b" t="t" l="l"/>
                <a:pathLst>
                  <a:path h="35126" w="20890">
                    <a:moveTo>
                      <a:pt x="15810" y="33879"/>
                    </a:moveTo>
                    <a:cubicBezTo>
                      <a:pt x="9736" y="24481"/>
                      <a:pt x="7549" y="20798"/>
                      <a:pt x="5605" y="17369"/>
                    </a:cubicBezTo>
                    <a:cubicBezTo>
                      <a:pt x="5605" y="17369"/>
                      <a:pt x="5605" y="17242"/>
                      <a:pt x="5605" y="17242"/>
                    </a:cubicBezTo>
                    <a:cubicBezTo>
                      <a:pt x="3782" y="13559"/>
                      <a:pt x="2203" y="10003"/>
                      <a:pt x="1110" y="6955"/>
                    </a:cubicBezTo>
                    <a:cubicBezTo>
                      <a:pt x="1110" y="6955"/>
                      <a:pt x="1110" y="6828"/>
                      <a:pt x="1110" y="6828"/>
                    </a:cubicBezTo>
                    <a:lnTo>
                      <a:pt x="138" y="3653"/>
                    </a:lnTo>
                    <a:cubicBezTo>
                      <a:pt x="-348" y="2129"/>
                      <a:pt x="502" y="478"/>
                      <a:pt x="1960" y="97"/>
                    </a:cubicBezTo>
                    <a:cubicBezTo>
                      <a:pt x="3418" y="-284"/>
                      <a:pt x="4997" y="478"/>
                      <a:pt x="5362" y="2002"/>
                    </a:cubicBezTo>
                    <a:lnTo>
                      <a:pt x="6334" y="5177"/>
                    </a:lnTo>
                    <a:lnTo>
                      <a:pt x="3661" y="6066"/>
                    </a:lnTo>
                    <a:lnTo>
                      <a:pt x="6212" y="5050"/>
                    </a:lnTo>
                    <a:cubicBezTo>
                      <a:pt x="7306" y="7844"/>
                      <a:pt x="8764" y="11273"/>
                      <a:pt x="10465" y="14702"/>
                    </a:cubicBezTo>
                    <a:lnTo>
                      <a:pt x="8035" y="15972"/>
                    </a:lnTo>
                    <a:lnTo>
                      <a:pt x="10465" y="14575"/>
                    </a:lnTo>
                    <a:cubicBezTo>
                      <a:pt x="12287" y="17877"/>
                      <a:pt x="14352" y="21433"/>
                      <a:pt x="20427" y="30704"/>
                    </a:cubicBezTo>
                    <a:cubicBezTo>
                      <a:pt x="21278" y="31974"/>
                      <a:pt x="20913" y="33752"/>
                      <a:pt x="19698" y="34641"/>
                    </a:cubicBezTo>
                    <a:cubicBezTo>
                      <a:pt x="18483" y="35530"/>
                      <a:pt x="16782" y="35149"/>
                      <a:pt x="15932" y="33879"/>
                    </a:cubicBezTo>
                    <a:close/>
                  </a:path>
                </a:pathLst>
              </a:custGeom>
              <a:solidFill>
                <a:srgbClr val="3B3535"/>
              </a:solidFill>
            </p:spPr>
          </p:sp>
          <p:sp>
            <p:nvSpPr>
              <p:cNvPr name="Freeform 6" id="6"/>
              <p:cNvSpPr/>
              <p:nvPr/>
            </p:nvSpPr>
            <p:spPr>
              <a:xfrm flipH="false" flipV="false" rot="0">
                <a:off x="209804" y="268024"/>
                <a:ext cx="7203" cy="8402"/>
              </a:xfrm>
              <a:custGeom>
                <a:avLst/>
                <a:gdLst/>
                <a:ahLst/>
                <a:cxnLst/>
                <a:rect r="r" b="b" t="t" l="l"/>
                <a:pathLst>
                  <a:path h="8402" w="7203">
                    <a:moveTo>
                      <a:pt x="4999" y="1216"/>
                    </a:moveTo>
                    <a:lnTo>
                      <a:pt x="6699" y="3756"/>
                    </a:lnTo>
                    <a:cubicBezTo>
                      <a:pt x="7550" y="5026"/>
                      <a:pt x="7307" y="6804"/>
                      <a:pt x="6092" y="7820"/>
                    </a:cubicBezTo>
                    <a:cubicBezTo>
                      <a:pt x="4877" y="8836"/>
                      <a:pt x="3176" y="8455"/>
                      <a:pt x="2204" y="7185"/>
                    </a:cubicBezTo>
                    <a:lnTo>
                      <a:pt x="503" y="4645"/>
                    </a:lnTo>
                    <a:cubicBezTo>
                      <a:pt x="-347" y="3375"/>
                      <a:pt x="-104" y="1597"/>
                      <a:pt x="1111" y="581"/>
                    </a:cubicBezTo>
                    <a:cubicBezTo>
                      <a:pt x="2326" y="-435"/>
                      <a:pt x="4027" y="-54"/>
                      <a:pt x="4999" y="1216"/>
                    </a:cubicBezTo>
                    <a:close/>
                  </a:path>
                </a:pathLst>
              </a:custGeom>
              <a:solidFill>
                <a:srgbClr val="3B3535"/>
              </a:solidFill>
            </p:spPr>
          </p:sp>
          <p:sp>
            <p:nvSpPr>
              <p:cNvPr name="Freeform 7" id="7"/>
              <p:cNvSpPr/>
              <p:nvPr/>
            </p:nvSpPr>
            <p:spPr>
              <a:xfrm flipH="false" flipV="false" rot="0">
                <a:off x="189896" y="168783"/>
                <a:ext cx="48598" cy="50800"/>
              </a:xfrm>
              <a:custGeom>
                <a:avLst/>
                <a:gdLst/>
                <a:ahLst/>
                <a:cxnLst/>
                <a:rect r="r" b="b" t="t" l="l"/>
                <a:pathLst>
                  <a:path h="50800" w="48598">
                    <a:moveTo>
                      <a:pt x="48598" y="25400"/>
                    </a:moveTo>
                    <a:cubicBezTo>
                      <a:pt x="48598" y="28829"/>
                      <a:pt x="47991" y="32004"/>
                      <a:pt x="46776" y="35179"/>
                    </a:cubicBezTo>
                    <a:lnTo>
                      <a:pt x="44224" y="34036"/>
                    </a:lnTo>
                    <a:lnTo>
                      <a:pt x="46776" y="35179"/>
                    </a:lnTo>
                    <a:cubicBezTo>
                      <a:pt x="45561" y="38227"/>
                      <a:pt x="43738" y="41021"/>
                      <a:pt x="41551" y="43434"/>
                    </a:cubicBezTo>
                    <a:lnTo>
                      <a:pt x="39607" y="41402"/>
                    </a:lnTo>
                    <a:lnTo>
                      <a:pt x="41551" y="43434"/>
                    </a:lnTo>
                    <a:cubicBezTo>
                      <a:pt x="39243" y="45847"/>
                      <a:pt x="36692" y="47625"/>
                      <a:pt x="33654" y="48895"/>
                    </a:cubicBezTo>
                    <a:lnTo>
                      <a:pt x="32561" y="46228"/>
                    </a:lnTo>
                    <a:lnTo>
                      <a:pt x="33654" y="48895"/>
                    </a:lnTo>
                    <a:cubicBezTo>
                      <a:pt x="30738" y="50165"/>
                      <a:pt x="27579" y="50800"/>
                      <a:pt x="24299" y="50800"/>
                    </a:cubicBezTo>
                    <a:lnTo>
                      <a:pt x="24299" y="47879"/>
                    </a:lnTo>
                    <a:lnTo>
                      <a:pt x="24299" y="50800"/>
                    </a:lnTo>
                    <a:cubicBezTo>
                      <a:pt x="21019" y="50800"/>
                      <a:pt x="17981" y="50165"/>
                      <a:pt x="14944" y="48895"/>
                    </a:cubicBezTo>
                    <a:lnTo>
                      <a:pt x="16037" y="46228"/>
                    </a:lnTo>
                    <a:lnTo>
                      <a:pt x="14944" y="48895"/>
                    </a:lnTo>
                    <a:cubicBezTo>
                      <a:pt x="12028" y="47625"/>
                      <a:pt x="9355" y="45720"/>
                      <a:pt x="7047" y="43434"/>
                    </a:cubicBezTo>
                    <a:lnTo>
                      <a:pt x="8991" y="41402"/>
                    </a:lnTo>
                    <a:lnTo>
                      <a:pt x="7047" y="43434"/>
                    </a:lnTo>
                    <a:cubicBezTo>
                      <a:pt x="4738" y="41021"/>
                      <a:pt x="3038" y="38354"/>
                      <a:pt x="1823" y="35179"/>
                    </a:cubicBezTo>
                    <a:lnTo>
                      <a:pt x="4374" y="34036"/>
                    </a:lnTo>
                    <a:lnTo>
                      <a:pt x="1823" y="35179"/>
                    </a:lnTo>
                    <a:cubicBezTo>
                      <a:pt x="608" y="32131"/>
                      <a:pt x="0" y="28829"/>
                      <a:pt x="0" y="25400"/>
                    </a:cubicBezTo>
                    <a:lnTo>
                      <a:pt x="2795" y="25400"/>
                    </a:lnTo>
                    <a:lnTo>
                      <a:pt x="0" y="25400"/>
                    </a:lnTo>
                    <a:cubicBezTo>
                      <a:pt x="0" y="21971"/>
                      <a:pt x="608" y="18796"/>
                      <a:pt x="1823" y="15621"/>
                    </a:cubicBezTo>
                    <a:lnTo>
                      <a:pt x="4374" y="16764"/>
                    </a:lnTo>
                    <a:lnTo>
                      <a:pt x="1823" y="15621"/>
                    </a:lnTo>
                    <a:cubicBezTo>
                      <a:pt x="3038" y="12573"/>
                      <a:pt x="4860" y="9779"/>
                      <a:pt x="7047" y="7366"/>
                    </a:cubicBezTo>
                    <a:lnTo>
                      <a:pt x="8991" y="9398"/>
                    </a:lnTo>
                    <a:lnTo>
                      <a:pt x="7047" y="7366"/>
                    </a:lnTo>
                    <a:cubicBezTo>
                      <a:pt x="9355" y="4953"/>
                      <a:pt x="11907" y="3175"/>
                      <a:pt x="14944" y="1905"/>
                    </a:cubicBezTo>
                    <a:lnTo>
                      <a:pt x="16037" y="4572"/>
                    </a:lnTo>
                    <a:lnTo>
                      <a:pt x="14944" y="1905"/>
                    </a:lnTo>
                    <a:cubicBezTo>
                      <a:pt x="17860" y="635"/>
                      <a:pt x="21019" y="0"/>
                      <a:pt x="24299" y="0"/>
                    </a:cubicBezTo>
                    <a:lnTo>
                      <a:pt x="24299" y="2921"/>
                    </a:lnTo>
                    <a:lnTo>
                      <a:pt x="24299" y="0"/>
                    </a:lnTo>
                    <a:cubicBezTo>
                      <a:pt x="27579" y="0"/>
                      <a:pt x="30617" y="635"/>
                      <a:pt x="33654" y="1905"/>
                    </a:cubicBezTo>
                    <a:lnTo>
                      <a:pt x="32561" y="4572"/>
                    </a:lnTo>
                    <a:lnTo>
                      <a:pt x="33654" y="1905"/>
                    </a:lnTo>
                    <a:cubicBezTo>
                      <a:pt x="36570" y="3175"/>
                      <a:pt x="39243" y="5080"/>
                      <a:pt x="41551" y="7366"/>
                    </a:cubicBezTo>
                    <a:lnTo>
                      <a:pt x="39607" y="9398"/>
                    </a:lnTo>
                    <a:lnTo>
                      <a:pt x="41551" y="7366"/>
                    </a:lnTo>
                    <a:cubicBezTo>
                      <a:pt x="43860" y="9779"/>
                      <a:pt x="45561" y="12446"/>
                      <a:pt x="46776" y="15621"/>
                    </a:cubicBezTo>
                    <a:lnTo>
                      <a:pt x="44224" y="16764"/>
                    </a:lnTo>
                    <a:lnTo>
                      <a:pt x="46776" y="15621"/>
                    </a:lnTo>
                    <a:cubicBezTo>
                      <a:pt x="47991" y="18669"/>
                      <a:pt x="48598" y="21971"/>
                      <a:pt x="48598" y="25400"/>
                    </a:cubicBezTo>
                    <a:moveTo>
                      <a:pt x="43131" y="25400"/>
                    </a:moveTo>
                    <a:lnTo>
                      <a:pt x="45925" y="25400"/>
                    </a:lnTo>
                    <a:lnTo>
                      <a:pt x="43131" y="25400"/>
                    </a:lnTo>
                    <a:cubicBezTo>
                      <a:pt x="43131" y="22733"/>
                      <a:pt x="42645" y="20320"/>
                      <a:pt x="41673" y="17907"/>
                    </a:cubicBezTo>
                    <a:cubicBezTo>
                      <a:pt x="40701" y="15494"/>
                      <a:pt x="39364" y="13335"/>
                      <a:pt x="37542" y="11557"/>
                    </a:cubicBezTo>
                    <a:cubicBezTo>
                      <a:pt x="35720" y="9652"/>
                      <a:pt x="33776" y="8255"/>
                      <a:pt x="31467" y="7239"/>
                    </a:cubicBezTo>
                    <a:cubicBezTo>
                      <a:pt x="29159" y="6223"/>
                      <a:pt x="26729" y="5715"/>
                      <a:pt x="24299" y="5715"/>
                    </a:cubicBezTo>
                    <a:cubicBezTo>
                      <a:pt x="21869" y="5715"/>
                      <a:pt x="19439" y="6223"/>
                      <a:pt x="17131" y="7239"/>
                    </a:cubicBezTo>
                    <a:cubicBezTo>
                      <a:pt x="14822" y="8255"/>
                      <a:pt x="12757" y="9652"/>
                      <a:pt x="11056" y="11557"/>
                    </a:cubicBezTo>
                    <a:cubicBezTo>
                      <a:pt x="9234" y="13462"/>
                      <a:pt x="7897" y="15494"/>
                      <a:pt x="6925" y="17907"/>
                    </a:cubicBezTo>
                    <a:cubicBezTo>
                      <a:pt x="5953" y="20320"/>
                      <a:pt x="5467" y="22860"/>
                      <a:pt x="5467" y="25400"/>
                    </a:cubicBezTo>
                    <a:cubicBezTo>
                      <a:pt x="5467" y="28067"/>
                      <a:pt x="5953" y="30480"/>
                      <a:pt x="6925" y="32893"/>
                    </a:cubicBezTo>
                    <a:cubicBezTo>
                      <a:pt x="7897" y="35306"/>
                      <a:pt x="9234" y="37465"/>
                      <a:pt x="11056" y="39243"/>
                    </a:cubicBezTo>
                    <a:cubicBezTo>
                      <a:pt x="12879" y="41148"/>
                      <a:pt x="14822" y="42545"/>
                      <a:pt x="17131" y="43561"/>
                    </a:cubicBezTo>
                    <a:cubicBezTo>
                      <a:pt x="19439" y="44577"/>
                      <a:pt x="21869" y="45085"/>
                      <a:pt x="24299" y="45085"/>
                    </a:cubicBezTo>
                    <a:cubicBezTo>
                      <a:pt x="26729" y="45085"/>
                      <a:pt x="29159" y="44577"/>
                      <a:pt x="31467" y="43561"/>
                    </a:cubicBezTo>
                    <a:cubicBezTo>
                      <a:pt x="33776" y="42545"/>
                      <a:pt x="35841" y="41148"/>
                      <a:pt x="37542" y="39243"/>
                    </a:cubicBezTo>
                    <a:cubicBezTo>
                      <a:pt x="39364" y="37338"/>
                      <a:pt x="40701" y="35306"/>
                      <a:pt x="41673" y="32893"/>
                    </a:cubicBezTo>
                    <a:cubicBezTo>
                      <a:pt x="42645" y="30480"/>
                      <a:pt x="43131" y="27940"/>
                      <a:pt x="43131" y="25400"/>
                    </a:cubicBezTo>
                    <a:close/>
                  </a:path>
                </a:pathLst>
              </a:custGeom>
              <a:solidFill>
                <a:srgbClr val="3B3535"/>
              </a:solidFill>
            </p:spPr>
          </p:sp>
          <p:sp>
            <p:nvSpPr>
              <p:cNvPr name="Freeform 8" id="8"/>
              <p:cNvSpPr/>
              <p:nvPr/>
            </p:nvSpPr>
            <p:spPr>
              <a:xfrm flipH="false" flipV="false" rot="0">
                <a:off x="172158" y="276606"/>
                <a:ext cx="83102" cy="5842"/>
              </a:xfrm>
              <a:custGeom>
                <a:avLst/>
                <a:gdLst/>
                <a:ahLst/>
                <a:cxnLst/>
                <a:rect r="r" b="b" t="t" l="l"/>
                <a:pathLst>
                  <a:path h="5842" w="83102">
                    <a:moveTo>
                      <a:pt x="2794" y="0"/>
                    </a:moveTo>
                    <a:lnTo>
                      <a:pt x="80308" y="0"/>
                    </a:lnTo>
                    <a:cubicBezTo>
                      <a:pt x="81887" y="0"/>
                      <a:pt x="83102" y="1270"/>
                      <a:pt x="83102" y="2921"/>
                    </a:cubicBezTo>
                    <a:cubicBezTo>
                      <a:pt x="83102" y="4572"/>
                      <a:pt x="81887" y="5842"/>
                      <a:pt x="80308" y="5842"/>
                    </a:cubicBezTo>
                    <a:lnTo>
                      <a:pt x="2794" y="5842"/>
                    </a:lnTo>
                    <a:cubicBezTo>
                      <a:pt x="1215" y="5842"/>
                      <a:pt x="0" y="4572"/>
                      <a:pt x="0" y="2921"/>
                    </a:cubicBezTo>
                    <a:cubicBezTo>
                      <a:pt x="0" y="1270"/>
                      <a:pt x="1215" y="0"/>
                      <a:pt x="2794" y="0"/>
                    </a:cubicBezTo>
                    <a:close/>
                  </a:path>
                </a:pathLst>
              </a:custGeom>
              <a:solidFill>
                <a:srgbClr val="3B3535"/>
              </a:solidFill>
            </p:spPr>
          </p:sp>
          <p:sp>
            <p:nvSpPr>
              <p:cNvPr name="Freeform 9" id="9"/>
              <p:cNvSpPr/>
              <p:nvPr/>
            </p:nvSpPr>
            <p:spPr>
              <a:xfrm flipH="false" flipV="false" rot="0">
                <a:off x="185019" y="232083"/>
                <a:ext cx="30287" cy="41676"/>
              </a:xfrm>
              <a:custGeom>
                <a:avLst/>
                <a:gdLst/>
                <a:ahLst/>
                <a:cxnLst/>
                <a:rect r="r" b="b" t="t" l="l"/>
                <a:pathLst>
                  <a:path h="41676" w="30287">
                    <a:moveTo>
                      <a:pt x="25288" y="40459"/>
                    </a:moveTo>
                    <a:lnTo>
                      <a:pt x="503" y="4645"/>
                    </a:lnTo>
                    <a:cubicBezTo>
                      <a:pt x="-347" y="3375"/>
                      <a:pt x="-104" y="1597"/>
                      <a:pt x="1111" y="581"/>
                    </a:cubicBezTo>
                    <a:cubicBezTo>
                      <a:pt x="2326" y="-435"/>
                      <a:pt x="4027" y="-54"/>
                      <a:pt x="4999" y="1216"/>
                    </a:cubicBezTo>
                    <a:lnTo>
                      <a:pt x="29784" y="37030"/>
                    </a:lnTo>
                    <a:cubicBezTo>
                      <a:pt x="30634" y="38300"/>
                      <a:pt x="30391" y="40078"/>
                      <a:pt x="29176" y="41094"/>
                    </a:cubicBezTo>
                    <a:cubicBezTo>
                      <a:pt x="27961" y="42110"/>
                      <a:pt x="26260" y="41729"/>
                      <a:pt x="25288" y="40459"/>
                    </a:cubicBezTo>
                    <a:close/>
                  </a:path>
                </a:pathLst>
              </a:custGeom>
              <a:solidFill>
                <a:srgbClr val="3B3535"/>
              </a:solidFill>
            </p:spPr>
          </p:sp>
          <p:sp>
            <p:nvSpPr>
              <p:cNvPr name="Freeform 10" id="10"/>
              <p:cNvSpPr/>
              <p:nvPr/>
            </p:nvSpPr>
            <p:spPr>
              <a:xfrm flipH="false" flipV="false" rot="0">
                <a:off x="168149" y="146298"/>
                <a:ext cx="92237" cy="73798"/>
              </a:xfrm>
              <a:custGeom>
                <a:avLst/>
                <a:gdLst/>
                <a:ahLst/>
                <a:cxnLst/>
                <a:rect r="r" b="b" t="t" l="l"/>
                <a:pathLst>
                  <a:path h="73798" w="92237">
                    <a:moveTo>
                      <a:pt x="1458" y="60077"/>
                    </a:moveTo>
                    <a:cubicBezTo>
                      <a:pt x="486" y="56267"/>
                      <a:pt x="0" y="52330"/>
                      <a:pt x="0" y="48393"/>
                    </a:cubicBezTo>
                    <a:lnTo>
                      <a:pt x="2794" y="48393"/>
                    </a:lnTo>
                    <a:lnTo>
                      <a:pt x="0" y="48393"/>
                    </a:lnTo>
                    <a:cubicBezTo>
                      <a:pt x="0" y="44456"/>
                      <a:pt x="486" y="40519"/>
                      <a:pt x="1336" y="36709"/>
                    </a:cubicBezTo>
                    <a:lnTo>
                      <a:pt x="4009" y="37344"/>
                    </a:lnTo>
                    <a:lnTo>
                      <a:pt x="1336" y="36709"/>
                    </a:lnTo>
                    <a:cubicBezTo>
                      <a:pt x="2187" y="32899"/>
                      <a:pt x="3523" y="29216"/>
                      <a:pt x="5345" y="25660"/>
                    </a:cubicBezTo>
                    <a:lnTo>
                      <a:pt x="7775" y="27057"/>
                    </a:lnTo>
                    <a:lnTo>
                      <a:pt x="5345" y="25660"/>
                    </a:lnTo>
                    <a:cubicBezTo>
                      <a:pt x="7168" y="22231"/>
                      <a:pt x="9233" y="18929"/>
                      <a:pt x="11785" y="16008"/>
                    </a:cubicBezTo>
                    <a:cubicBezTo>
                      <a:pt x="14336" y="13087"/>
                      <a:pt x="17130" y="10547"/>
                      <a:pt x="20289" y="8261"/>
                    </a:cubicBezTo>
                    <a:cubicBezTo>
                      <a:pt x="23448" y="6102"/>
                      <a:pt x="26728" y="4324"/>
                      <a:pt x="30373" y="2927"/>
                    </a:cubicBezTo>
                    <a:lnTo>
                      <a:pt x="31345" y="5594"/>
                    </a:lnTo>
                    <a:lnTo>
                      <a:pt x="30373" y="2927"/>
                    </a:lnTo>
                    <a:cubicBezTo>
                      <a:pt x="33897" y="1530"/>
                      <a:pt x="37541" y="641"/>
                      <a:pt x="41308" y="260"/>
                    </a:cubicBezTo>
                    <a:lnTo>
                      <a:pt x="41551" y="3181"/>
                    </a:lnTo>
                    <a:lnTo>
                      <a:pt x="41308" y="260"/>
                    </a:lnTo>
                    <a:cubicBezTo>
                      <a:pt x="45074" y="-121"/>
                      <a:pt x="48840" y="-121"/>
                      <a:pt x="52607" y="514"/>
                    </a:cubicBezTo>
                    <a:lnTo>
                      <a:pt x="52242" y="3308"/>
                    </a:lnTo>
                    <a:lnTo>
                      <a:pt x="52607" y="514"/>
                    </a:lnTo>
                    <a:cubicBezTo>
                      <a:pt x="56373" y="1022"/>
                      <a:pt x="60018" y="2038"/>
                      <a:pt x="63420" y="3562"/>
                    </a:cubicBezTo>
                    <a:lnTo>
                      <a:pt x="62326" y="6229"/>
                    </a:lnTo>
                    <a:lnTo>
                      <a:pt x="63420" y="3562"/>
                    </a:lnTo>
                    <a:cubicBezTo>
                      <a:pt x="66943" y="5086"/>
                      <a:pt x="70224" y="6991"/>
                      <a:pt x="73261" y="9277"/>
                    </a:cubicBezTo>
                    <a:lnTo>
                      <a:pt x="71681" y="11563"/>
                    </a:lnTo>
                    <a:lnTo>
                      <a:pt x="73261" y="9277"/>
                    </a:lnTo>
                    <a:cubicBezTo>
                      <a:pt x="76298" y="11563"/>
                      <a:pt x="79093" y="14357"/>
                      <a:pt x="81523" y="17278"/>
                    </a:cubicBezTo>
                    <a:lnTo>
                      <a:pt x="79457" y="19183"/>
                    </a:lnTo>
                    <a:lnTo>
                      <a:pt x="81523" y="17278"/>
                    </a:lnTo>
                    <a:cubicBezTo>
                      <a:pt x="83952" y="20326"/>
                      <a:pt x="86018" y="23628"/>
                      <a:pt x="87597" y="27184"/>
                    </a:cubicBezTo>
                    <a:lnTo>
                      <a:pt x="85167" y="28454"/>
                    </a:lnTo>
                    <a:lnTo>
                      <a:pt x="87597" y="27184"/>
                    </a:lnTo>
                    <a:cubicBezTo>
                      <a:pt x="89298" y="30740"/>
                      <a:pt x="90392" y="34423"/>
                      <a:pt x="91242" y="38360"/>
                    </a:cubicBezTo>
                    <a:lnTo>
                      <a:pt x="88569" y="38995"/>
                    </a:lnTo>
                    <a:lnTo>
                      <a:pt x="91242" y="38360"/>
                    </a:lnTo>
                    <a:cubicBezTo>
                      <a:pt x="91971" y="42170"/>
                      <a:pt x="92336" y="46107"/>
                      <a:pt x="92214" y="50044"/>
                    </a:cubicBezTo>
                    <a:cubicBezTo>
                      <a:pt x="92093" y="53981"/>
                      <a:pt x="91485" y="57918"/>
                      <a:pt x="90392" y="61601"/>
                    </a:cubicBezTo>
                    <a:lnTo>
                      <a:pt x="87719" y="60839"/>
                    </a:lnTo>
                    <a:lnTo>
                      <a:pt x="90392" y="61601"/>
                    </a:lnTo>
                    <a:cubicBezTo>
                      <a:pt x="89298" y="65411"/>
                      <a:pt x="87840" y="68967"/>
                      <a:pt x="85896" y="72396"/>
                    </a:cubicBezTo>
                    <a:cubicBezTo>
                      <a:pt x="85167" y="73793"/>
                      <a:pt x="83466" y="74174"/>
                      <a:pt x="82130" y="73412"/>
                    </a:cubicBezTo>
                    <a:cubicBezTo>
                      <a:pt x="80794" y="72650"/>
                      <a:pt x="80429" y="70872"/>
                      <a:pt x="81158" y="69475"/>
                    </a:cubicBezTo>
                    <a:cubicBezTo>
                      <a:pt x="82859" y="66427"/>
                      <a:pt x="84195" y="63252"/>
                      <a:pt x="85046" y="59950"/>
                    </a:cubicBezTo>
                    <a:cubicBezTo>
                      <a:pt x="85896" y="56648"/>
                      <a:pt x="86504" y="53219"/>
                      <a:pt x="86625" y="49790"/>
                    </a:cubicBezTo>
                    <a:lnTo>
                      <a:pt x="89420" y="49917"/>
                    </a:lnTo>
                    <a:lnTo>
                      <a:pt x="86625" y="49790"/>
                    </a:lnTo>
                    <a:cubicBezTo>
                      <a:pt x="86747" y="46361"/>
                      <a:pt x="86504" y="42932"/>
                      <a:pt x="85775" y="39503"/>
                    </a:cubicBezTo>
                    <a:cubicBezTo>
                      <a:pt x="85046" y="36074"/>
                      <a:pt x="84074" y="32772"/>
                      <a:pt x="82616" y="29724"/>
                    </a:cubicBezTo>
                    <a:cubicBezTo>
                      <a:pt x="81158" y="26676"/>
                      <a:pt x="79336" y="23628"/>
                      <a:pt x="77270" y="20961"/>
                    </a:cubicBezTo>
                    <a:cubicBezTo>
                      <a:pt x="75083" y="18294"/>
                      <a:pt x="72775" y="15881"/>
                      <a:pt x="70102" y="13849"/>
                    </a:cubicBezTo>
                    <a:cubicBezTo>
                      <a:pt x="67429" y="11817"/>
                      <a:pt x="64513" y="10166"/>
                      <a:pt x="61476" y="8769"/>
                    </a:cubicBezTo>
                    <a:cubicBezTo>
                      <a:pt x="58439" y="7499"/>
                      <a:pt x="55158" y="6610"/>
                      <a:pt x="51878" y="6102"/>
                    </a:cubicBezTo>
                    <a:cubicBezTo>
                      <a:pt x="48597" y="5594"/>
                      <a:pt x="45317" y="5594"/>
                      <a:pt x="41915" y="5848"/>
                    </a:cubicBezTo>
                    <a:cubicBezTo>
                      <a:pt x="38635" y="6229"/>
                      <a:pt x="35355" y="6991"/>
                      <a:pt x="32317" y="8134"/>
                    </a:cubicBezTo>
                    <a:cubicBezTo>
                      <a:pt x="29158" y="9277"/>
                      <a:pt x="26242" y="10928"/>
                      <a:pt x="23448" y="12833"/>
                    </a:cubicBezTo>
                    <a:lnTo>
                      <a:pt x="21869" y="10420"/>
                    </a:lnTo>
                    <a:lnTo>
                      <a:pt x="23448" y="12833"/>
                    </a:lnTo>
                    <a:cubicBezTo>
                      <a:pt x="20654" y="14738"/>
                      <a:pt x="18224" y="17024"/>
                      <a:pt x="16037" y="19691"/>
                    </a:cubicBezTo>
                    <a:lnTo>
                      <a:pt x="13972" y="17786"/>
                    </a:lnTo>
                    <a:lnTo>
                      <a:pt x="16037" y="19691"/>
                    </a:lnTo>
                    <a:cubicBezTo>
                      <a:pt x="13850" y="22231"/>
                      <a:pt x="11906" y="25152"/>
                      <a:pt x="10327" y="28200"/>
                    </a:cubicBezTo>
                    <a:cubicBezTo>
                      <a:pt x="8747" y="31248"/>
                      <a:pt x="7654" y="34550"/>
                      <a:pt x="6803" y="37852"/>
                    </a:cubicBezTo>
                    <a:cubicBezTo>
                      <a:pt x="5953" y="41281"/>
                      <a:pt x="5588" y="44710"/>
                      <a:pt x="5588" y="48139"/>
                    </a:cubicBezTo>
                    <a:cubicBezTo>
                      <a:pt x="5588" y="51568"/>
                      <a:pt x="6074" y="54997"/>
                      <a:pt x="6803" y="58426"/>
                    </a:cubicBezTo>
                    <a:cubicBezTo>
                      <a:pt x="7168" y="59950"/>
                      <a:pt x="6317" y="61474"/>
                      <a:pt x="4859" y="61982"/>
                    </a:cubicBezTo>
                    <a:cubicBezTo>
                      <a:pt x="3401" y="62490"/>
                      <a:pt x="1944" y="61474"/>
                      <a:pt x="1458" y="59950"/>
                    </a:cubicBezTo>
                    <a:close/>
                  </a:path>
                </a:pathLst>
              </a:custGeom>
              <a:solidFill>
                <a:srgbClr val="3B3535"/>
              </a:solidFill>
            </p:spPr>
          </p:sp>
          <p:sp>
            <p:nvSpPr>
              <p:cNvPr name="Freeform 11" id="11"/>
              <p:cNvSpPr/>
              <p:nvPr/>
            </p:nvSpPr>
            <p:spPr>
              <a:xfrm flipH="false" flipV="false" rot="0">
                <a:off x="211512" y="214399"/>
                <a:ext cx="42665" cy="61802"/>
              </a:xfrm>
              <a:custGeom>
                <a:avLst/>
                <a:gdLst/>
                <a:ahLst/>
                <a:cxnLst/>
                <a:rect r="r" b="b" t="t" l="l"/>
                <a:pathLst>
                  <a:path h="61802" w="42665">
                    <a:moveTo>
                      <a:pt x="42169" y="4549"/>
                    </a:moveTo>
                    <a:lnTo>
                      <a:pt x="5113" y="60556"/>
                    </a:lnTo>
                    <a:cubicBezTo>
                      <a:pt x="4263" y="61826"/>
                      <a:pt x="2562" y="62207"/>
                      <a:pt x="1225" y="61318"/>
                    </a:cubicBezTo>
                    <a:cubicBezTo>
                      <a:pt x="-111" y="60429"/>
                      <a:pt x="-354" y="58651"/>
                      <a:pt x="496" y="57254"/>
                    </a:cubicBezTo>
                    <a:lnTo>
                      <a:pt x="37552" y="1247"/>
                    </a:lnTo>
                    <a:cubicBezTo>
                      <a:pt x="38403" y="-23"/>
                      <a:pt x="40103" y="-404"/>
                      <a:pt x="41440" y="485"/>
                    </a:cubicBezTo>
                    <a:cubicBezTo>
                      <a:pt x="42776" y="1374"/>
                      <a:pt x="43019" y="3152"/>
                      <a:pt x="42169" y="4549"/>
                    </a:cubicBezTo>
                    <a:close/>
                  </a:path>
                </a:pathLst>
              </a:custGeom>
              <a:solidFill>
                <a:srgbClr val="3B3535"/>
              </a:solidFill>
            </p:spPr>
          </p:sp>
        </p:grpSp>
        <p:sp>
          <p:nvSpPr>
            <p:cNvPr name="TextBox 12" id="12"/>
            <p:cNvSpPr txBox="true"/>
            <p:nvPr/>
          </p:nvSpPr>
          <p:spPr>
            <a:xfrm rot="0">
              <a:off x="956810" y="430255"/>
              <a:ext cx="3191771" cy="33714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125"/>
                </a:lnSpc>
              </a:pPr>
              <a:r>
                <a:rPr lang="en-US" sz="1639">
                  <a:solidFill>
                    <a:srgbClr val="3B3535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OÙ EN SOMMES-NOUS ?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6349245" y="3057281"/>
            <a:ext cx="8408385" cy="12114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650"/>
              </a:lnSpc>
            </a:pPr>
            <a:r>
              <a:rPr lang="en-US" b="true" sz="7440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SECTION 4 SUR 8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474317" y="3995573"/>
            <a:ext cx="157170" cy="1490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3479"/>
              </a:lnSpc>
            </a:pPr>
            <a:r>
              <a:rPr lang="en-US" b="true" sz="5391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349245" y="4593904"/>
            <a:ext cx="10910055" cy="17353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31"/>
              </a:lnSpc>
            </a:pPr>
            <a:r>
              <a:rPr lang="en-US" b="true" sz="5391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OPTIMISATION DE LA COMMUNICATION INTERNE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6129509" y="6835802"/>
            <a:ext cx="47625" cy="5580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22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349245" y="6884633"/>
            <a:ext cx="10290919" cy="3891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Objectif : </a:t>
            </a:r>
            <a:r>
              <a:rPr lang="en-US" b="true" sz="2300">
                <a:solidFill>
                  <a:srgbClr val="3B3535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mieux communiquer</a:t>
            </a:r>
            <a:r>
              <a:rPr lang="en-US" sz="2300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, plus clairement et plus rapidement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0" y="898"/>
            <a:ext cx="5818831" cy="10286102"/>
            <a:chOff x="0" y="0"/>
            <a:chExt cx="4856439" cy="8584857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4856439" cy="8584819"/>
            </a:xfrm>
            <a:custGeom>
              <a:avLst/>
              <a:gdLst/>
              <a:ahLst/>
              <a:cxnLst/>
              <a:rect r="r" b="b" t="t" l="l"/>
              <a:pathLst>
                <a:path h="8584819" w="4856439">
                  <a:moveTo>
                    <a:pt x="0" y="0"/>
                  </a:moveTo>
                  <a:lnTo>
                    <a:pt x="4856439" y="0"/>
                  </a:lnTo>
                  <a:lnTo>
                    <a:pt x="4856439" y="8584819"/>
                  </a:lnTo>
                  <a:lnTo>
                    <a:pt x="0" y="8584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9009" t="0" r="-8839" b="0"/>
              </a:stretch>
            </a:blipFill>
          </p:spPr>
        </p:sp>
      </p:grpSp>
      <p:sp>
        <p:nvSpPr>
          <p:cNvPr name="TextBox 20" id="20"/>
          <p:cNvSpPr txBox="true"/>
          <p:nvPr/>
        </p:nvSpPr>
        <p:spPr>
          <a:xfrm rot="0">
            <a:off x="7429222" y="7449807"/>
            <a:ext cx="53076" cy="584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22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6349245" y="7630782"/>
            <a:ext cx="10478345" cy="7994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3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Comment ChatGPT peut transformer la communication RH : des messages plus clairs, mieux adaptés aux publics internes, et une expérience employé plus fluide au quotidien. </a:t>
            </a:r>
          </a:p>
        </p:txBody>
      </p:sp>
    </p:spTree>
  </p:cSld>
  <p:clrMapOvr>
    <a:masterClrMapping/>
  </p:clrMapOvr>
</p:sld>
</file>

<file path=ppt/slides/slide4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31074" y="4953563"/>
            <a:ext cx="3043347" cy="1886875"/>
            <a:chOff x="0" y="0"/>
            <a:chExt cx="2540000" cy="157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540000" cy="1574800"/>
            </a:xfrm>
            <a:custGeom>
              <a:avLst/>
              <a:gdLst/>
              <a:ahLst/>
              <a:cxnLst/>
              <a:rect r="r" b="b" t="t" l="l"/>
              <a:pathLst>
                <a:path h="1574800" w="2540000">
                  <a:moveTo>
                    <a:pt x="75946" y="0"/>
                  </a:moveTo>
                  <a:cubicBezTo>
                    <a:pt x="65913" y="0"/>
                    <a:pt x="56261" y="1905"/>
                    <a:pt x="46863" y="5715"/>
                  </a:cubicBezTo>
                  <a:cubicBezTo>
                    <a:pt x="37465" y="9525"/>
                    <a:pt x="29337" y="15113"/>
                    <a:pt x="22225" y="22225"/>
                  </a:cubicBezTo>
                  <a:cubicBezTo>
                    <a:pt x="15113" y="29337"/>
                    <a:pt x="9652" y="37592"/>
                    <a:pt x="5842" y="46863"/>
                  </a:cubicBezTo>
                  <a:cubicBezTo>
                    <a:pt x="2032" y="56134"/>
                    <a:pt x="0" y="65913"/>
                    <a:pt x="0" y="76073"/>
                  </a:cubicBezTo>
                  <a:lnTo>
                    <a:pt x="0" y="1498727"/>
                  </a:lnTo>
                  <a:cubicBezTo>
                    <a:pt x="0" y="1508760"/>
                    <a:pt x="1905" y="1518539"/>
                    <a:pt x="5842" y="1527810"/>
                  </a:cubicBezTo>
                  <a:cubicBezTo>
                    <a:pt x="9779" y="1537081"/>
                    <a:pt x="15240" y="1545336"/>
                    <a:pt x="22352" y="1552448"/>
                  </a:cubicBezTo>
                  <a:cubicBezTo>
                    <a:pt x="29464" y="1559560"/>
                    <a:pt x="37719" y="1565021"/>
                    <a:pt x="46990" y="1568958"/>
                  </a:cubicBezTo>
                  <a:cubicBezTo>
                    <a:pt x="56261" y="1572895"/>
                    <a:pt x="66040" y="1574800"/>
                    <a:pt x="76073" y="1574800"/>
                  </a:cubicBezTo>
                  <a:lnTo>
                    <a:pt x="2463927" y="1574800"/>
                  </a:lnTo>
                  <a:cubicBezTo>
                    <a:pt x="2473960" y="1574800"/>
                    <a:pt x="2483739" y="1572895"/>
                    <a:pt x="2493010" y="1568958"/>
                  </a:cubicBezTo>
                  <a:cubicBezTo>
                    <a:pt x="2502281" y="1565021"/>
                    <a:pt x="2510536" y="1559560"/>
                    <a:pt x="2517648" y="1552448"/>
                  </a:cubicBezTo>
                  <a:cubicBezTo>
                    <a:pt x="2524760" y="1545336"/>
                    <a:pt x="2530221" y="1537081"/>
                    <a:pt x="2534158" y="1527810"/>
                  </a:cubicBezTo>
                  <a:cubicBezTo>
                    <a:pt x="2538095" y="1518539"/>
                    <a:pt x="2540000" y="1508760"/>
                    <a:pt x="2540000" y="1498727"/>
                  </a:cubicBezTo>
                  <a:lnTo>
                    <a:pt x="2540000" y="76073"/>
                  </a:lnTo>
                  <a:cubicBezTo>
                    <a:pt x="2540000" y="66040"/>
                    <a:pt x="2538095" y="56261"/>
                    <a:pt x="2534158" y="46990"/>
                  </a:cubicBezTo>
                  <a:cubicBezTo>
                    <a:pt x="2530221" y="37719"/>
                    <a:pt x="2524760" y="29464"/>
                    <a:pt x="2517648" y="22352"/>
                  </a:cubicBezTo>
                  <a:cubicBezTo>
                    <a:pt x="2510536" y="15240"/>
                    <a:pt x="2502281" y="9779"/>
                    <a:pt x="2493010" y="5842"/>
                  </a:cubicBezTo>
                  <a:cubicBezTo>
                    <a:pt x="2483739" y="1905"/>
                    <a:pt x="2473960" y="127"/>
                    <a:pt x="2463927" y="127"/>
                  </a:cubicBezTo>
                  <a:close/>
                </a:path>
              </a:pathLst>
            </a:custGeom>
            <a:blipFill>
              <a:blip r:embed="rId2"/>
              <a:stretch>
                <a:fillRect l="-69" t="-12" r="-76" b="-24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6615616" y="4953563"/>
            <a:ext cx="3058564" cy="1886875"/>
            <a:chOff x="0" y="0"/>
            <a:chExt cx="2552700" cy="1574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552700" cy="1574800"/>
            </a:xfrm>
            <a:custGeom>
              <a:avLst/>
              <a:gdLst/>
              <a:ahLst/>
              <a:cxnLst/>
              <a:rect r="r" b="b" t="t" l="l"/>
              <a:pathLst>
                <a:path h="1574800" w="2552700">
                  <a:moveTo>
                    <a:pt x="76073" y="0"/>
                  </a:moveTo>
                  <a:cubicBezTo>
                    <a:pt x="65913" y="0"/>
                    <a:pt x="56261" y="1905"/>
                    <a:pt x="46863" y="5715"/>
                  </a:cubicBezTo>
                  <a:cubicBezTo>
                    <a:pt x="37465" y="9525"/>
                    <a:pt x="29337" y="15113"/>
                    <a:pt x="22225" y="22225"/>
                  </a:cubicBezTo>
                  <a:cubicBezTo>
                    <a:pt x="15113" y="29337"/>
                    <a:pt x="9652" y="37592"/>
                    <a:pt x="5842" y="46863"/>
                  </a:cubicBezTo>
                  <a:cubicBezTo>
                    <a:pt x="2032" y="56134"/>
                    <a:pt x="0" y="65913"/>
                    <a:pt x="0" y="76073"/>
                  </a:cubicBezTo>
                  <a:lnTo>
                    <a:pt x="0" y="1498727"/>
                  </a:lnTo>
                  <a:cubicBezTo>
                    <a:pt x="0" y="1508760"/>
                    <a:pt x="1905" y="1518539"/>
                    <a:pt x="5842" y="1527810"/>
                  </a:cubicBezTo>
                  <a:cubicBezTo>
                    <a:pt x="9779" y="1537081"/>
                    <a:pt x="15240" y="1545336"/>
                    <a:pt x="22352" y="1552448"/>
                  </a:cubicBezTo>
                  <a:cubicBezTo>
                    <a:pt x="29464" y="1559560"/>
                    <a:pt x="37719" y="1565021"/>
                    <a:pt x="46990" y="1568958"/>
                  </a:cubicBezTo>
                  <a:cubicBezTo>
                    <a:pt x="56261" y="1572895"/>
                    <a:pt x="66040" y="1574800"/>
                    <a:pt x="76073" y="1574800"/>
                  </a:cubicBezTo>
                  <a:lnTo>
                    <a:pt x="2476627" y="1574800"/>
                  </a:lnTo>
                  <a:cubicBezTo>
                    <a:pt x="2486660" y="1574800"/>
                    <a:pt x="2496439" y="1572895"/>
                    <a:pt x="2505710" y="1568958"/>
                  </a:cubicBezTo>
                  <a:cubicBezTo>
                    <a:pt x="2514981" y="1565021"/>
                    <a:pt x="2523236" y="1559560"/>
                    <a:pt x="2530348" y="1552448"/>
                  </a:cubicBezTo>
                  <a:cubicBezTo>
                    <a:pt x="2537460" y="1545336"/>
                    <a:pt x="2542921" y="1537081"/>
                    <a:pt x="2546858" y="1527810"/>
                  </a:cubicBezTo>
                  <a:cubicBezTo>
                    <a:pt x="2550795" y="1518539"/>
                    <a:pt x="2552700" y="1508760"/>
                    <a:pt x="2552700" y="1498727"/>
                  </a:cubicBezTo>
                  <a:lnTo>
                    <a:pt x="2552700" y="76073"/>
                  </a:lnTo>
                  <a:cubicBezTo>
                    <a:pt x="2552700" y="66040"/>
                    <a:pt x="2550795" y="56261"/>
                    <a:pt x="2546858" y="46990"/>
                  </a:cubicBezTo>
                  <a:cubicBezTo>
                    <a:pt x="2542921" y="37719"/>
                    <a:pt x="2537460" y="29464"/>
                    <a:pt x="2530348" y="22352"/>
                  </a:cubicBezTo>
                  <a:cubicBezTo>
                    <a:pt x="2523236" y="15240"/>
                    <a:pt x="2514981" y="9779"/>
                    <a:pt x="2505710" y="5842"/>
                  </a:cubicBezTo>
                  <a:cubicBezTo>
                    <a:pt x="2496439" y="1905"/>
                    <a:pt x="2486660" y="127"/>
                    <a:pt x="2476627" y="127"/>
                  </a:cubicBezTo>
                  <a:close/>
                </a:path>
              </a:pathLst>
            </a:custGeom>
            <a:blipFill>
              <a:blip r:embed="rId3"/>
              <a:stretch>
                <a:fillRect l="-69" t="-12" r="-68" b="-12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2200158" y="4953563"/>
            <a:ext cx="3058564" cy="1886875"/>
            <a:chOff x="0" y="0"/>
            <a:chExt cx="2552700" cy="1574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552700" cy="1574800"/>
            </a:xfrm>
            <a:custGeom>
              <a:avLst/>
              <a:gdLst/>
              <a:ahLst/>
              <a:cxnLst/>
              <a:rect r="r" b="b" t="t" l="l"/>
              <a:pathLst>
                <a:path h="1574800" w="2552700">
                  <a:moveTo>
                    <a:pt x="76073" y="0"/>
                  </a:moveTo>
                  <a:cubicBezTo>
                    <a:pt x="65913" y="0"/>
                    <a:pt x="56261" y="1905"/>
                    <a:pt x="46863" y="5715"/>
                  </a:cubicBezTo>
                  <a:cubicBezTo>
                    <a:pt x="37465" y="9525"/>
                    <a:pt x="29337" y="15113"/>
                    <a:pt x="22225" y="22225"/>
                  </a:cubicBezTo>
                  <a:cubicBezTo>
                    <a:pt x="15113" y="29337"/>
                    <a:pt x="9652" y="37592"/>
                    <a:pt x="5842" y="46863"/>
                  </a:cubicBezTo>
                  <a:cubicBezTo>
                    <a:pt x="2032" y="56134"/>
                    <a:pt x="0" y="65913"/>
                    <a:pt x="0" y="76073"/>
                  </a:cubicBezTo>
                  <a:lnTo>
                    <a:pt x="0" y="1498727"/>
                  </a:lnTo>
                  <a:cubicBezTo>
                    <a:pt x="0" y="1508760"/>
                    <a:pt x="1905" y="1518539"/>
                    <a:pt x="5842" y="1527810"/>
                  </a:cubicBezTo>
                  <a:cubicBezTo>
                    <a:pt x="9779" y="1537081"/>
                    <a:pt x="15240" y="1545336"/>
                    <a:pt x="22352" y="1552448"/>
                  </a:cubicBezTo>
                  <a:cubicBezTo>
                    <a:pt x="29464" y="1559560"/>
                    <a:pt x="37719" y="1565021"/>
                    <a:pt x="46990" y="1568958"/>
                  </a:cubicBezTo>
                  <a:cubicBezTo>
                    <a:pt x="56261" y="1572895"/>
                    <a:pt x="66040" y="1574800"/>
                    <a:pt x="76073" y="1574800"/>
                  </a:cubicBezTo>
                  <a:lnTo>
                    <a:pt x="2476627" y="1574800"/>
                  </a:lnTo>
                  <a:cubicBezTo>
                    <a:pt x="2486660" y="1574800"/>
                    <a:pt x="2496439" y="1572895"/>
                    <a:pt x="2505710" y="1568958"/>
                  </a:cubicBezTo>
                  <a:cubicBezTo>
                    <a:pt x="2514981" y="1565021"/>
                    <a:pt x="2523236" y="1559560"/>
                    <a:pt x="2530348" y="1552448"/>
                  </a:cubicBezTo>
                  <a:cubicBezTo>
                    <a:pt x="2537460" y="1545336"/>
                    <a:pt x="2542921" y="1537081"/>
                    <a:pt x="2546858" y="1527810"/>
                  </a:cubicBezTo>
                  <a:cubicBezTo>
                    <a:pt x="2550795" y="1518539"/>
                    <a:pt x="2552700" y="1508760"/>
                    <a:pt x="2552700" y="1498727"/>
                  </a:cubicBezTo>
                  <a:lnTo>
                    <a:pt x="2552700" y="76073"/>
                  </a:lnTo>
                  <a:cubicBezTo>
                    <a:pt x="2552700" y="66040"/>
                    <a:pt x="2550795" y="56261"/>
                    <a:pt x="2546858" y="46990"/>
                  </a:cubicBezTo>
                  <a:cubicBezTo>
                    <a:pt x="2542921" y="37719"/>
                    <a:pt x="2537460" y="29464"/>
                    <a:pt x="2530348" y="22352"/>
                  </a:cubicBezTo>
                  <a:cubicBezTo>
                    <a:pt x="2523236" y="15240"/>
                    <a:pt x="2514981" y="9779"/>
                    <a:pt x="2505710" y="5842"/>
                  </a:cubicBezTo>
                  <a:cubicBezTo>
                    <a:pt x="2496439" y="1905"/>
                    <a:pt x="2486660" y="127"/>
                    <a:pt x="2476627" y="127"/>
                  </a:cubicBezTo>
                  <a:close/>
                </a:path>
              </a:pathLst>
            </a:custGeom>
            <a:blipFill>
              <a:blip r:embed="rId4"/>
              <a:stretch>
                <a:fillRect l="-69" t="-12" r="-76" b="-24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1028700" y="2661917"/>
            <a:ext cx="16099854" cy="4602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5"/>
              </a:lnSpc>
            </a:pPr>
            <a:r>
              <a:rPr lang="en-US" b="true" sz="5391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RÉDACTION DE COMMUNICATIONS INTERNES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870857" y="3426994"/>
            <a:ext cx="53076" cy="584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22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7694179"/>
            <a:ext cx="5231057" cy="8138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3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Évolution de politique, campagne d'entretiens, onboarding, mobilité, formation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616574" y="7694179"/>
            <a:ext cx="4819749" cy="7990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3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Courriel</a:t>
            </a: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, intranet, Teams, affichage, FAQ... Un contenu, tous les formats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28700" y="3636544"/>
            <a:ext cx="16230600" cy="7714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48"/>
              </a:lnSpc>
            </a:pPr>
            <a:r>
              <a:rPr lang="en-US" sz="22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ChatGPT prend en charge la rédaction de communications RH structurées, cohérentes et adaptées à chaque canal, de la première proposition à la version finale.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2204677" y="7694179"/>
            <a:ext cx="5240750" cy="7990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3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Salariés, managers, direction, nouveaux arrivants, le bon ton pour chaque destinataire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28700" y="7121632"/>
            <a:ext cx="2152620" cy="4508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Annonces RH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616574" y="7121632"/>
            <a:ext cx="3626346" cy="4508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Messages multicanaux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2204677" y="7121632"/>
            <a:ext cx="3571520" cy="4508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Adaptation par public</a:t>
            </a:r>
          </a:p>
        </p:txBody>
      </p:sp>
    </p:spTree>
  </p:cSld>
  <p:clrMapOvr>
    <a:masterClrMapping/>
  </p:clrMapOvr>
</p:sld>
</file>

<file path=ppt/slides/slide4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0"/>
            <a:ext cx="5729146" cy="10287000"/>
            <a:chOff x="0" y="0"/>
            <a:chExt cx="5715000" cy="102616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715000" cy="10261600"/>
            </a:xfrm>
            <a:custGeom>
              <a:avLst/>
              <a:gdLst/>
              <a:ahLst/>
              <a:cxnLst/>
              <a:rect r="r" b="b" t="t" l="l"/>
              <a:pathLst>
                <a:path h="10261600" w="5715000">
                  <a:moveTo>
                    <a:pt x="0" y="0"/>
                  </a:moveTo>
                  <a:lnTo>
                    <a:pt x="5715000" y="0"/>
                  </a:lnTo>
                  <a:lnTo>
                    <a:pt x="5715000" y="10261600"/>
                  </a:lnTo>
                  <a:lnTo>
                    <a:pt x="0" y="1026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32" t="0" r="-32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7887827" y="2270435"/>
            <a:ext cx="8216016" cy="1837566"/>
          </a:xfrm>
          <a:custGeom>
            <a:avLst/>
            <a:gdLst/>
            <a:ahLst/>
            <a:cxnLst/>
            <a:rect r="r" b="b" t="t" l="l"/>
            <a:pathLst>
              <a:path h="1837566" w="8216016">
                <a:moveTo>
                  <a:pt x="0" y="0"/>
                </a:moveTo>
                <a:lnTo>
                  <a:pt x="8216016" y="0"/>
                </a:lnTo>
                <a:lnTo>
                  <a:pt x="8216016" y="1837566"/>
                </a:lnTo>
                <a:lnTo>
                  <a:pt x="0" y="18375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887827" y="4167419"/>
            <a:ext cx="8216016" cy="1837566"/>
          </a:xfrm>
          <a:custGeom>
            <a:avLst/>
            <a:gdLst/>
            <a:ahLst/>
            <a:cxnLst/>
            <a:rect r="r" b="b" t="t" l="l"/>
            <a:pathLst>
              <a:path h="1837566" w="8216016">
                <a:moveTo>
                  <a:pt x="0" y="0"/>
                </a:moveTo>
                <a:lnTo>
                  <a:pt x="8216016" y="0"/>
                </a:lnTo>
                <a:lnTo>
                  <a:pt x="8216016" y="1837566"/>
                </a:lnTo>
                <a:lnTo>
                  <a:pt x="0" y="183756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887827" y="6051671"/>
            <a:ext cx="8216016" cy="1837566"/>
          </a:xfrm>
          <a:custGeom>
            <a:avLst/>
            <a:gdLst/>
            <a:ahLst/>
            <a:cxnLst/>
            <a:rect r="r" b="b" t="t" l="l"/>
            <a:pathLst>
              <a:path h="1837566" w="8216016">
                <a:moveTo>
                  <a:pt x="0" y="0"/>
                </a:moveTo>
                <a:lnTo>
                  <a:pt x="8216016" y="0"/>
                </a:lnTo>
                <a:lnTo>
                  <a:pt x="8216016" y="1837567"/>
                </a:lnTo>
                <a:lnTo>
                  <a:pt x="0" y="183756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7887827" y="7935924"/>
            <a:ext cx="8216016" cy="1837566"/>
          </a:xfrm>
          <a:custGeom>
            <a:avLst/>
            <a:gdLst/>
            <a:ahLst/>
            <a:cxnLst/>
            <a:rect r="r" b="b" t="t" l="l"/>
            <a:pathLst>
              <a:path h="1837566" w="8216016">
                <a:moveTo>
                  <a:pt x="0" y="0"/>
                </a:moveTo>
                <a:lnTo>
                  <a:pt x="8216016" y="0"/>
                </a:lnTo>
                <a:lnTo>
                  <a:pt x="8216016" y="1837566"/>
                </a:lnTo>
                <a:lnTo>
                  <a:pt x="0" y="18375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7996185" y="588518"/>
            <a:ext cx="8216436" cy="14130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11"/>
              </a:lnSpc>
            </a:pPr>
            <a:r>
              <a:rPr lang="en-US" b="true" sz="4511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CRÉER DES CONTENUS CLAIRS ET ADAPTÉS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580650" y="2304930"/>
            <a:ext cx="93500" cy="6247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38"/>
              </a:lnSpc>
            </a:pPr>
            <a:r>
              <a:rPr lang="en-US" b="true" sz="225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8315655" y="4440039"/>
            <a:ext cx="6635853" cy="10695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57"/>
              </a:lnSpc>
            </a:pPr>
            <a:r>
              <a:rPr lang="en-US" b="true" sz="225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Politique </a:t>
            </a:r>
          </a:p>
          <a:p>
            <a:pPr algn="l">
              <a:lnSpc>
                <a:spcPts val="2706"/>
              </a:lnSpc>
            </a:pPr>
            <a:r>
              <a:rPr lang="en-US" sz="1714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Transformer une note RH complexe en FAQ compréhensible par tous les collaborateurs.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8315655" y="8103769"/>
            <a:ext cx="3035811" cy="4913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31"/>
              </a:lnSpc>
            </a:pPr>
            <a:r>
              <a:rPr lang="en-US" b="true" sz="225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Trois niveaux de détail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068210" y="8573373"/>
            <a:ext cx="44407" cy="4734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27"/>
              </a:lnSpc>
            </a:pPr>
            <a:r>
              <a:rPr lang="en-US" sz="1714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315655" y="2438280"/>
            <a:ext cx="3389363" cy="4913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31"/>
              </a:lnSpc>
            </a:pPr>
            <a:r>
              <a:rPr lang="en-US" b="true" sz="225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Simplifier</a:t>
            </a:r>
            <a:r>
              <a:rPr lang="en-US" b="true" sz="2255">
                <a:solidFill>
                  <a:srgbClr val="00000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 </a:t>
            </a:r>
            <a:r>
              <a:rPr lang="en-US" b="true" sz="225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sans</a:t>
            </a:r>
            <a:r>
              <a:rPr lang="en-US" b="true" sz="2255">
                <a:solidFill>
                  <a:srgbClr val="00000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 </a:t>
            </a:r>
            <a:r>
              <a:rPr lang="en-US" b="true" sz="225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dénaturer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8966358" y="2907884"/>
            <a:ext cx="44407" cy="4734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27"/>
              </a:lnSpc>
            </a:pPr>
            <a:r>
              <a:rPr lang="en-US" sz="1714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8315655" y="6229041"/>
            <a:ext cx="3721284" cy="481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41"/>
              </a:lnSpc>
            </a:pPr>
            <a:r>
              <a:rPr lang="en-US" b="true" sz="225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Guide "Ce qu'il faut retenir"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104125" y="6685914"/>
            <a:ext cx="44407" cy="4639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18"/>
              </a:lnSpc>
            </a:pPr>
            <a:r>
              <a:rPr lang="en-US" sz="1714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849933" y="4344789"/>
            <a:ext cx="2779565" cy="481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41"/>
              </a:lnSpc>
            </a:pPr>
            <a:r>
              <a:rPr lang="en-US" b="true" sz="225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 Questions-Réponses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820116" y="4801661"/>
            <a:ext cx="44407" cy="4639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18"/>
              </a:lnSpc>
            </a:pPr>
            <a:r>
              <a:rPr lang="en-US" sz="1714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8315655" y="8706723"/>
            <a:ext cx="6976954" cy="6717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06"/>
              </a:lnSpc>
            </a:pPr>
            <a:r>
              <a:rPr lang="en-US" sz="1714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Décliner un même contenu en version courte, moyenne et détaillée selon le besoin.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8315655" y="3041234"/>
            <a:ext cx="7151817" cy="3279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06"/>
              </a:lnSpc>
            </a:pPr>
            <a:r>
              <a:rPr lang="en-US" sz="1714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Rendre un texte réglementaire ou procédural accessible sans en altérer le sens 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8315438" y="3384983"/>
            <a:ext cx="894600" cy="3401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06"/>
              </a:lnSpc>
            </a:pPr>
            <a:r>
              <a:rPr lang="en-US" sz="1714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juridique.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8315655" y="6800214"/>
            <a:ext cx="7282447" cy="3248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6"/>
              </a:lnSpc>
            </a:pPr>
            <a:r>
              <a:rPr lang="en-US" sz="1714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Produire une synthèse destinée à un public non expert, sans jargon ni surcharge 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8315655" y="7156694"/>
            <a:ext cx="1333898" cy="3496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6"/>
              </a:lnSpc>
            </a:pPr>
            <a:r>
              <a:rPr lang="en-US" sz="1714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d'information.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9563475" y="4405371"/>
            <a:ext cx="292186" cy="3865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57"/>
              </a:lnSpc>
            </a:pPr>
            <a:r>
              <a:rPr lang="en-US" sz="2255">
                <a:solidFill>
                  <a:srgbClr val="3B3535"/>
                </a:solidFill>
                <a:latin typeface="Arimo"/>
                <a:ea typeface="Arimo"/>
                <a:cs typeface="Arimo"/>
                <a:sym typeface="Arimo"/>
              </a:rPr>
              <a:t>→</a:t>
            </a:r>
          </a:p>
        </p:txBody>
      </p:sp>
    </p:spTree>
  </p:cSld>
  <p:clrMapOvr>
    <a:masterClrMapping/>
  </p:clrMapOvr>
</p:sld>
</file>

<file path=ppt/slides/slide4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232825" y="2580312"/>
            <a:ext cx="7015395" cy="4217406"/>
            <a:chOff x="0" y="0"/>
            <a:chExt cx="8724900" cy="52451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724900" cy="5245100"/>
            </a:xfrm>
            <a:custGeom>
              <a:avLst/>
              <a:gdLst/>
              <a:ahLst/>
              <a:cxnLst/>
              <a:rect r="r" b="b" t="t" l="l"/>
              <a:pathLst>
                <a:path h="5245100" w="8724900">
                  <a:moveTo>
                    <a:pt x="75692" y="0"/>
                  </a:moveTo>
                  <a:cubicBezTo>
                    <a:pt x="65786" y="0"/>
                    <a:pt x="56134" y="1905"/>
                    <a:pt x="46863" y="5715"/>
                  </a:cubicBezTo>
                  <a:cubicBezTo>
                    <a:pt x="37592" y="9525"/>
                    <a:pt x="29337" y="15113"/>
                    <a:pt x="22225" y="22225"/>
                  </a:cubicBezTo>
                  <a:cubicBezTo>
                    <a:pt x="15113" y="29337"/>
                    <a:pt x="9652" y="37592"/>
                    <a:pt x="5842" y="46863"/>
                  </a:cubicBezTo>
                  <a:cubicBezTo>
                    <a:pt x="2032" y="56134"/>
                    <a:pt x="0" y="65913"/>
                    <a:pt x="0" y="76073"/>
                  </a:cubicBezTo>
                  <a:lnTo>
                    <a:pt x="0" y="5169027"/>
                  </a:lnTo>
                  <a:cubicBezTo>
                    <a:pt x="0" y="5179060"/>
                    <a:pt x="1905" y="5188839"/>
                    <a:pt x="5842" y="5198110"/>
                  </a:cubicBezTo>
                  <a:cubicBezTo>
                    <a:pt x="9779" y="5207381"/>
                    <a:pt x="15240" y="5215636"/>
                    <a:pt x="22352" y="5222748"/>
                  </a:cubicBezTo>
                  <a:cubicBezTo>
                    <a:pt x="29464" y="5229860"/>
                    <a:pt x="37719" y="5235321"/>
                    <a:pt x="46990" y="5239258"/>
                  </a:cubicBezTo>
                  <a:cubicBezTo>
                    <a:pt x="56261" y="5243195"/>
                    <a:pt x="66040" y="5245100"/>
                    <a:pt x="76073" y="5245100"/>
                  </a:cubicBezTo>
                  <a:lnTo>
                    <a:pt x="8648827" y="5245100"/>
                  </a:lnTo>
                  <a:cubicBezTo>
                    <a:pt x="8658860" y="5245100"/>
                    <a:pt x="8668639" y="5243195"/>
                    <a:pt x="8677910" y="5239258"/>
                  </a:cubicBezTo>
                  <a:cubicBezTo>
                    <a:pt x="8687181" y="5235321"/>
                    <a:pt x="8695436" y="5229860"/>
                    <a:pt x="8702548" y="5222748"/>
                  </a:cubicBezTo>
                  <a:cubicBezTo>
                    <a:pt x="8709660" y="5215636"/>
                    <a:pt x="8715121" y="5207381"/>
                    <a:pt x="8719058" y="5198110"/>
                  </a:cubicBezTo>
                  <a:cubicBezTo>
                    <a:pt x="8722995" y="5188839"/>
                    <a:pt x="8724900" y="5179060"/>
                    <a:pt x="8724900" y="5169027"/>
                  </a:cubicBezTo>
                  <a:lnTo>
                    <a:pt x="8724900" y="76073"/>
                  </a:lnTo>
                  <a:cubicBezTo>
                    <a:pt x="8724900" y="66040"/>
                    <a:pt x="8722995" y="56261"/>
                    <a:pt x="8719058" y="46990"/>
                  </a:cubicBezTo>
                  <a:cubicBezTo>
                    <a:pt x="8715121" y="37719"/>
                    <a:pt x="8709660" y="29464"/>
                    <a:pt x="8702548" y="22352"/>
                  </a:cubicBezTo>
                  <a:cubicBezTo>
                    <a:pt x="8695436" y="15240"/>
                    <a:pt x="8687181" y="9779"/>
                    <a:pt x="8677910" y="5842"/>
                  </a:cubicBezTo>
                  <a:cubicBezTo>
                    <a:pt x="8668639" y="1905"/>
                    <a:pt x="8659114" y="0"/>
                    <a:pt x="8649208" y="0"/>
                  </a:cubicBez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2149518" y="7331118"/>
            <a:ext cx="3458850" cy="2192167"/>
            <a:chOff x="0" y="0"/>
            <a:chExt cx="2574925" cy="163195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68326" y="68453"/>
              <a:ext cx="2438146" cy="1495043"/>
            </a:xfrm>
            <a:custGeom>
              <a:avLst/>
              <a:gdLst/>
              <a:ahLst/>
              <a:cxnLst/>
              <a:rect r="r" b="b" t="t" l="l"/>
              <a:pathLst>
                <a:path h="1495043" w="2438146">
                  <a:moveTo>
                    <a:pt x="0" y="1442973"/>
                  </a:moveTo>
                  <a:lnTo>
                    <a:pt x="0" y="52070"/>
                  </a:lnTo>
                  <a:cubicBezTo>
                    <a:pt x="0" y="48641"/>
                    <a:pt x="381" y="45212"/>
                    <a:pt x="1016" y="41910"/>
                  </a:cubicBezTo>
                  <a:cubicBezTo>
                    <a:pt x="1651" y="38608"/>
                    <a:pt x="2667" y="35306"/>
                    <a:pt x="3937" y="32131"/>
                  </a:cubicBezTo>
                  <a:cubicBezTo>
                    <a:pt x="5207" y="28956"/>
                    <a:pt x="6858" y="25908"/>
                    <a:pt x="8763" y="23114"/>
                  </a:cubicBezTo>
                  <a:cubicBezTo>
                    <a:pt x="10668" y="20320"/>
                    <a:pt x="12827" y="17653"/>
                    <a:pt x="15240" y="15240"/>
                  </a:cubicBezTo>
                  <a:cubicBezTo>
                    <a:pt x="17653" y="12827"/>
                    <a:pt x="20320" y="10668"/>
                    <a:pt x="23114" y="8763"/>
                  </a:cubicBezTo>
                  <a:cubicBezTo>
                    <a:pt x="25908" y="6858"/>
                    <a:pt x="28956" y="5207"/>
                    <a:pt x="32131" y="3937"/>
                  </a:cubicBezTo>
                  <a:cubicBezTo>
                    <a:pt x="35306" y="2667"/>
                    <a:pt x="38608" y="1651"/>
                    <a:pt x="41910" y="1016"/>
                  </a:cubicBezTo>
                  <a:cubicBezTo>
                    <a:pt x="45212" y="381"/>
                    <a:pt x="48641" y="0"/>
                    <a:pt x="52070" y="0"/>
                  </a:cubicBezTo>
                  <a:lnTo>
                    <a:pt x="2386076" y="0"/>
                  </a:lnTo>
                  <a:cubicBezTo>
                    <a:pt x="2389505" y="0"/>
                    <a:pt x="2392934" y="381"/>
                    <a:pt x="2396236" y="1016"/>
                  </a:cubicBezTo>
                  <a:cubicBezTo>
                    <a:pt x="2399538" y="1651"/>
                    <a:pt x="2402840" y="2667"/>
                    <a:pt x="2406015" y="3937"/>
                  </a:cubicBezTo>
                  <a:cubicBezTo>
                    <a:pt x="2409190" y="5207"/>
                    <a:pt x="2412238" y="6858"/>
                    <a:pt x="2415032" y="8763"/>
                  </a:cubicBezTo>
                  <a:cubicBezTo>
                    <a:pt x="2417826" y="10668"/>
                    <a:pt x="2420493" y="12827"/>
                    <a:pt x="2422906" y="15240"/>
                  </a:cubicBezTo>
                  <a:cubicBezTo>
                    <a:pt x="2425319" y="17653"/>
                    <a:pt x="2427478" y="20320"/>
                    <a:pt x="2429383" y="23114"/>
                  </a:cubicBezTo>
                  <a:cubicBezTo>
                    <a:pt x="2431288" y="25908"/>
                    <a:pt x="2432939" y="28956"/>
                    <a:pt x="2434209" y="32131"/>
                  </a:cubicBezTo>
                  <a:cubicBezTo>
                    <a:pt x="2435479" y="35306"/>
                    <a:pt x="2436495" y="38608"/>
                    <a:pt x="2437130" y="41910"/>
                  </a:cubicBezTo>
                  <a:cubicBezTo>
                    <a:pt x="2437765" y="45212"/>
                    <a:pt x="2438146" y="48641"/>
                    <a:pt x="2438146" y="52070"/>
                  </a:cubicBezTo>
                  <a:lnTo>
                    <a:pt x="2438146" y="1442973"/>
                  </a:lnTo>
                  <a:cubicBezTo>
                    <a:pt x="2438146" y="1446402"/>
                    <a:pt x="2437765" y="1449831"/>
                    <a:pt x="2437130" y="1453133"/>
                  </a:cubicBezTo>
                  <a:cubicBezTo>
                    <a:pt x="2436495" y="1456435"/>
                    <a:pt x="2435479" y="1459737"/>
                    <a:pt x="2434209" y="1462912"/>
                  </a:cubicBezTo>
                  <a:cubicBezTo>
                    <a:pt x="2432939" y="1466087"/>
                    <a:pt x="2431288" y="1469135"/>
                    <a:pt x="2429383" y="1471929"/>
                  </a:cubicBezTo>
                  <a:cubicBezTo>
                    <a:pt x="2427478" y="1474723"/>
                    <a:pt x="2425319" y="1477390"/>
                    <a:pt x="2422906" y="1479803"/>
                  </a:cubicBezTo>
                  <a:cubicBezTo>
                    <a:pt x="2420493" y="1482216"/>
                    <a:pt x="2417826" y="1484375"/>
                    <a:pt x="2415032" y="1486280"/>
                  </a:cubicBezTo>
                  <a:cubicBezTo>
                    <a:pt x="2412238" y="1488185"/>
                    <a:pt x="2409190" y="1489836"/>
                    <a:pt x="2406015" y="1491106"/>
                  </a:cubicBezTo>
                  <a:cubicBezTo>
                    <a:pt x="2402840" y="1492376"/>
                    <a:pt x="2399538" y="1493392"/>
                    <a:pt x="2396236" y="1494027"/>
                  </a:cubicBezTo>
                  <a:cubicBezTo>
                    <a:pt x="2392934" y="1494662"/>
                    <a:pt x="2389505" y="1495043"/>
                    <a:pt x="2386076" y="1495043"/>
                  </a:cubicBezTo>
                  <a:lnTo>
                    <a:pt x="52197" y="1495043"/>
                  </a:lnTo>
                  <a:cubicBezTo>
                    <a:pt x="48768" y="1495043"/>
                    <a:pt x="45339" y="1494662"/>
                    <a:pt x="42037" y="1494027"/>
                  </a:cubicBezTo>
                  <a:cubicBezTo>
                    <a:pt x="38735" y="1493392"/>
                    <a:pt x="35433" y="1492376"/>
                    <a:pt x="32258" y="1491106"/>
                  </a:cubicBezTo>
                  <a:cubicBezTo>
                    <a:pt x="29083" y="1489836"/>
                    <a:pt x="26035" y="1488185"/>
                    <a:pt x="23241" y="1486280"/>
                  </a:cubicBezTo>
                  <a:cubicBezTo>
                    <a:pt x="20447" y="1484375"/>
                    <a:pt x="17780" y="1482216"/>
                    <a:pt x="15367" y="1479803"/>
                  </a:cubicBezTo>
                  <a:cubicBezTo>
                    <a:pt x="12954" y="1477390"/>
                    <a:pt x="10795" y="1474723"/>
                    <a:pt x="8890" y="1471929"/>
                  </a:cubicBezTo>
                  <a:cubicBezTo>
                    <a:pt x="6985" y="1469135"/>
                    <a:pt x="5334" y="1466087"/>
                    <a:pt x="4064" y="1462912"/>
                  </a:cubicBezTo>
                  <a:cubicBezTo>
                    <a:pt x="2794" y="1459737"/>
                    <a:pt x="1778" y="1456435"/>
                    <a:pt x="1143" y="1453133"/>
                  </a:cubicBezTo>
                  <a:cubicBezTo>
                    <a:pt x="508" y="1449831"/>
                    <a:pt x="127" y="1446402"/>
                    <a:pt x="127" y="1442973"/>
                  </a:cubicBezTo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63373" y="63500"/>
              <a:ext cx="2448052" cy="1504949"/>
            </a:xfrm>
            <a:custGeom>
              <a:avLst/>
              <a:gdLst/>
              <a:ahLst/>
              <a:cxnLst/>
              <a:rect r="r" b="b" t="t" l="l"/>
              <a:pathLst>
                <a:path h="1504949" w="2448052">
                  <a:moveTo>
                    <a:pt x="127" y="1447926"/>
                  </a:moveTo>
                  <a:lnTo>
                    <a:pt x="127" y="57023"/>
                  </a:lnTo>
                  <a:lnTo>
                    <a:pt x="4953" y="57023"/>
                  </a:lnTo>
                  <a:lnTo>
                    <a:pt x="127" y="57023"/>
                  </a:lnTo>
                  <a:cubicBezTo>
                    <a:pt x="127" y="53213"/>
                    <a:pt x="508" y="49530"/>
                    <a:pt x="1270" y="45847"/>
                  </a:cubicBezTo>
                  <a:cubicBezTo>
                    <a:pt x="2032" y="42164"/>
                    <a:pt x="3048" y="38608"/>
                    <a:pt x="4572" y="35179"/>
                  </a:cubicBezTo>
                  <a:lnTo>
                    <a:pt x="9017" y="36957"/>
                  </a:lnTo>
                  <a:lnTo>
                    <a:pt x="4572" y="35179"/>
                  </a:lnTo>
                  <a:cubicBezTo>
                    <a:pt x="5969" y="31750"/>
                    <a:pt x="7747" y="28448"/>
                    <a:pt x="9779" y="25273"/>
                  </a:cubicBezTo>
                  <a:cubicBezTo>
                    <a:pt x="11811" y="22225"/>
                    <a:pt x="14224" y="19304"/>
                    <a:pt x="16891" y="16637"/>
                  </a:cubicBezTo>
                  <a:lnTo>
                    <a:pt x="20320" y="20066"/>
                  </a:lnTo>
                  <a:lnTo>
                    <a:pt x="16891" y="16764"/>
                  </a:lnTo>
                  <a:cubicBezTo>
                    <a:pt x="19558" y="14097"/>
                    <a:pt x="22352" y="11684"/>
                    <a:pt x="25527" y="9652"/>
                  </a:cubicBezTo>
                  <a:lnTo>
                    <a:pt x="28194" y="13589"/>
                  </a:lnTo>
                  <a:lnTo>
                    <a:pt x="25527" y="9652"/>
                  </a:lnTo>
                  <a:cubicBezTo>
                    <a:pt x="28575" y="7620"/>
                    <a:pt x="31877" y="5842"/>
                    <a:pt x="35433" y="4445"/>
                  </a:cubicBezTo>
                  <a:lnTo>
                    <a:pt x="37211" y="8890"/>
                  </a:lnTo>
                  <a:lnTo>
                    <a:pt x="35433" y="4445"/>
                  </a:lnTo>
                  <a:cubicBezTo>
                    <a:pt x="38862" y="3048"/>
                    <a:pt x="42418" y="1905"/>
                    <a:pt x="46101" y="1143"/>
                  </a:cubicBezTo>
                  <a:lnTo>
                    <a:pt x="46990" y="5842"/>
                  </a:lnTo>
                  <a:lnTo>
                    <a:pt x="46101" y="1143"/>
                  </a:lnTo>
                  <a:cubicBezTo>
                    <a:pt x="49784" y="381"/>
                    <a:pt x="53467" y="0"/>
                    <a:pt x="57277" y="0"/>
                  </a:cubicBezTo>
                  <a:lnTo>
                    <a:pt x="57277" y="4826"/>
                  </a:lnTo>
                  <a:lnTo>
                    <a:pt x="57277" y="0"/>
                  </a:lnTo>
                  <a:lnTo>
                    <a:pt x="2391029" y="0"/>
                  </a:lnTo>
                  <a:lnTo>
                    <a:pt x="2391029" y="4826"/>
                  </a:lnTo>
                  <a:lnTo>
                    <a:pt x="2391029" y="0"/>
                  </a:lnTo>
                  <a:cubicBezTo>
                    <a:pt x="2394712" y="0"/>
                    <a:pt x="2398522" y="381"/>
                    <a:pt x="2402205" y="1143"/>
                  </a:cubicBezTo>
                  <a:lnTo>
                    <a:pt x="2401316" y="5842"/>
                  </a:lnTo>
                  <a:lnTo>
                    <a:pt x="2402205" y="1143"/>
                  </a:lnTo>
                  <a:cubicBezTo>
                    <a:pt x="2405888" y="1905"/>
                    <a:pt x="2409444" y="2921"/>
                    <a:pt x="2412873" y="4445"/>
                  </a:cubicBezTo>
                  <a:lnTo>
                    <a:pt x="2411095" y="8890"/>
                  </a:lnTo>
                  <a:lnTo>
                    <a:pt x="2412873" y="4445"/>
                  </a:lnTo>
                  <a:cubicBezTo>
                    <a:pt x="2416302" y="5842"/>
                    <a:pt x="2419604" y="7620"/>
                    <a:pt x="2422779" y="9652"/>
                  </a:cubicBezTo>
                  <a:cubicBezTo>
                    <a:pt x="2425827" y="11684"/>
                    <a:pt x="2428748" y="14097"/>
                    <a:pt x="2431415" y="16764"/>
                  </a:cubicBezTo>
                  <a:lnTo>
                    <a:pt x="2427986" y="20193"/>
                  </a:lnTo>
                  <a:lnTo>
                    <a:pt x="2431415" y="16764"/>
                  </a:lnTo>
                  <a:cubicBezTo>
                    <a:pt x="2434082" y="19431"/>
                    <a:pt x="2436368" y="22352"/>
                    <a:pt x="2438527" y="25400"/>
                  </a:cubicBezTo>
                  <a:cubicBezTo>
                    <a:pt x="2440559" y="28448"/>
                    <a:pt x="2442337" y="31750"/>
                    <a:pt x="2443734" y="35306"/>
                  </a:cubicBezTo>
                  <a:cubicBezTo>
                    <a:pt x="2445131" y="38735"/>
                    <a:pt x="2446274" y="42291"/>
                    <a:pt x="2446909" y="45974"/>
                  </a:cubicBezTo>
                  <a:cubicBezTo>
                    <a:pt x="2447671" y="49657"/>
                    <a:pt x="2448052" y="53340"/>
                    <a:pt x="2448052" y="57150"/>
                  </a:cubicBezTo>
                  <a:lnTo>
                    <a:pt x="2443226" y="57150"/>
                  </a:lnTo>
                  <a:lnTo>
                    <a:pt x="2448052" y="57150"/>
                  </a:lnTo>
                  <a:lnTo>
                    <a:pt x="2448052" y="1447926"/>
                  </a:lnTo>
                  <a:lnTo>
                    <a:pt x="2443226" y="1447926"/>
                  </a:lnTo>
                  <a:lnTo>
                    <a:pt x="2448052" y="1447926"/>
                  </a:lnTo>
                  <a:cubicBezTo>
                    <a:pt x="2448052" y="1451736"/>
                    <a:pt x="2447671" y="1455419"/>
                    <a:pt x="2446909" y="1458975"/>
                  </a:cubicBezTo>
                  <a:cubicBezTo>
                    <a:pt x="2446147" y="1462658"/>
                    <a:pt x="2445131" y="1466214"/>
                    <a:pt x="2443607" y="1469643"/>
                  </a:cubicBezTo>
                  <a:lnTo>
                    <a:pt x="2439162" y="1467865"/>
                  </a:lnTo>
                  <a:lnTo>
                    <a:pt x="2443607" y="1469643"/>
                  </a:lnTo>
                  <a:cubicBezTo>
                    <a:pt x="2442210" y="1473072"/>
                    <a:pt x="2440432" y="1476374"/>
                    <a:pt x="2438400" y="1479549"/>
                  </a:cubicBezTo>
                  <a:lnTo>
                    <a:pt x="2434463" y="1476882"/>
                  </a:lnTo>
                  <a:lnTo>
                    <a:pt x="2438400" y="1479549"/>
                  </a:lnTo>
                  <a:cubicBezTo>
                    <a:pt x="2436368" y="1482724"/>
                    <a:pt x="2433955" y="1485518"/>
                    <a:pt x="2431288" y="1488185"/>
                  </a:cubicBezTo>
                  <a:lnTo>
                    <a:pt x="2427859" y="1484756"/>
                  </a:lnTo>
                  <a:lnTo>
                    <a:pt x="2431288" y="1488185"/>
                  </a:lnTo>
                  <a:cubicBezTo>
                    <a:pt x="2428621" y="1490852"/>
                    <a:pt x="2425700" y="1493138"/>
                    <a:pt x="2422652" y="1495297"/>
                  </a:cubicBezTo>
                  <a:cubicBezTo>
                    <a:pt x="2419477" y="1497329"/>
                    <a:pt x="2416302" y="1499107"/>
                    <a:pt x="2412746" y="1500504"/>
                  </a:cubicBezTo>
                  <a:cubicBezTo>
                    <a:pt x="2409317" y="1501901"/>
                    <a:pt x="2405761" y="1503044"/>
                    <a:pt x="2402078" y="1503806"/>
                  </a:cubicBezTo>
                  <a:cubicBezTo>
                    <a:pt x="2398395" y="1504568"/>
                    <a:pt x="2394712" y="1504949"/>
                    <a:pt x="2390902" y="1504949"/>
                  </a:cubicBezTo>
                  <a:lnTo>
                    <a:pt x="57150" y="1504949"/>
                  </a:lnTo>
                  <a:cubicBezTo>
                    <a:pt x="53467" y="1504949"/>
                    <a:pt x="49657" y="1504568"/>
                    <a:pt x="45974" y="1503806"/>
                  </a:cubicBezTo>
                  <a:cubicBezTo>
                    <a:pt x="42291" y="1503044"/>
                    <a:pt x="38735" y="1502028"/>
                    <a:pt x="35306" y="1500504"/>
                  </a:cubicBezTo>
                  <a:cubicBezTo>
                    <a:pt x="31877" y="1499107"/>
                    <a:pt x="28575" y="1497329"/>
                    <a:pt x="25400" y="1495297"/>
                  </a:cubicBezTo>
                  <a:lnTo>
                    <a:pt x="28067" y="1491360"/>
                  </a:lnTo>
                  <a:lnTo>
                    <a:pt x="25400" y="1495297"/>
                  </a:lnTo>
                  <a:cubicBezTo>
                    <a:pt x="22225" y="1493265"/>
                    <a:pt x="19431" y="1490852"/>
                    <a:pt x="16764" y="1488185"/>
                  </a:cubicBezTo>
                  <a:lnTo>
                    <a:pt x="20193" y="1484883"/>
                  </a:lnTo>
                  <a:lnTo>
                    <a:pt x="16764" y="1488312"/>
                  </a:lnTo>
                  <a:cubicBezTo>
                    <a:pt x="14097" y="1485645"/>
                    <a:pt x="11811" y="1482724"/>
                    <a:pt x="9652" y="1479676"/>
                  </a:cubicBezTo>
                  <a:lnTo>
                    <a:pt x="13589" y="1477009"/>
                  </a:lnTo>
                  <a:lnTo>
                    <a:pt x="9652" y="1479676"/>
                  </a:lnTo>
                  <a:cubicBezTo>
                    <a:pt x="7620" y="1476628"/>
                    <a:pt x="5842" y="1473326"/>
                    <a:pt x="4445" y="1469770"/>
                  </a:cubicBezTo>
                  <a:lnTo>
                    <a:pt x="8890" y="1467992"/>
                  </a:lnTo>
                  <a:lnTo>
                    <a:pt x="4445" y="1469770"/>
                  </a:lnTo>
                  <a:cubicBezTo>
                    <a:pt x="3048" y="1466341"/>
                    <a:pt x="1905" y="1462785"/>
                    <a:pt x="1143" y="1459102"/>
                  </a:cubicBezTo>
                  <a:lnTo>
                    <a:pt x="5842" y="1458213"/>
                  </a:lnTo>
                  <a:lnTo>
                    <a:pt x="1143" y="1459102"/>
                  </a:lnTo>
                  <a:cubicBezTo>
                    <a:pt x="381" y="1455419"/>
                    <a:pt x="0" y="1451736"/>
                    <a:pt x="0" y="1447926"/>
                  </a:cubicBezTo>
                  <a:lnTo>
                    <a:pt x="4826" y="1447926"/>
                  </a:lnTo>
                  <a:lnTo>
                    <a:pt x="127" y="1447926"/>
                  </a:lnTo>
                  <a:moveTo>
                    <a:pt x="9652" y="1447926"/>
                  </a:moveTo>
                  <a:cubicBezTo>
                    <a:pt x="9652" y="1451101"/>
                    <a:pt x="9906" y="1454149"/>
                    <a:pt x="10541" y="1457197"/>
                  </a:cubicBezTo>
                  <a:cubicBezTo>
                    <a:pt x="11176" y="1460245"/>
                    <a:pt x="12065" y="1463166"/>
                    <a:pt x="13208" y="1466087"/>
                  </a:cubicBezTo>
                  <a:cubicBezTo>
                    <a:pt x="14351" y="1469008"/>
                    <a:pt x="15875" y="1471675"/>
                    <a:pt x="17653" y="1474342"/>
                  </a:cubicBezTo>
                  <a:cubicBezTo>
                    <a:pt x="19431" y="1476882"/>
                    <a:pt x="21336" y="1479295"/>
                    <a:pt x="23622" y="1481581"/>
                  </a:cubicBezTo>
                  <a:cubicBezTo>
                    <a:pt x="25781" y="1483740"/>
                    <a:pt x="28194" y="1485772"/>
                    <a:pt x="30861" y="1487423"/>
                  </a:cubicBezTo>
                  <a:cubicBezTo>
                    <a:pt x="33401" y="1489201"/>
                    <a:pt x="36195" y="1490598"/>
                    <a:pt x="39116" y="1491868"/>
                  </a:cubicBezTo>
                  <a:lnTo>
                    <a:pt x="37338" y="1496313"/>
                  </a:lnTo>
                  <a:lnTo>
                    <a:pt x="39116" y="1491868"/>
                  </a:lnTo>
                  <a:cubicBezTo>
                    <a:pt x="42037" y="1493011"/>
                    <a:pt x="44958" y="1493900"/>
                    <a:pt x="48006" y="1494535"/>
                  </a:cubicBezTo>
                  <a:lnTo>
                    <a:pt x="47117" y="1499234"/>
                  </a:lnTo>
                  <a:lnTo>
                    <a:pt x="48006" y="1494535"/>
                  </a:lnTo>
                  <a:cubicBezTo>
                    <a:pt x="51054" y="1495170"/>
                    <a:pt x="54102" y="1495424"/>
                    <a:pt x="57277" y="1495424"/>
                  </a:cubicBezTo>
                  <a:lnTo>
                    <a:pt x="57277" y="1500123"/>
                  </a:lnTo>
                  <a:lnTo>
                    <a:pt x="57277" y="1495297"/>
                  </a:lnTo>
                  <a:lnTo>
                    <a:pt x="2391029" y="1495297"/>
                  </a:lnTo>
                  <a:lnTo>
                    <a:pt x="2391029" y="1500123"/>
                  </a:lnTo>
                  <a:lnTo>
                    <a:pt x="2391029" y="1495424"/>
                  </a:lnTo>
                  <a:cubicBezTo>
                    <a:pt x="2394204" y="1495424"/>
                    <a:pt x="2397252" y="1495170"/>
                    <a:pt x="2400300" y="1494535"/>
                  </a:cubicBezTo>
                  <a:lnTo>
                    <a:pt x="2401189" y="1499234"/>
                  </a:lnTo>
                  <a:lnTo>
                    <a:pt x="2400300" y="1494535"/>
                  </a:lnTo>
                  <a:cubicBezTo>
                    <a:pt x="2403348" y="1493900"/>
                    <a:pt x="2406269" y="1493011"/>
                    <a:pt x="2409190" y="1491868"/>
                  </a:cubicBezTo>
                  <a:lnTo>
                    <a:pt x="2410968" y="1496313"/>
                  </a:lnTo>
                  <a:lnTo>
                    <a:pt x="2409190" y="1491868"/>
                  </a:lnTo>
                  <a:cubicBezTo>
                    <a:pt x="2412111" y="1490725"/>
                    <a:pt x="2414778" y="1489201"/>
                    <a:pt x="2417445" y="1487423"/>
                  </a:cubicBezTo>
                  <a:lnTo>
                    <a:pt x="2420112" y="1491360"/>
                  </a:lnTo>
                  <a:lnTo>
                    <a:pt x="2417445" y="1487423"/>
                  </a:lnTo>
                  <a:cubicBezTo>
                    <a:pt x="2419985" y="1485645"/>
                    <a:pt x="2422398" y="1483740"/>
                    <a:pt x="2424684" y="1481454"/>
                  </a:cubicBezTo>
                  <a:cubicBezTo>
                    <a:pt x="2426843" y="1479295"/>
                    <a:pt x="2428875" y="1476882"/>
                    <a:pt x="2430653" y="1474215"/>
                  </a:cubicBezTo>
                  <a:cubicBezTo>
                    <a:pt x="2432431" y="1471675"/>
                    <a:pt x="2433828" y="1468881"/>
                    <a:pt x="2435098" y="1465960"/>
                  </a:cubicBezTo>
                  <a:cubicBezTo>
                    <a:pt x="2436241" y="1463039"/>
                    <a:pt x="2437130" y="1460118"/>
                    <a:pt x="2437765" y="1457070"/>
                  </a:cubicBezTo>
                  <a:lnTo>
                    <a:pt x="2442464" y="1457959"/>
                  </a:lnTo>
                  <a:lnTo>
                    <a:pt x="2437765" y="1457070"/>
                  </a:lnTo>
                  <a:cubicBezTo>
                    <a:pt x="2438400" y="1454022"/>
                    <a:pt x="2438654" y="1450847"/>
                    <a:pt x="2438654" y="1447799"/>
                  </a:cubicBezTo>
                  <a:lnTo>
                    <a:pt x="2438654" y="57023"/>
                  </a:lnTo>
                  <a:cubicBezTo>
                    <a:pt x="2438654" y="53848"/>
                    <a:pt x="2438400" y="50800"/>
                    <a:pt x="2437765" y="47752"/>
                  </a:cubicBezTo>
                  <a:lnTo>
                    <a:pt x="2442464" y="46863"/>
                  </a:lnTo>
                  <a:lnTo>
                    <a:pt x="2437765" y="47752"/>
                  </a:lnTo>
                  <a:cubicBezTo>
                    <a:pt x="2437130" y="44704"/>
                    <a:pt x="2436241" y="41783"/>
                    <a:pt x="2435098" y="38862"/>
                  </a:cubicBezTo>
                  <a:lnTo>
                    <a:pt x="2439543" y="37084"/>
                  </a:lnTo>
                  <a:lnTo>
                    <a:pt x="2435098" y="38862"/>
                  </a:lnTo>
                  <a:cubicBezTo>
                    <a:pt x="2433955" y="35941"/>
                    <a:pt x="2432431" y="33274"/>
                    <a:pt x="2430653" y="30607"/>
                  </a:cubicBezTo>
                  <a:lnTo>
                    <a:pt x="2434590" y="27940"/>
                  </a:lnTo>
                  <a:lnTo>
                    <a:pt x="2430653" y="30607"/>
                  </a:lnTo>
                  <a:cubicBezTo>
                    <a:pt x="2428875" y="28067"/>
                    <a:pt x="2426970" y="25654"/>
                    <a:pt x="2424684" y="23368"/>
                  </a:cubicBezTo>
                  <a:cubicBezTo>
                    <a:pt x="2422398" y="21082"/>
                    <a:pt x="2420112" y="19177"/>
                    <a:pt x="2417445" y="17399"/>
                  </a:cubicBezTo>
                  <a:lnTo>
                    <a:pt x="2420112" y="13462"/>
                  </a:lnTo>
                  <a:lnTo>
                    <a:pt x="2417445" y="17399"/>
                  </a:lnTo>
                  <a:cubicBezTo>
                    <a:pt x="2414778" y="15621"/>
                    <a:pt x="2412111" y="14224"/>
                    <a:pt x="2409190" y="12954"/>
                  </a:cubicBezTo>
                  <a:cubicBezTo>
                    <a:pt x="2406269" y="11811"/>
                    <a:pt x="2403348" y="10922"/>
                    <a:pt x="2400300" y="10287"/>
                  </a:cubicBezTo>
                  <a:cubicBezTo>
                    <a:pt x="2397252" y="9652"/>
                    <a:pt x="2394204" y="9398"/>
                    <a:pt x="2391029" y="9398"/>
                  </a:cubicBezTo>
                  <a:lnTo>
                    <a:pt x="57150" y="9398"/>
                  </a:lnTo>
                  <a:cubicBezTo>
                    <a:pt x="53975" y="9398"/>
                    <a:pt x="50927" y="9652"/>
                    <a:pt x="47879" y="10287"/>
                  </a:cubicBezTo>
                  <a:cubicBezTo>
                    <a:pt x="44831" y="10922"/>
                    <a:pt x="41783" y="11811"/>
                    <a:pt x="38989" y="12954"/>
                  </a:cubicBezTo>
                  <a:cubicBezTo>
                    <a:pt x="36068" y="14097"/>
                    <a:pt x="33401" y="15621"/>
                    <a:pt x="30734" y="17399"/>
                  </a:cubicBezTo>
                  <a:cubicBezTo>
                    <a:pt x="28194" y="19177"/>
                    <a:pt x="25781" y="21082"/>
                    <a:pt x="23495" y="23368"/>
                  </a:cubicBezTo>
                  <a:cubicBezTo>
                    <a:pt x="21336" y="25527"/>
                    <a:pt x="19304" y="27940"/>
                    <a:pt x="17526" y="30607"/>
                  </a:cubicBezTo>
                  <a:lnTo>
                    <a:pt x="13716" y="27940"/>
                  </a:lnTo>
                  <a:lnTo>
                    <a:pt x="17653" y="30607"/>
                  </a:lnTo>
                  <a:cubicBezTo>
                    <a:pt x="15875" y="33274"/>
                    <a:pt x="14478" y="35941"/>
                    <a:pt x="13208" y="38862"/>
                  </a:cubicBezTo>
                  <a:cubicBezTo>
                    <a:pt x="12065" y="41783"/>
                    <a:pt x="11049" y="44704"/>
                    <a:pt x="10541" y="47752"/>
                  </a:cubicBezTo>
                  <a:lnTo>
                    <a:pt x="5842" y="46863"/>
                  </a:lnTo>
                  <a:lnTo>
                    <a:pt x="10541" y="47752"/>
                  </a:lnTo>
                  <a:cubicBezTo>
                    <a:pt x="9906" y="50800"/>
                    <a:pt x="9652" y="53848"/>
                    <a:pt x="9652" y="57023"/>
                  </a:cubicBezTo>
                  <a:lnTo>
                    <a:pt x="9652" y="1447926"/>
                  </a:lnTo>
                  <a:close/>
                </a:path>
              </a:pathLst>
            </a:custGeom>
            <a:solidFill>
              <a:srgbClr val="B2D7E5"/>
            </a:solidFill>
          </p:spPr>
        </p:sp>
      </p:grpSp>
      <p:grpSp>
        <p:nvGrpSpPr>
          <p:cNvPr name="Group 7" id="7"/>
          <p:cNvGrpSpPr/>
          <p:nvPr/>
        </p:nvGrpSpPr>
        <p:grpSpPr>
          <a:xfrm rot="0">
            <a:off x="5655287" y="7331118"/>
            <a:ext cx="3458850" cy="2192167"/>
            <a:chOff x="0" y="0"/>
            <a:chExt cx="2574925" cy="163195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68326" y="68453"/>
              <a:ext cx="2438146" cy="1495043"/>
            </a:xfrm>
            <a:custGeom>
              <a:avLst/>
              <a:gdLst/>
              <a:ahLst/>
              <a:cxnLst/>
              <a:rect r="r" b="b" t="t" l="l"/>
              <a:pathLst>
                <a:path h="1495043" w="2438146">
                  <a:moveTo>
                    <a:pt x="0" y="1442973"/>
                  </a:moveTo>
                  <a:lnTo>
                    <a:pt x="0" y="52070"/>
                  </a:lnTo>
                  <a:cubicBezTo>
                    <a:pt x="0" y="48641"/>
                    <a:pt x="381" y="45212"/>
                    <a:pt x="1016" y="41910"/>
                  </a:cubicBezTo>
                  <a:cubicBezTo>
                    <a:pt x="1651" y="38608"/>
                    <a:pt x="2667" y="35306"/>
                    <a:pt x="3937" y="32131"/>
                  </a:cubicBezTo>
                  <a:cubicBezTo>
                    <a:pt x="5207" y="28956"/>
                    <a:pt x="6858" y="25908"/>
                    <a:pt x="8763" y="23114"/>
                  </a:cubicBezTo>
                  <a:cubicBezTo>
                    <a:pt x="10668" y="20320"/>
                    <a:pt x="12827" y="17653"/>
                    <a:pt x="15240" y="15240"/>
                  </a:cubicBezTo>
                  <a:cubicBezTo>
                    <a:pt x="17653" y="12827"/>
                    <a:pt x="20320" y="10668"/>
                    <a:pt x="23114" y="8763"/>
                  </a:cubicBezTo>
                  <a:cubicBezTo>
                    <a:pt x="25908" y="6858"/>
                    <a:pt x="28956" y="5207"/>
                    <a:pt x="32131" y="3937"/>
                  </a:cubicBezTo>
                  <a:cubicBezTo>
                    <a:pt x="35306" y="2667"/>
                    <a:pt x="38608" y="1651"/>
                    <a:pt x="41910" y="1016"/>
                  </a:cubicBezTo>
                  <a:cubicBezTo>
                    <a:pt x="45212" y="381"/>
                    <a:pt x="48641" y="0"/>
                    <a:pt x="52070" y="0"/>
                  </a:cubicBezTo>
                  <a:lnTo>
                    <a:pt x="2386076" y="0"/>
                  </a:lnTo>
                  <a:cubicBezTo>
                    <a:pt x="2389505" y="0"/>
                    <a:pt x="2392934" y="381"/>
                    <a:pt x="2396236" y="1016"/>
                  </a:cubicBezTo>
                  <a:cubicBezTo>
                    <a:pt x="2399538" y="1651"/>
                    <a:pt x="2402840" y="2667"/>
                    <a:pt x="2406015" y="3937"/>
                  </a:cubicBezTo>
                  <a:cubicBezTo>
                    <a:pt x="2409190" y="5207"/>
                    <a:pt x="2412238" y="6858"/>
                    <a:pt x="2415032" y="8763"/>
                  </a:cubicBezTo>
                  <a:cubicBezTo>
                    <a:pt x="2417826" y="10668"/>
                    <a:pt x="2420493" y="12827"/>
                    <a:pt x="2422906" y="15240"/>
                  </a:cubicBezTo>
                  <a:cubicBezTo>
                    <a:pt x="2425319" y="17653"/>
                    <a:pt x="2427478" y="20320"/>
                    <a:pt x="2429383" y="23114"/>
                  </a:cubicBezTo>
                  <a:cubicBezTo>
                    <a:pt x="2431288" y="25908"/>
                    <a:pt x="2432939" y="28956"/>
                    <a:pt x="2434209" y="32131"/>
                  </a:cubicBezTo>
                  <a:cubicBezTo>
                    <a:pt x="2435479" y="35306"/>
                    <a:pt x="2436495" y="38608"/>
                    <a:pt x="2437130" y="41910"/>
                  </a:cubicBezTo>
                  <a:cubicBezTo>
                    <a:pt x="2437765" y="45212"/>
                    <a:pt x="2438146" y="48641"/>
                    <a:pt x="2438146" y="52070"/>
                  </a:cubicBezTo>
                  <a:lnTo>
                    <a:pt x="2438146" y="1442973"/>
                  </a:lnTo>
                  <a:cubicBezTo>
                    <a:pt x="2438146" y="1446402"/>
                    <a:pt x="2437765" y="1449831"/>
                    <a:pt x="2437130" y="1453133"/>
                  </a:cubicBezTo>
                  <a:cubicBezTo>
                    <a:pt x="2436495" y="1456435"/>
                    <a:pt x="2435479" y="1459737"/>
                    <a:pt x="2434209" y="1462912"/>
                  </a:cubicBezTo>
                  <a:cubicBezTo>
                    <a:pt x="2432939" y="1466087"/>
                    <a:pt x="2431288" y="1469135"/>
                    <a:pt x="2429383" y="1471929"/>
                  </a:cubicBezTo>
                  <a:cubicBezTo>
                    <a:pt x="2427478" y="1474723"/>
                    <a:pt x="2425319" y="1477390"/>
                    <a:pt x="2422906" y="1479803"/>
                  </a:cubicBezTo>
                  <a:cubicBezTo>
                    <a:pt x="2420493" y="1482216"/>
                    <a:pt x="2417826" y="1484375"/>
                    <a:pt x="2415032" y="1486280"/>
                  </a:cubicBezTo>
                  <a:cubicBezTo>
                    <a:pt x="2412238" y="1488185"/>
                    <a:pt x="2409190" y="1489836"/>
                    <a:pt x="2406015" y="1491106"/>
                  </a:cubicBezTo>
                  <a:cubicBezTo>
                    <a:pt x="2402840" y="1492376"/>
                    <a:pt x="2399538" y="1493392"/>
                    <a:pt x="2396236" y="1494027"/>
                  </a:cubicBezTo>
                  <a:cubicBezTo>
                    <a:pt x="2392934" y="1494662"/>
                    <a:pt x="2389505" y="1495043"/>
                    <a:pt x="2386076" y="1495043"/>
                  </a:cubicBezTo>
                  <a:lnTo>
                    <a:pt x="52197" y="1495043"/>
                  </a:lnTo>
                  <a:cubicBezTo>
                    <a:pt x="48768" y="1495043"/>
                    <a:pt x="45339" y="1494662"/>
                    <a:pt x="42037" y="1494027"/>
                  </a:cubicBezTo>
                  <a:cubicBezTo>
                    <a:pt x="38735" y="1493392"/>
                    <a:pt x="35433" y="1492376"/>
                    <a:pt x="32258" y="1491106"/>
                  </a:cubicBezTo>
                  <a:cubicBezTo>
                    <a:pt x="29083" y="1489836"/>
                    <a:pt x="26035" y="1488185"/>
                    <a:pt x="23241" y="1486280"/>
                  </a:cubicBezTo>
                  <a:cubicBezTo>
                    <a:pt x="20447" y="1484375"/>
                    <a:pt x="17780" y="1482216"/>
                    <a:pt x="15367" y="1479803"/>
                  </a:cubicBezTo>
                  <a:cubicBezTo>
                    <a:pt x="12954" y="1477390"/>
                    <a:pt x="10795" y="1474723"/>
                    <a:pt x="8890" y="1471929"/>
                  </a:cubicBezTo>
                  <a:cubicBezTo>
                    <a:pt x="6985" y="1469135"/>
                    <a:pt x="5334" y="1466087"/>
                    <a:pt x="4064" y="1462912"/>
                  </a:cubicBezTo>
                  <a:cubicBezTo>
                    <a:pt x="2794" y="1459737"/>
                    <a:pt x="1778" y="1456435"/>
                    <a:pt x="1143" y="1453133"/>
                  </a:cubicBezTo>
                  <a:cubicBezTo>
                    <a:pt x="508" y="1449831"/>
                    <a:pt x="127" y="1446402"/>
                    <a:pt x="127" y="1442973"/>
                  </a:cubicBezTo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63373" y="63373"/>
              <a:ext cx="2448052" cy="1505076"/>
            </a:xfrm>
            <a:custGeom>
              <a:avLst/>
              <a:gdLst/>
              <a:ahLst/>
              <a:cxnLst/>
              <a:rect r="r" b="b" t="t" l="l"/>
              <a:pathLst>
                <a:path h="1505076" w="2448052">
                  <a:moveTo>
                    <a:pt x="127" y="1448053"/>
                  </a:moveTo>
                  <a:lnTo>
                    <a:pt x="127" y="57150"/>
                  </a:lnTo>
                  <a:lnTo>
                    <a:pt x="4953" y="57150"/>
                  </a:lnTo>
                  <a:lnTo>
                    <a:pt x="127" y="57150"/>
                  </a:lnTo>
                  <a:cubicBezTo>
                    <a:pt x="127" y="53340"/>
                    <a:pt x="508" y="49657"/>
                    <a:pt x="1270" y="45974"/>
                  </a:cubicBezTo>
                  <a:lnTo>
                    <a:pt x="5969" y="46863"/>
                  </a:lnTo>
                  <a:lnTo>
                    <a:pt x="1270" y="45974"/>
                  </a:lnTo>
                  <a:cubicBezTo>
                    <a:pt x="2032" y="42291"/>
                    <a:pt x="3048" y="38735"/>
                    <a:pt x="4572" y="35306"/>
                  </a:cubicBezTo>
                  <a:lnTo>
                    <a:pt x="9017" y="37084"/>
                  </a:lnTo>
                  <a:lnTo>
                    <a:pt x="4572" y="35306"/>
                  </a:lnTo>
                  <a:cubicBezTo>
                    <a:pt x="5969" y="31877"/>
                    <a:pt x="7747" y="28575"/>
                    <a:pt x="9779" y="25400"/>
                  </a:cubicBezTo>
                  <a:cubicBezTo>
                    <a:pt x="11811" y="22352"/>
                    <a:pt x="14224" y="19431"/>
                    <a:pt x="16891" y="16764"/>
                  </a:cubicBezTo>
                  <a:lnTo>
                    <a:pt x="20320" y="20193"/>
                  </a:lnTo>
                  <a:lnTo>
                    <a:pt x="16891" y="16764"/>
                  </a:lnTo>
                  <a:cubicBezTo>
                    <a:pt x="19558" y="14097"/>
                    <a:pt x="22479" y="11811"/>
                    <a:pt x="25527" y="9652"/>
                  </a:cubicBezTo>
                  <a:cubicBezTo>
                    <a:pt x="28575" y="7620"/>
                    <a:pt x="31877" y="5842"/>
                    <a:pt x="35433" y="4445"/>
                  </a:cubicBezTo>
                  <a:lnTo>
                    <a:pt x="37211" y="8890"/>
                  </a:lnTo>
                  <a:lnTo>
                    <a:pt x="35433" y="4445"/>
                  </a:lnTo>
                  <a:cubicBezTo>
                    <a:pt x="38862" y="3048"/>
                    <a:pt x="42418" y="1905"/>
                    <a:pt x="46101" y="1143"/>
                  </a:cubicBezTo>
                  <a:lnTo>
                    <a:pt x="46990" y="5842"/>
                  </a:lnTo>
                  <a:lnTo>
                    <a:pt x="46101" y="1143"/>
                  </a:lnTo>
                  <a:cubicBezTo>
                    <a:pt x="49784" y="381"/>
                    <a:pt x="53467" y="0"/>
                    <a:pt x="57277" y="0"/>
                  </a:cubicBezTo>
                  <a:lnTo>
                    <a:pt x="57277" y="4826"/>
                  </a:lnTo>
                  <a:lnTo>
                    <a:pt x="57277" y="127"/>
                  </a:lnTo>
                  <a:lnTo>
                    <a:pt x="2391029" y="127"/>
                  </a:lnTo>
                  <a:lnTo>
                    <a:pt x="2391029" y="4953"/>
                  </a:lnTo>
                  <a:lnTo>
                    <a:pt x="2391029" y="127"/>
                  </a:lnTo>
                  <a:cubicBezTo>
                    <a:pt x="2394712" y="127"/>
                    <a:pt x="2398522" y="508"/>
                    <a:pt x="2402205" y="1270"/>
                  </a:cubicBezTo>
                  <a:lnTo>
                    <a:pt x="2401316" y="5969"/>
                  </a:lnTo>
                  <a:lnTo>
                    <a:pt x="2402205" y="1270"/>
                  </a:lnTo>
                  <a:cubicBezTo>
                    <a:pt x="2405888" y="2032"/>
                    <a:pt x="2409444" y="3048"/>
                    <a:pt x="2412873" y="4572"/>
                  </a:cubicBezTo>
                  <a:lnTo>
                    <a:pt x="2411095" y="9017"/>
                  </a:lnTo>
                  <a:lnTo>
                    <a:pt x="2412873" y="4572"/>
                  </a:lnTo>
                  <a:cubicBezTo>
                    <a:pt x="2416302" y="5969"/>
                    <a:pt x="2419604" y="7747"/>
                    <a:pt x="2422779" y="9779"/>
                  </a:cubicBezTo>
                  <a:lnTo>
                    <a:pt x="2420112" y="13716"/>
                  </a:lnTo>
                  <a:lnTo>
                    <a:pt x="2422779" y="9779"/>
                  </a:lnTo>
                  <a:cubicBezTo>
                    <a:pt x="2425954" y="11811"/>
                    <a:pt x="2428748" y="14224"/>
                    <a:pt x="2431415" y="16891"/>
                  </a:cubicBezTo>
                  <a:cubicBezTo>
                    <a:pt x="2434082" y="19558"/>
                    <a:pt x="2436368" y="22479"/>
                    <a:pt x="2438527" y="25527"/>
                  </a:cubicBezTo>
                  <a:cubicBezTo>
                    <a:pt x="2440559" y="28575"/>
                    <a:pt x="2442337" y="31877"/>
                    <a:pt x="2443734" y="35433"/>
                  </a:cubicBezTo>
                  <a:cubicBezTo>
                    <a:pt x="2445131" y="38862"/>
                    <a:pt x="2446274" y="42418"/>
                    <a:pt x="2446909" y="46101"/>
                  </a:cubicBezTo>
                  <a:cubicBezTo>
                    <a:pt x="2447671" y="49784"/>
                    <a:pt x="2448052" y="53467"/>
                    <a:pt x="2448052" y="57277"/>
                  </a:cubicBezTo>
                  <a:lnTo>
                    <a:pt x="2443226" y="57277"/>
                  </a:lnTo>
                  <a:lnTo>
                    <a:pt x="2448052" y="57277"/>
                  </a:lnTo>
                  <a:lnTo>
                    <a:pt x="2448052" y="1448053"/>
                  </a:lnTo>
                  <a:lnTo>
                    <a:pt x="2443226" y="1448053"/>
                  </a:lnTo>
                  <a:lnTo>
                    <a:pt x="2448052" y="1448053"/>
                  </a:lnTo>
                  <a:cubicBezTo>
                    <a:pt x="2448052" y="1451863"/>
                    <a:pt x="2447671" y="1455546"/>
                    <a:pt x="2446909" y="1459102"/>
                  </a:cubicBezTo>
                  <a:cubicBezTo>
                    <a:pt x="2446147" y="1462785"/>
                    <a:pt x="2445131" y="1466341"/>
                    <a:pt x="2443607" y="1469770"/>
                  </a:cubicBezTo>
                  <a:lnTo>
                    <a:pt x="2439162" y="1467992"/>
                  </a:lnTo>
                  <a:lnTo>
                    <a:pt x="2443607" y="1469770"/>
                  </a:lnTo>
                  <a:cubicBezTo>
                    <a:pt x="2442210" y="1473199"/>
                    <a:pt x="2440432" y="1476501"/>
                    <a:pt x="2438400" y="1479676"/>
                  </a:cubicBezTo>
                  <a:lnTo>
                    <a:pt x="2434463" y="1477009"/>
                  </a:lnTo>
                  <a:lnTo>
                    <a:pt x="2438400" y="1479676"/>
                  </a:lnTo>
                  <a:cubicBezTo>
                    <a:pt x="2436368" y="1482851"/>
                    <a:pt x="2433955" y="1485645"/>
                    <a:pt x="2431288" y="1488312"/>
                  </a:cubicBezTo>
                  <a:cubicBezTo>
                    <a:pt x="2428621" y="1490979"/>
                    <a:pt x="2425700" y="1493265"/>
                    <a:pt x="2422652" y="1495424"/>
                  </a:cubicBezTo>
                  <a:cubicBezTo>
                    <a:pt x="2419477" y="1497456"/>
                    <a:pt x="2416302" y="1499234"/>
                    <a:pt x="2412746" y="1500631"/>
                  </a:cubicBezTo>
                  <a:cubicBezTo>
                    <a:pt x="2409317" y="1502028"/>
                    <a:pt x="2405761" y="1503171"/>
                    <a:pt x="2402078" y="1503933"/>
                  </a:cubicBezTo>
                  <a:cubicBezTo>
                    <a:pt x="2398395" y="1504695"/>
                    <a:pt x="2394712" y="1505076"/>
                    <a:pt x="2390902" y="1505076"/>
                  </a:cubicBezTo>
                  <a:lnTo>
                    <a:pt x="57150" y="1505076"/>
                  </a:lnTo>
                  <a:cubicBezTo>
                    <a:pt x="53467" y="1505076"/>
                    <a:pt x="49657" y="1504695"/>
                    <a:pt x="45974" y="1503933"/>
                  </a:cubicBezTo>
                  <a:cubicBezTo>
                    <a:pt x="42291" y="1503171"/>
                    <a:pt x="38735" y="1502155"/>
                    <a:pt x="35306" y="1500631"/>
                  </a:cubicBezTo>
                  <a:cubicBezTo>
                    <a:pt x="31877" y="1499234"/>
                    <a:pt x="28575" y="1497456"/>
                    <a:pt x="25400" y="1495424"/>
                  </a:cubicBezTo>
                  <a:cubicBezTo>
                    <a:pt x="22352" y="1493392"/>
                    <a:pt x="19431" y="1490979"/>
                    <a:pt x="16764" y="1488312"/>
                  </a:cubicBezTo>
                  <a:lnTo>
                    <a:pt x="20193" y="1484883"/>
                  </a:lnTo>
                  <a:lnTo>
                    <a:pt x="16764" y="1488312"/>
                  </a:lnTo>
                  <a:cubicBezTo>
                    <a:pt x="14097" y="1485645"/>
                    <a:pt x="11811" y="1482851"/>
                    <a:pt x="9652" y="1479676"/>
                  </a:cubicBezTo>
                  <a:cubicBezTo>
                    <a:pt x="7620" y="1476628"/>
                    <a:pt x="5842" y="1473326"/>
                    <a:pt x="4445" y="1469770"/>
                  </a:cubicBezTo>
                  <a:lnTo>
                    <a:pt x="8890" y="1467992"/>
                  </a:lnTo>
                  <a:lnTo>
                    <a:pt x="4445" y="1469770"/>
                  </a:lnTo>
                  <a:cubicBezTo>
                    <a:pt x="3048" y="1466341"/>
                    <a:pt x="1905" y="1462785"/>
                    <a:pt x="1143" y="1459102"/>
                  </a:cubicBezTo>
                  <a:lnTo>
                    <a:pt x="5842" y="1458213"/>
                  </a:lnTo>
                  <a:lnTo>
                    <a:pt x="1143" y="1459102"/>
                  </a:lnTo>
                  <a:cubicBezTo>
                    <a:pt x="381" y="1455419"/>
                    <a:pt x="0" y="1451736"/>
                    <a:pt x="0" y="1447926"/>
                  </a:cubicBezTo>
                  <a:lnTo>
                    <a:pt x="4826" y="1447926"/>
                  </a:lnTo>
                  <a:lnTo>
                    <a:pt x="127" y="1447926"/>
                  </a:lnTo>
                  <a:moveTo>
                    <a:pt x="9652" y="1447926"/>
                  </a:moveTo>
                  <a:cubicBezTo>
                    <a:pt x="9652" y="1451101"/>
                    <a:pt x="9906" y="1454149"/>
                    <a:pt x="10541" y="1457197"/>
                  </a:cubicBezTo>
                  <a:cubicBezTo>
                    <a:pt x="11176" y="1460245"/>
                    <a:pt x="12065" y="1463293"/>
                    <a:pt x="13208" y="1466087"/>
                  </a:cubicBezTo>
                  <a:cubicBezTo>
                    <a:pt x="14351" y="1469008"/>
                    <a:pt x="15875" y="1471675"/>
                    <a:pt x="17653" y="1474342"/>
                  </a:cubicBezTo>
                  <a:lnTo>
                    <a:pt x="13716" y="1477009"/>
                  </a:lnTo>
                  <a:lnTo>
                    <a:pt x="17653" y="1474342"/>
                  </a:lnTo>
                  <a:cubicBezTo>
                    <a:pt x="19431" y="1476882"/>
                    <a:pt x="21336" y="1479295"/>
                    <a:pt x="23622" y="1481581"/>
                  </a:cubicBezTo>
                  <a:cubicBezTo>
                    <a:pt x="25781" y="1483740"/>
                    <a:pt x="28194" y="1485772"/>
                    <a:pt x="30861" y="1487550"/>
                  </a:cubicBezTo>
                  <a:lnTo>
                    <a:pt x="28194" y="1491487"/>
                  </a:lnTo>
                  <a:lnTo>
                    <a:pt x="30861" y="1487550"/>
                  </a:lnTo>
                  <a:cubicBezTo>
                    <a:pt x="33401" y="1489328"/>
                    <a:pt x="36195" y="1490725"/>
                    <a:pt x="39116" y="1491995"/>
                  </a:cubicBezTo>
                  <a:lnTo>
                    <a:pt x="37338" y="1496440"/>
                  </a:lnTo>
                  <a:lnTo>
                    <a:pt x="39116" y="1491995"/>
                  </a:lnTo>
                  <a:cubicBezTo>
                    <a:pt x="42037" y="1493138"/>
                    <a:pt x="44958" y="1494027"/>
                    <a:pt x="48006" y="1494662"/>
                  </a:cubicBezTo>
                  <a:lnTo>
                    <a:pt x="47117" y="1499361"/>
                  </a:lnTo>
                  <a:lnTo>
                    <a:pt x="48006" y="1494662"/>
                  </a:lnTo>
                  <a:cubicBezTo>
                    <a:pt x="51054" y="1495297"/>
                    <a:pt x="54102" y="1495551"/>
                    <a:pt x="57277" y="1495551"/>
                  </a:cubicBezTo>
                  <a:lnTo>
                    <a:pt x="57277" y="1500250"/>
                  </a:lnTo>
                  <a:lnTo>
                    <a:pt x="57277" y="1495424"/>
                  </a:lnTo>
                  <a:lnTo>
                    <a:pt x="2391029" y="1495424"/>
                  </a:lnTo>
                  <a:lnTo>
                    <a:pt x="2391029" y="1500250"/>
                  </a:lnTo>
                  <a:lnTo>
                    <a:pt x="2391029" y="1495551"/>
                  </a:lnTo>
                  <a:cubicBezTo>
                    <a:pt x="2394204" y="1495551"/>
                    <a:pt x="2397252" y="1495297"/>
                    <a:pt x="2400300" y="1494662"/>
                  </a:cubicBezTo>
                  <a:lnTo>
                    <a:pt x="2401189" y="1499361"/>
                  </a:lnTo>
                  <a:lnTo>
                    <a:pt x="2400300" y="1494662"/>
                  </a:lnTo>
                  <a:cubicBezTo>
                    <a:pt x="2403348" y="1494027"/>
                    <a:pt x="2406269" y="1493138"/>
                    <a:pt x="2409190" y="1491995"/>
                  </a:cubicBezTo>
                  <a:lnTo>
                    <a:pt x="2410968" y="1496440"/>
                  </a:lnTo>
                  <a:lnTo>
                    <a:pt x="2409190" y="1491995"/>
                  </a:lnTo>
                  <a:cubicBezTo>
                    <a:pt x="2412111" y="1490852"/>
                    <a:pt x="2414778" y="1489328"/>
                    <a:pt x="2417445" y="1487550"/>
                  </a:cubicBezTo>
                  <a:lnTo>
                    <a:pt x="2420112" y="1491487"/>
                  </a:lnTo>
                  <a:lnTo>
                    <a:pt x="2417445" y="1487550"/>
                  </a:lnTo>
                  <a:cubicBezTo>
                    <a:pt x="2419985" y="1485772"/>
                    <a:pt x="2422398" y="1483867"/>
                    <a:pt x="2424684" y="1481581"/>
                  </a:cubicBezTo>
                  <a:lnTo>
                    <a:pt x="2428113" y="1485010"/>
                  </a:lnTo>
                  <a:lnTo>
                    <a:pt x="2424684" y="1481581"/>
                  </a:lnTo>
                  <a:cubicBezTo>
                    <a:pt x="2426843" y="1479422"/>
                    <a:pt x="2428875" y="1477009"/>
                    <a:pt x="2430653" y="1474342"/>
                  </a:cubicBezTo>
                  <a:cubicBezTo>
                    <a:pt x="2432431" y="1471802"/>
                    <a:pt x="2433828" y="1469008"/>
                    <a:pt x="2435098" y="1466087"/>
                  </a:cubicBezTo>
                  <a:cubicBezTo>
                    <a:pt x="2436241" y="1463166"/>
                    <a:pt x="2437130" y="1460245"/>
                    <a:pt x="2437765" y="1457197"/>
                  </a:cubicBezTo>
                  <a:lnTo>
                    <a:pt x="2442464" y="1458086"/>
                  </a:lnTo>
                  <a:lnTo>
                    <a:pt x="2437765" y="1457197"/>
                  </a:lnTo>
                  <a:cubicBezTo>
                    <a:pt x="2438400" y="1454149"/>
                    <a:pt x="2438654" y="1450974"/>
                    <a:pt x="2438654" y="1447926"/>
                  </a:cubicBezTo>
                  <a:lnTo>
                    <a:pt x="2438654" y="57150"/>
                  </a:lnTo>
                  <a:cubicBezTo>
                    <a:pt x="2438654" y="53975"/>
                    <a:pt x="2438400" y="50927"/>
                    <a:pt x="2437765" y="47879"/>
                  </a:cubicBezTo>
                  <a:lnTo>
                    <a:pt x="2442464" y="46990"/>
                  </a:lnTo>
                  <a:lnTo>
                    <a:pt x="2437765" y="47879"/>
                  </a:lnTo>
                  <a:cubicBezTo>
                    <a:pt x="2437130" y="44831"/>
                    <a:pt x="2436241" y="41910"/>
                    <a:pt x="2435098" y="38989"/>
                  </a:cubicBezTo>
                  <a:lnTo>
                    <a:pt x="2439543" y="37211"/>
                  </a:lnTo>
                  <a:lnTo>
                    <a:pt x="2435098" y="38989"/>
                  </a:lnTo>
                  <a:cubicBezTo>
                    <a:pt x="2433955" y="36068"/>
                    <a:pt x="2432431" y="33401"/>
                    <a:pt x="2430653" y="30734"/>
                  </a:cubicBezTo>
                  <a:lnTo>
                    <a:pt x="2434590" y="28067"/>
                  </a:lnTo>
                  <a:lnTo>
                    <a:pt x="2430653" y="30734"/>
                  </a:lnTo>
                  <a:cubicBezTo>
                    <a:pt x="2428875" y="28194"/>
                    <a:pt x="2426970" y="25781"/>
                    <a:pt x="2424684" y="23495"/>
                  </a:cubicBezTo>
                  <a:lnTo>
                    <a:pt x="2428113" y="20066"/>
                  </a:lnTo>
                  <a:lnTo>
                    <a:pt x="2424684" y="23495"/>
                  </a:lnTo>
                  <a:cubicBezTo>
                    <a:pt x="2422525" y="21336"/>
                    <a:pt x="2420112" y="19304"/>
                    <a:pt x="2417445" y="17526"/>
                  </a:cubicBezTo>
                  <a:cubicBezTo>
                    <a:pt x="2414905" y="15748"/>
                    <a:pt x="2412111" y="14351"/>
                    <a:pt x="2409317" y="13081"/>
                  </a:cubicBezTo>
                  <a:cubicBezTo>
                    <a:pt x="2406396" y="11938"/>
                    <a:pt x="2403475" y="11049"/>
                    <a:pt x="2400427" y="10414"/>
                  </a:cubicBezTo>
                  <a:cubicBezTo>
                    <a:pt x="2397379" y="9779"/>
                    <a:pt x="2394331" y="9525"/>
                    <a:pt x="2391156" y="9525"/>
                  </a:cubicBezTo>
                  <a:lnTo>
                    <a:pt x="57150" y="9525"/>
                  </a:lnTo>
                  <a:cubicBezTo>
                    <a:pt x="53975" y="9525"/>
                    <a:pt x="50927" y="9779"/>
                    <a:pt x="47879" y="10414"/>
                  </a:cubicBezTo>
                  <a:cubicBezTo>
                    <a:pt x="44831" y="11049"/>
                    <a:pt x="41783" y="11938"/>
                    <a:pt x="38989" y="13081"/>
                  </a:cubicBezTo>
                  <a:cubicBezTo>
                    <a:pt x="36068" y="14224"/>
                    <a:pt x="33401" y="15748"/>
                    <a:pt x="30734" y="17526"/>
                  </a:cubicBezTo>
                  <a:lnTo>
                    <a:pt x="28067" y="13716"/>
                  </a:lnTo>
                  <a:lnTo>
                    <a:pt x="30734" y="17653"/>
                  </a:lnTo>
                  <a:cubicBezTo>
                    <a:pt x="28194" y="19431"/>
                    <a:pt x="25781" y="21336"/>
                    <a:pt x="23495" y="23622"/>
                  </a:cubicBezTo>
                  <a:cubicBezTo>
                    <a:pt x="21209" y="25908"/>
                    <a:pt x="19304" y="28194"/>
                    <a:pt x="17526" y="30861"/>
                  </a:cubicBezTo>
                  <a:lnTo>
                    <a:pt x="13716" y="28067"/>
                  </a:lnTo>
                  <a:lnTo>
                    <a:pt x="17653" y="30734"/>
                  </a:lnTo>
                  <a:cubicBezTo>
                    <a:pt x="15875" y="33401"/>
                    <a:pt x="14478" y="36068"/>
                    <a:pt x="13208" y="38989"/>
                  </a:cubicBezTo>
                  <a:cubicBezTo>
                    <a:pt x="12065" y="41910"/>
                    <a:pt x="11176" y="44831"/>
                    <a:pt x="10541" y="47879"/>
                  </a:cubicBezTo>
                  <a:cubicBezTo>
                    <a:pt x="9906" y="50927"/>
                    <a:pt x="9652" y="53975"/>
                    <a:pt x="9652" y="57150"/>
                  </a:cubicBezTo>
                  <a:lnTo>
                    <a:pt x="9652" y="1448053"/>
                  </a:lnTo>
                  <a:close/>
                </a:path>
              </a:pathLst>
            </a:custGeom>
            <a:solidFill>
              <a:srgbClr val="B2D7E5"/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9173850" y="7331118"/>
            <a:ext cx="3458850" cy="2192167"/>
            <a:chOff x="0" y="0"/>
            <a:chExt cx="2574925" cy="163195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68326" y="68453"/>
              <a:ext cx="2438146" cy="1495043"/>
            </a:xfrm>
            <a:custGeom>
              <a:avLst/>
              <a:gdLst/>
              <a:ahLst/>
              <a:cxnLst/>
              <a:rect r="r" b="b" t="t" l="l"/>
              <a:pathLst>
                <a:path h="1495043" w="2438146">
                  <a:moveTo>
                    <a:pt x="0" y="1442973"/>
                  </a:moveTo>
                  <a:lnTo>
                    <a:pt x="0" y="52070"/>
                  </a:lnTo>
                  <a:cubicBezTo>
                    <a:pt x="0" y="48641"/>
                    <a:pt x="381" y="45212"/>
                    <a:pt x="1016" y="41910"/>
                  </a:cubicBezTo>
                  <a:cubicBezTo>
                    <a:pt x="1651" y="38608"/>
                    <a:pt x="2667" y="35306"/>
                    <a:pt x="3937" y="32131"/>
                  </a:cubicBezTo>
                  <a:cubicBezTo>
                    <a:pt x="5207" y="28956"/>
                    <a:pt x="6858" y="25908"/>
                    <a:pt x="8763" y="23114"/>
                  </a:cubicBezTo>
                  <a:cubicBezTo>
                    <a:pt x="10668" y="20320"/>
                    <a:pt x="12827" y="17653"/>
                    <a:pt x="15240" y="15240"/>
                  </a:cubicBezTo>
                  <a:cubicBezTo>
                    <a:pt x="17653" y="12827"/>
                    <a:pt x="20320" y="10668"/>
                    <a:pt x="23114" y="8763"/>
                  </a:cubicBezTo>
                  <a:cubicBezTo>
                    <a:pt x="25908" y="6858"/>
                    <a:pt x="28956" y="5207"/>
                    <a:pt x="32131" y="3937"/>
                  </a:cubicBezTo>
                  <a:cubicBezTo>
                    <a:pt x="35306" y="2667"/>
                    <a:pt x="38608" y="1651"/>
                    <a:pt x="41910" y="1016"/>
                  </a:cubicBezTo>
                  <a:cubicBezTo>
                    <a:pt x="45212" y="381"/>
                    <a:pt x="48641" y="0"/>
                    <a:pt x="52070" y="0"/>
                  </a:cubicBezTo>
                  <a:lnTo>
                    <a:pt x="2386076" y="0"/>
                  </a:lnTo>
                  <a:cubicBezTo>
                    <a:pt x="2389505" y="0"/>
                    <a:pt x="2392934" y="381"/>
                    <a:pt x="2396236" y="1016"/>
                  </a:cubicBezTo>
                  <a:cubicBezTo>
                    <a:pt x="2399538" y="1651"/>
                    <a:pt x="2402840" y="2667"/>
                    <a:pt x="2406015" y="3937"/>
                  </a:cubicBezTo>
                  <a:cubicBezTo>
                    <a:pt x="2409190" y="5207"/>
                    <a:pt x="2412238" y="6858"/>
                    <a:pt x="2415032" y="8763"/>
                  </a:cubicBezTo>
                  <a:cubicBezTo>
                    <a:pt x="2417826" y="10668"/>
                    <a:pt x="2420493" y="12827"/>
                    <a:pt x="2422906" y="15240"/>
                  </a:cubicBezTo>
                  <a:cubicBezTo>
                    <a:pt x="2425319" y="17653"/>
                    <a:pt x="2427478" y="20320"/>
                    <a:pt x="2429383" y="23114"/>
                  </a:cubicBezTo>
                  <a:cubicBezTo>
                    <a:pt x="2431288" y="25908"/>
                    <a:pt x="2432939" y="28956"/>
                    <a:pt x="2434209" y="32131"/>
                  </a:cubicBezTo>
                  <a:cubicBezTo>
                    <a:pt x="2435479" y="35306"/>
                    <a:pt x="2436495" y="38608"/>
                    <a:pt x="2437130" y="41910"/>
                  </a:cubicBezTo>
                  <a:cubicBezTo>
                    <a:pt x="2437765" y="45212"/>
                    <a:pt x="2438146" y="48641"/>
                    <a:pt x="2438146" y="52070"/>
                  </a:cubicBezTo>
                  <a:lnTo>
                    <a:pt x="2438146" y="1442973"/>
                  </a:lnTo>
                  <a:cubicBezTo>
                    <a:pt x="2438146" y="1446402"/>
                    <a:pt x="2437765" y="1449831"/>
                    <a:pt x="2437130" y="1453133"/>
                  </a:cubicBezTo>
                  <a:cubicBezTo>
                    <a:pt x="2436495" y="1456435"/>
                    <a:pt x="2435479" y="1459737"/>
                    <a:pt x="2434209" y="1462912"/>
                  </a:cubicBezTo>
                  <a:cubicBezTo>
                    <a:pt x="2432939" y="1466087"/>
                    <a:pt x="2431288" y="1469135"/>
                    <a:pt x="2429383" y="1471929"/>
                  </a:cubicBezTo>
                  <a:cubicBezTo>
                    <a:pt x="2427478" y="1474723"/>
                    <a:pt x="2425319" y="1477390"/>
                    <a:pt x="2422906" y="1479803"/>
                  </a:cubicBezTo>
                  <a:cubicBezTo>
                    <a:pt x="2420493" y="1482216"/>
                    <a:pt x="2417826" y="1484375"/>
                    <a:pt x="2415032" y="1486280"/>
                  </a:cubicBezTo>
                  <a:cubicBezTo>
                    <a:pt x="2412238" y="1488185"/>
                    <a:pt x="2409190" y="1489836"/>
                    <a:pt x="2406015" y="1491106"/>
                  </a:cubicBezTo>
                  <a:cubicBezTo>
                    <a:pt x="2402840" y="1492376"/>
                    <a:pt x="2399538" y="1493392"/>
                    <a:pt x="2396236" y="1494027"/>
                  </a:cubicBezTo>
                  <a:cubicBezTo>
                    <a:pt x="2392934" y="1494662"/>
                    <a:pt x="2389505" y="1495043"/>
                    <a:pt x="2386076" y="1495043"/>
                  </a:cubicBezTo>
                  <a:lnTo>
                    <a:pt x="52197" y="1495043"/>
                  </a:lnTo>
                  <a:cubicBezTo>
                    <a:pt x="48768" y="1495043"/>
                    <a:pt x="45339" y="1494662"/>
                    <a:pt x="42037" y="1494027"/>
                  </a:cubicBezTo>
                  <a:cubicBezTo>
                    <a:pt x="38735" y="1493392"/>
                    <a:pt x="35433" y="1492376"/>
                    <a:pt x="32258" y="1491106"/>
                  </a:cubicBezTo>
                  <a:cubicBezTo>
                    <a:pt x="29083" y="1489836"/>
                    <a:pt x="26035" y="1488185"/>
                    <a:pt x="23241" y="1486280"/>
                  </a:cubicBezTo>
                  <a:cubicBezTo>
                    <a:pt x="20447" y="1484375"/>
                    <a:pt x="17780" y="1482216"/>
                    <a:pt x="15367" y="1479803"/>
                  </a:cubicBezTo>
                  <a:cubicBezTo>
                    <a:pt x="12954" y="1477390"/>
                    <a:pt x="10795" y="1474723"/>
                    <a:pt x="8890" y="1471929"/>
                  </a:cubicBezTo>
                  <a:cubicBezTo>
                    <a:pt x="6985" y="1469135"/>
                    <a:pt x="5334" y="1466087"/>
                    <a:pt x="4064" y="1462912"/>
                  </a:cubicBezTo>
                  <a:cubicBezTo>
                    <a:pt x="2794" y="1459737"/>
                    <a:pt x="1778" y="1456435"/>
                    <a:pt x="1143" y="1453133"/>
                  </a:cubicBezTo>
                  <a:cubicBezTo>
                    <a:pt x="508" y="1449831"/>
                    <a:pt x="127" y="1446402"/>
                    <a:pt x="127" y="1442973"/>
                  </a:cubicBezTo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63373" y="63373"/>
              <a:ext cx="2448052" cy="1505076"/>
            </a:xfrm>
            <a:custGeom>
              <a:avLst/>
              <a:gdLst/>
              <a:ahLst/>
              <a:cxnLst/>
              <a:rect r="r" b="b" t="t" l="l"/>
              <a:pathLst>
                <a:path h="1505076" w="2448052">
                  <a:moveTo>
                    <a:pt x="127" y="1448053"/>
                  </a:moveTo>
                  <a:lnTo>
                    <a:pt x="127" y="57150"/>
                  </a:lnTo>
                  <a:lnTo>
                    <a:pt x="4953" y="57150"/>
                  </a:lnTo>
                  <a:lnTo>
                    <a:pt x="127" y="57150"/>
                  </a:lnTo>
                  <a:cubicBezTo>
                    <a:pt x="127" y="53340"/>
                    <a:pt x="508" y="49657"/>
                    <a:pt x="1270" y="45974"/>
                  </a:cubicBezTo>
                  <a:lnTo>
                    <a:pt x="5969" y="46863"/>
                  </a:lnTo>
                  <a:lnTo>
                    <a:pt x="1270" y="45974"/>
                  </a:lnTo>
                  <a:cubicBezTo>
                    <a:pt x="2032" y="42291"/>
                    <a:pt x="3048" y="38735"/>
                    <a:pt x="4572" y="35306"/>
                  </a:cubicBezTo>
                  <a:lnTo>
                    <a:pt x="9017" y="37084"/>
                  </a:lnTo>
                  <a:lnTo>
                    <a:pt x="4572" y="35306"/>
                  </a:lnTo>
                  <a:cubicBezTo>
                    <a:pt x="5969" y="31877"/>
                    <a:pt x="7747" y="28575"/>
                    <a:pt x="9779" y="25400"/>
                  </a:cubicBezTo>
                  <a:cubicBezTo>
                    <a:pt x="11811" y="22352"/>
                    <a:pt x="14224" y="19431"/>
                    <a:pt x="16891" y="16764"/>
                  </a:cubicBezTo>
                  <a:cubicBezTo>
                    <a:pt x="19558" y="14097"/>
                    <a:pt x="22479" y="11811"/>
                    <a:pt x="25527" y="9652"/>
                  </a:cubicBezTo>
                  <a:cubicBezTo>
                    <a:pt x="28575" y="7620"/>
                    <a:pt x="31877" y="5842"/>
                    <a:pt x="35433" y="4445"/>
                  </a:cubicBezTo>
                  <a:lnTo>
                    <a:pt x="37211" y="8890"/>
                  </a:lnTo>
                  <a:lnTo>
                    <a:pt x="35433" y="4445"/>
                  </a:lnTo>
                  <a:cubicBezTo>
                    <a:pt x="38862" y="3048"/>
                    <a:pt x="42418" y="1905"/>
                    <a:pt x="46101" y="1143"/>
                  </a:cubicBezTo>
                  <a:lnTo>
                    <a:pt x="46990" y="5842"/>
                  </a:lnTo>
                  <a:lnTo>
                    <a:pt x="46101" y="1143"/>
                  </a:lnTo>
                  <a:cubicBezTo>
                    <a:pt x="49784" y="381"/>
                    <a:pt x="53467" y="0"/>
                    <a:pt x="57277" y="0"/>
                  </a:cubicBezTo>
                  <a:lnTo>
                    <a:pt x="57277" y="4826"/>
                  </a:lnTo>
                  <a:lnTo>
                    <a:pt x="57277" y="127"/>
                  </a:lnTo>
                  <a:lnTo>
                    <a:pt x="2391029" y="127"/>
                  </a:lnTo>
                  <a:lnTo>
                    <a:pt x="2391029" y="4953"/>
                  </a:lnTo>
                  <a:lnTo>
                    <a:pt x="2391029" y="127"/>
                  </a:lnTo>
                  <a:cubicBezTo>
                    <a:pt x="2394712" y="127"/>
                    <a:pt x="2398522" y="508"/>
                    <a:pt x="2402205" y="1270"/>
                  </a:cubicBezTo>
                  <a:lnTo>
                    <a:pt x="2401316" y="5969"/>
                  </a:lnTo>
                  <a:lnTo>
                    <a:pt x="2402205" y="1270"/>
                  </a:lnTo>
                  <a:cubicBezTo>
                    <a:pt x="2405888" y="2032"/>
                    <a:pt x="2409444" y="3048"/>
                    <a:pt x="2412873" y="4572"/>
                  </a:cubicBezTo>
                  <a:lnTo>
                    <a:pt x="2411095" y="9017"/>
                  </a:lnTo>
                  <a:lnTo>
                    <a:pt x="2412873" y="4572"/>
                  </a:lnTo>
                  <a:cubicBezTo>
                    <a:pt x="2416302" y="5969"/>
                    <a:pt x="2419604" y="7747"/>
                    <a:pt x="2422779" y="9779"/>
                  </a:cubicBezTo>
                  <a:lnTo>
                    <a:pt x="2420112" y="13716"/>
                  </a:lnTo>
                  <a:lnTo>
                    <a:pt x="2422779" y="9779"/>
                  </a:lnTo>
                  <a:cubicBezTo>
                    <a:pt x="2425954" y="11811"/>
                    <a:pt x="2428748" y="14224"/>
                    <a:pt x="2431415" y="16891"/>
                  </a:cubicBezTo>
                  <a:cubicBezTo>
                    <a:pt x="2434082" y="19558"/>
                    <a:pt x="2436368" y="22479"/>
                    <a:pt x="2438527" y="25527"/>
                  </a:cubicBezTo>
                  <a:cubicBezTo>
                    <a:pt x="2440559" y="28575"/>
                    <a:pt x="2442337" y="31877"/>
                    <a:pt x="2443734" y="35433"/>
                  </a:cubicBezTo>
                  <a:cubicBezTo>
                    <a:pt x="2445131" y="38862"/>
                    <a:pt x="2446274" y="42418"/>
                    <a:pt x="2446909" y="46101"/>
                  </a:cubicBezTo>
                  <a:cubicBezTo>
                    <a:pt x="2447671" y="49784"/>
                    <a:pt x="2448052" y="53467"/>
                    <a:pt x="2448052" y="57277"/>
                  </a:cubicBezTo>
                  <a:lnTo>
                    <a:pt x="2443226" y="57277"/>
                  </a:lnTo>
                  <a:lnTo>
                    <a:pt x="2448052" y="57277"/>
                  </a:lnTo>
                  <a:lnTo>
                    <a:pt x="2448052" y="1448053"/>
                  </a:lnTo>
                  <a:lnTo>
                    <a:pt x="2443226" y="1448053"/>
                  </a:lnTo>
                  <a:lnTo>
                    <a:pt x="2448052" y="1448053"/>
                  </a:lnTo>
                  <a:cubicBezTo>
                    <a:pt x="2448052" y="1451863"/>
                    <a:pt x="2447671" y="1455546"/>
                    <a:pt x="2446909" y="1459102"/>
                  </a:cubicBezTo>
                  <a:cubicBezTo>
                    <a:pt x="2446147" y="1462785"/>
                    <a:pt x="2445131" y="1466341"/>
                    <a:pt x="2443607" y="1469770"/>
                  </a:cubicBezTo>
                  <a:lnTo>
                    <a:pt x="2439162" y="1467992"/>
                  </a:lnTo>
                  <a:lnTo>
                    <a:pt x="2443607" y="1469770"/>
                  </a:lnTo>
                  <a:cubicBezTo>
                    <a:pt x="2442210" y="1473199"/>
                    <a:pt x="2440432" y="1476501"/>
                    <a:pt x="2438400" y="1479676"/>
                  </a:cubicBezTo>
                  <a:cubicBezTo>
                    <a:pt x="2436368" y="1482851"/>
                    <a:pt x="2433955" y="1485645"/>
                    <a:pt x="2431288" y="1488312"/>
                  </a:cubicBezTo>
                  <a:cubicBezTo>
                    <a:pt x="2428621" y="1490979"/>
                    <a:pt x="2425700" y="1493265"/>
                    <a:pt x="2422652" y="1495424"/>
                  </a:cubicBezTo>
                  <a:lnTo>
                    <a:pt x="2419985" y="1491487"/>
                  </a:lnTo>
                  <a:lnTo>
                    <a:pt x="2422652" y="1495424"/>
                  </a:lnTo>
                  <a:cubicBezTo>
                    <a:pt x="2419604" y="1497456"/>
                    <a:pt x="2416302" y="1499234"/>
                    <a:pt x="2412873" y="1500631"/>
                  </a:cubicBezTo>
                  <a:cubicBezTo>
                    <a:pt x="2409444" y="1502028"/>
                    <a:pt x="2405888" y="1503171"/>
                    <a:pt x="2402205" y="1503933"/>
                  </a:cubicBezTo>
                  <a:cubicBezTo>
                    <a:pt x="2398522" y="1504695"/>
                    <a:pt x="2394839" y="1505076"/>
                    <a:pt x="2391029" y="1505076"/>
                  </a:cubicBezTo>
                  <a:lnTo>
                    <a:pt x="57150" y="1505076"/>
                  </a:lnTo>
                  <a:cubicBezTo>
                    <a:pt x="53467" y="1505076"/>
                    <a:pt x="49657" y="1504695"/>
                    <a:pt x="45974" y="1503933"/>
                  </a:cubicBezTo>
                  <a:cubicBezTo>
                    <a:pt x="42291" y="1503171"/>
                    <a:pt x="38735" y="1502155"/>
                    <a:pt x="35306" y="1500631"/>
                  </a:cubicBezTo>
                  <a:cubicBezTo>
                    <a:pt x="31877" y="1499234"/>
                    <a:pt x="28575" y="1497456"/>
                    <a:pt x="25400" y="1495424"/>
                  </a:cubicBezTo>
                  <a:cubicBezTo>
                    <a:pt x="22352" y="1493392"/>
                    <a:pt x="19431" y="1490979"/>
                    <a:pt x="16764" y="1488312"/>
                  </a:cubicBezTo>
                  <a:cubicBezTo>
                    <a:pt x="14097" y="1485645"/>
                    <a:pt x="11811" y="1482851"/>
                    <a:pt x="9652" y="1479676"/>
                  </a:cubicBezTo>
                  <a:lnTo>
                    <a:pt x="13589" y="1477009"/>
                  </a:lnTo>
                  <a:lnTo>
                    <a:pt x="9652" y="1479676"/>
                  </a:lnTo>
                  <a:cubicBezTo>
                    <a:pt x="7620" y="1476628"/>
                    <a:pt x="5842" y="1473326"/>
                    <a:pt x="4445" y="1469770"/>
                  </a:cubicBezTo>
                  <a:lnTo>
                    <a:pt x="8890" y="1467992"/>
                  </a:lnTo>
                  <a:lnTo>
                    <a:pt x="4445" y="1469770"/>
                  </a:lnTo>
                  <a:cubicBezTo>
                    <a:pt x="3048" y="1466341"/>
                    <a:pt x="1905" y="1462785"/>
                    <a:pt x="1143" y="1459102"/>
                  </a:cubicBezTo>
                  <a:lnTo>
                    <a:pt x="5842" y="1458213"/>
                  </a:lnTo>
                  <a:lnTo>
                    <a:pt x="1143" y="1459102"/>
                  </a:lnTo>
                  <a:cubicBezTo>
                    <a:pt x="381" y="1455419"/>
                    <a:pt x="0" y="1451736"/>
                    <a:pt x="0" y="1447926"/>
                  </a:cubicBezTo>
                  <a:lnTo>
                    <a:pt x="4826" y="1447926"/>
                  </a:lnTo>
                  <a:lnTo>
                    <a:pt x="127" y="1447926"/>
                  </a:lnTo>
                  <a:moveTo>
                    <a:pt x="9652" y="1447926"/>
                  </a:moveTo>
                  <a:cubicBezTo>
                    <a:pt x="9652" y="1451101"/>
                    <a:pt x="9906" y="1454149"/>
                    <a:pt x="10541" y="1457197"/>
                  </a:cubicBezTo>
                  <a:cubicBezTo>
                    <a:pt x="11176" y="1460245"/>
                    <a:pt x="12065" y="1463293"/>
                    <a:pt x="13208" y="1466087"/>
                  </a:cubicBezTo>
                  <a:cubicBezTo>
                    <a:pt x="14351" y="1469008"/>
                    <a:pt x="15875" y="1471675"/>
                    <a:pt x="17653" y="1474342"/>
                  </a:cubicBezTo>
                  <a:cubicBezTo>
                    <a:pt x="19431" y="1476882"/>
                    <a:pt x="21336" y="1479295"/>
                    <a:pt x="23622" y="1481581"/>
                  </a:cubicBezTo>
                  <a:lnTo>
                    <a:pt x="20193" y="1485010"/>
                  </a:lnTo>
                  <a:lnTo>
                    <a:pt x="23622" y="1481581"/>
                  </a:lnTo>
                  <a:cubicBezTo>
                    <a:pt x="25781" y="1483740"/>
                    <a:pt x="28194" y="1485772"/>
                    <a:pt x="30861" y="1487550"/>
                  </a:cubicBezTo>
                  <a:lnTo>
                    <a:pt x="28194" y="1491487"/>
                  </a:lnTo>
                  <a:lnTo>
                    <a:pt x="30861" y="1487550"/>
                  </a:lnTo>
                  <a:cubicBezTo>
                    <a:pt x="33401" y="1489328"/>
                    <a:pt x="36195" y="1490725"/>
                    <a:pt x="39116" y="1491995"/>
                  </a:cubicBezTo>
                  <a:lnTo>
                    <a:pt x="37338" y="1496440"/>
                  </a:lnTo>
                  <a:lnTo>
                    <a:pt x="39116" y="1491995"/>
                  </a:lnTo>
                  <a:cubicBezTo>
                    <a:pt x="42037" y="1493138"/>
                    <a:pt x="44958" y="1494027"/>
                    <a:pt x="48006" y="1494662"/>
                  </a:cubicBezTo>
                  <a:lnTo>
                    <a:pt x="47117" y="1499361"/>
                  </a:lnTo>
                  <a:lnTo>
                    <a:pt x="48006" y="1494662"/>
                  </a:lnTo>
                  <a:cubicBezTo>
                    <a:pt x="51054" y="1495297"/>
                    <a:pt x="54102" y="1495551"/>
                    <a:pt x="57277" y="1495551"/>
                  </a:cubicBezTo>
                  <a:lnTo>
                    <a:pt x="57277" y="1500250"/>
                  </a:lnTo>
                  <a:lnTo>
                    <a:pt x="57277" y="1495424"/>
                  </a:lnTo>
                  <a:lnTo>
                    <a:pt x="2391029" y="1495424"/>
                  </a:lnTo>
                  <a:lnTo>
                    <a:pt x="2391029" y="1500250"/>
                  </a:lnTo>
                  <a:lnTo>
                    <a:pt x="2391029" y="1495551"/>
                  </a:lnTo>
                  <a:cubicBezTo>
                    <a:pt x="2394204" y="1495551"/>
                    <a:pt x="2397252" y="1495297"/>
                    <a:pt x="2400300" y="1494662"/>
                  </a:cubicBezTo>
                  <a:lnTo>
                    <a:pt x="2401189" y="1499361"/>
                  </a:lnTo>
                  <a:lnTo>
                    <a:pt x="2400300" y="1494662"/>
                  </a:lnTo>
                  <a:cubicBezTo>
                    <a:pt x="2403348" y="1494027"/>
                    <a:pt x="2406269" y="1493138"/>
                    <a:pt x="2409190" y="1491995"/>
                  </a:cubicBezTo>
                  <a:lnTo>
                    <a:pt x="2410968" y="1496440"/>
                  </a:lnTo>
                  <a:lnTo>
                    <a:pt x="2409190" y="1491995"/>
                  </a:lnTo>
                  <a:cubicBezTo>
                    <a:pt x="2412111" y="1490852"/>
                    <a:pt x="2414778" y="1489328"/>
                    <a:pt x="2417445" y="1487550"/>
                  </a:cubicBezTo>
                  <a:cubicBezTo>
                    <a:pt x="2419985" y="1485772"/>
                    <a:pt x="2422398" y="1483867"/>
                    <a:pt x="2424684" y="1481708"/>
                  </a:cubicBezTo>
                  <a:lnTo>
                    <a:pt x="2428113" y="1485137"/>
                  </a:lnTo>
                  <a:lnTo>
                    <a:pt x="2424684" y="1481708"/>
                  </a:lnTo>
                  <a:cubicBezTo>
                    <a:pt x="2426843" y="1479549"/>
                    <a:pt x="2428875" y="1477136"/>
                    <a:pt x="2430653" y="1474469"/>
                  </a:cubicBezTo>
                  <a:lnTo>
                    <a:pt x="2434590" y="1477136"/>
                  </a:lnTo>
                  <a:lnTo>
                    <a:pt x="2430653" y="1474469"/>
                  </a:lnTo>
                  <a:cubicBezTo>
                    <a:pt x="2432431" y="1471929"/>
                    <a:pt x="2433828" y="1469135"/>
                    <a:pt x="2435098" y="1466214"/>
                  </a:cubicBezTo>
                  <a:cubicBezTo>
                    <a:pt x="2436241" y="1463293"/>
                    <a:pt x="2437130" y="1460372"/>
                    <a:pt x="2437765" y="1457324"/>
                  </a:cubicBezTo>
                  <a:lnTo>
                    <a:pt x="2442464" y="1458213"/>
                  </a:lnTo>
                  <a:lnTo>
                    <a:pt x="2437765" y="1457324"/>
                  </a:lnTo>
                  <a:cubicBezTo>
                    <a:pt x="2438400" y="1454276"/>
                    <a:pt x="2438654" y="1451101"/>
                    <a:pt x="2438654" y="1448053"/>
                  </a:cubicBezTo>
                  <a:lnTo>
                    <a:pt x="2438654" y="57150"/>
                  </a:lnTo>
                  <a:cubicBezTo>
                    <a:pt x="2438654" y="53975"/>
                    <a:pt x="2438400" y="50927"/>
                    <a:pt x="2437765" y="47879"/>
                  </a:cubicBezTo>
                  <a:lnTo>
                    <a:pt x="2442464" y="46990"/>
                  </a:lnTo>
                  <a:lnTo>
                    <a:pt x="2437765" y="47879"/>
                  </a:lnTo>
                  <a:cubicBezTo>
                    <a:pt x="2437130" y="44831"/>
                    <a:pt x="2436241" y="41910"/>
                    <a:pt x="2435098" y="38989"/>
                  </a:cubicBezTo>
                  <a:lnTo>
                    <a:pt x="2439543" y="37211"/>
                  </a:lnTo>
                  <a:lnTo>
                    <a:pt x="2435098" y="38989"/>
                  </a:lnTo>
                  <a:cubicBezTo>
                    <a:pt x="2433955" y="36068"/>
                    <a:pt x="2432431" y="33401"/>
                    <a:pt x="2430653" y="30734"/>
                  </a:cubicBezTo>
                  <a:lnTo>
                    <a:pt x="2434590" y="28067"/>
                  </a:lnTo>
                  <a:lnTo>
                    <a:pt x="2430653" y="30734"/>
                  </a:lnTo>
                  <a:cubicBezTo>
                    <a:pt x="2428875" y="28194"/>
                    <a:pt x="2426970" y="25781"/>
                    <a:pt x="2424684" y="23495"/>
                  </a:cubicBezTo>
                  <a:lnTo>
                    <a:pt x="2428113" y="20066"/>
                  </a:lnTo>
                  <a:lnTo>
                    <a:pt x="2424684" y="23495"/>
                  </a:lnTo>
                  <a:cubicBezTo>
                    <a:pt x="2422525" y="21336"/>
                    <a:pt x="2420112" y="19304"/>
                    <a:pt x="2417445" y="17526"/>
                  </a:cubicBezTo>
                  <a:cubicBezTo>
                    <a:pt x="2414905" y="15748"/>
                    <a:pt x="2412111" y="14351"/>
                    <a:pt x="2409317" y="13081"/>
                  </a:cubicBezTo>
                  <a:cubicBezTo>
                    <a:pt x="2406396" y="11938"/>
                    <a:pt x="2403475" y="11049"/>
                    <a:pt x="2400427" y="10414"/>
                  </a:cubicBezTo>
                  <a:cubicBezTo>
                    <a:pt x="2397379" y="9779"/>
                    <a:pt x="2394331" y="9525"/>
                    <a:pt x="2391156" y="9525"/>
                  </a:cubicBezTo>
                  <a:lnTo>
                    <a:pt x="57150" y="9525"/>
                  </a:lnTo>
                  <a:cubicBezTo>
                    <a:pt x="53975" y="9525"/>
                    <a:pt x="50927" y="9779"/>
                    <a:pt x="47879" y="10414"/>
                  </a:cubicBezTo>
                  <a:cubicBezTo>
                    <a:pt x="44831" y="11049"/>
                    <a:pt x="41783" y="11938"/>
                    <a:pt x="38989" y="13081"/>
                  </a:cubicBezTo>
                  <a:cubicBezTo>
                    <a:pt x="36068" y="14224"/>
                    <a:pt x="33401" y="15748"/>
                    <a:pt x="30734" y="17526"/>
                  </a:cubicBezTo>
                  <a:lnTo>
                    <a:pt x="28067" y="13716"/>
                  </a:lnTo>
                  <a:lnTo>
                    <a:pt x="30734" y="17653"/>
                  </a:lnTo>
                  <a:cubicBezTo>
                    <a:pt x="28194" y="19431"/>
                    <a:pt x="25781" y="21336"/>
                    <a:pt x="23495" y="23622"/>
                  </a:cubicBezTo>
                  <a:lnTo>
                    <a:pt x="20066" y="20193"/>
                  </a:lnTo>
                  <a:lnTo>
                    <a:pt x="23495" y="23622"/>
                  </a:lnTo>
                  <a:cubicBezTo>
                    <a:pt x="21336" y="25781"/>
                    <a:pt x="19304" y="28194"/>
                    <a:pt x="17526" y="30861"/>
                  </a:cubicBezTo>
                  <a:lnTo>
                    <a:pt x="13716" y="28067"/>
                  </a:lnTo>
                  <a:lnTo>
                    <a:pt x="17653" y="30734"/>
                  </a:lnTo>
                  <a:cubicBezTo>
                    <a:pt x="15875" y="33401"/>
                    <a:pt x="14478" y="36068"/>
                    <a:pt x="13208" y="38989"/>
                  </a:cubicBezTo>
                  <a:cubicBezTo>
                    <a:pt x="12065" y="41910"/>
                    <a:pt x="11176" y="44831"/>
                    <a:pt x="10541" y="47879"/>
                  </a:cubicBezTo>
                  <a:cubicBezTo>
                    <a:pt x="9906" y="50927"/>
                    <a:pt x="9652" y="53975"/>
                    <a:pt x="9652" y="57150"/>
                  </a:cubicBezTo>
                  <a:lnTo>
                    <a:pt x="9652" y="1448053"/>
                  </a:lnTo>
                  <a:close/>
                </a:path>
              </a:pathLst>
            </a:custGeom>
            <a:solidFill>
              <a:srgbClr val="B2D7E5"/>
            </a:solid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12679619" y="7331118"/>
            <a:ext cx="3458850" cy="2192167"/>
            <a:chOff x="0" y="0"/>
            <a:chExt cx="2574925" cy="163195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68326" y="68453"/>
              <a:ext cx="2438146" cy="1495043"/>
            </a:xfrm>
            <a:custGeom>
              <a:avLst/>
              <a:gdLst/>
              <a:ahLst/>
              <a:cxnLst/>
              <a:rect r="r" b="b" t="t" l="l"/>
              <a:pathLst>
                <a:path h="1495043" w="2438146">
                  <a:moveTo>
                    <a:pt x="0" y="1442973"/>
                  </a:moveTo>
                  <a:lnTo>
                    <a:pt x="0" y="52070"/>
                  </a:lnTo>
                  <a:cubicBezTo>
                    <a:pt x="0" y="48641"/>
                    <a:pt x="381" y="45212"/>
                    <a:pt x="1016" y="41910"/>
                  </a:cubicBezTo>
                  <a:cubicBezTo>
                    <a:pt x="1651" y="38608"/>
                    <a:pt x="2667" y="35306"/>
                    <a:pt x="3937" y="32131"/>
                  </a:cubicBezTo>
                  <a:cubicBezTo>
                    <a:pt x="5207" y="28956"/>
                    <a:pt x="6858" y="25908"/>
                    <a:pt x="8763" y="23114"/>
                  </a:cubicBezTo>
                  <a:cubicBezTo>
                    <a:pt x="10668" y="20320"/>
                    <a:pt x="12827" y="17653"/>
                    <a:pt x="15240" y="15240"/>
                  </a:cubicBezTo>
                  <a:cubicBezTo>
                    <a:pt x="17653" y="12827"/>
                    <a:pt x="20320" y="10668"/>
                    <a:pt x="23114" y="8763"/>
                  </a:cubicBezTo>
                  <a:cubicBezTo>
                    <a:pt x="25908" y="6858"/>
                    <a:pt x="28956" y="5207"/>
                    <a:pt x="32131" y="3937"/>
                  </a:cubicBezTo>
                  <a:cubicBezTo>
                    <a:pt x="35306" y="2667"/>
                    <a:pt x="38608" y="1651"/>
                    <a:pt x="41910" y="1016"/>
                  </a:cubicBezTo>
                  <a:cubicBezTo>
                    <a:pt x="45212" y="381"/>
                    <a:pt x="48641" y="0"/>
                    <a:pt x="52070" y="0"/>
                  </a:cubicBezTo>
                  <a:lnTo>
                    <a:pt x="2386076" y="0"/>
                  </a:lnTo>
                  <a:cubicBezTo>
                    <a:pt x="2389505" y="0"/>
                    <a:pt x="2392934" y="381"/>
                    <a:pt x="2396236" y="1016"/>
                  </a:cubicBezTo>
                  <a:cubicBezTo>
                    <a:pt x="2399538" y="1651"/>
                    <a:pt x="2402840" y="2667"/>
                    <a:pt x="2406015" y="3937"/>
                  </a:cubicBezTo>
                  <a:cubicBezTo>
                    <a:pt x="2409190" y="5207"/>
                    <a:pt x="2412238" y="6858"/>
                    <a:pt x="2415032" y="8763"/>
                  </a:cubicBezTo>
                  <a:cubicBezTo>
                    <a:pt x="2417826" y="10668"/>
                    <a:pt x="2420493" y="12827"/>
                    <a:pt x="2422906" y="15240"/>
                  </a:cubicBezTo>
                  <a:cubicBezTo>
                    <a:pt x="2425319" y="17653"/>
                    <a:pt x="2427478" y="20320"/>
                    <a:pt x="2429383" y="23114"/>
                  </a:cubicBezTo>
                  <a:cubicBezTo>
                    <a:pt x="2431288" y="25908"/>
                    <a:pt x="2432939" y="28956"/>
                    <a:pt x="2434209" y="32131"/>
                  </a:cubicBezTo>
                  <a:cubicBezTo>
                    <a:pt x="2435479" y="35306"/>
                    <a:pt x="2436495" y="38608"/>
                    <a:pt x="2437130" y="41910"/>
                  </a:cubicBezTo>
                  <a:cubicBezTo>
                    <a:pt x="2437765" y="45212"/>
                    <a:pt x="2438146" y="48641"/>
                    <a:pt x="2438146" y="52070"/>
                  </a:cubicBezTo>
                  <a:lnTo>
                    <a:pt x="2438146" y="1442973"/>
                  </a:lnTo>
                  <a:cubicBezTo>
                    <a:pt x="2438146" y="1446402"/>
                    <a:pt x="2437765" y="1449831"/>
                    <a:pt x="2437130" y="1453133"/>
                  </a:cubicBezTo>
                  <a:cubicBezTo>
                    <a:pt x="2436495" y="1456435"/>
                    <a:pt x="2435479" y="1459737"/>
                    <a:pt x="2434209" y="1462912"/>
                  </a:cubicBezTo>
                  <a:cubicBezTo>
                    <a:pt x="2432939" y="1466087"/>
                    <a:pt x="2431288" y="1469135"/>
                    <a:pt x="2429383" y="1471929"/>
                  </a:cubicBezTo>
                  <a:cubicBezTo>
                    <a:pt x="2427478" y="1474723"/>
                    <a:pt x="2425319" y="1477390"/>
                    <a:pt x="2422906" y="1479803"/>
                  </a:cubicBezTo>
                  <a:cubicBezTo>
                    <a:pt x="2420493" y="1482216"/>
                    <a:pt x="2417826" y="1484375"/>
                    <a:pt x="2415032" y="1486280"/>
                  </a:cubicBezTo>
                  <a:cubicBezTo>
                    <a:pt x="2412238" y="1488185"/>
                    <a:pt x="2409190" y="1489836"/>
                    <a:pt x="2406015" y="1491106"/>
                  </a:cubicBezTo>
                  <a:cubicBezTo>
                    <a:pt x="2402840" y="1492376"/>
                    <a:pt x="2399538" y="1493392"/>
                    <a:pt x="2396236" y="1494027"/>
                  </a:cubicBezTo>
                  <a:cubicBezTo>
                    <a:pt x="2392934" y="1494662"/>
                    <a:pt x="2389505" y="1495043"/>
                    <a:pt x="2386076" y="1495043"/>
                  </a:cubicBezTo>
                  <a:lnTo>
                    <a:pt x="52197" y="1495043"/>
                  </a:lnTo>
                  <a:cubicBezTo>
                    <a:pt x="48768" y="1495043"/>
                    <a:pt x="45339" y="1494662"/>
                    <a:pt x="42037" y="1494027"/>
                  </a:cubicBezTo>
                  <a:cubicBezTo>
                    <a:pt x="38735" y="1493392"/>
                    <a:pt x="35433" y="1492376"/>
                    <a:pt x="32258" y="1491106"/>
                  </a:cubicBezTo>
                  <a:cubicBezTo>
                    <a:pt x="29083" y="1489836"/>
                    <a:pt x="26035" y="1488185"/>
                    <a:pt x="23241" y="1486280"/>
                  </a:cubicBezTo>
                  <a:cubicBezTo>
                    <a:pt x="20447" y="1484375"/>
                    <a:pt x="17780" y="1482216"/>
                    <a:pt x="15367" y="1479803"/>
                  </a:cubicBezTo>
                  <a:cubicBezTo>
                    <a:pt x="12954" y="1477390"/>
                    <a:pt x="10795" y="1474723"/>
                    <a:pt x="8890" y="1471929"/>
                  </a:cubicBezTo>
                  <a:cubicBezTo>
                    <a:pt x="6985" y="1469135"/>
                    <a:pt x="5334" y="1466087"/>
                    <a:pt x="4064" y="1462912"/>
                  </a:cubicBezTo>
                  <a:cubicBezTo>
                    <a:pt x="2794" y="1459737"/>
                    <a:pt x="1778" y="1456435"/>
                    <a:pt x="1143" y="1453133"/>
                  </a:cubicBezTo>
                  <a:cubicBezTo>
                    <a:pt x="508" y="1449831"/>
                    <a:pt x="127" y="1446402"/>
                    <a:pt x="127" y="1442973"/>
                  </a:cubicBezTo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63373" y="63373"/>
              <a:ext cx="2448179" cy="1505203"/>
            </a:xfrm>
            <a:custGeom>
              <a:avLst/>
              <a:gdLst/>
              <a:ahLst/>
              <a:cxnLst/>
              <a:rect r="r" b="b" t="t" l="l"/>
              <a:pathLst>
                <a:path h="1505203" w="2448179">
                  <a:moveTo>
                    <a:pt x="127" y="1448053"/>
                  </a:moveTo>
                  <a:lnTo>
                    <a:pt x="127" y="57150"/>
                  </a:lnTo>
                  <a:lnTo>
                    <a:pt x="4953" y="57150"/>
                  </a:lnTo>
                  <a:lnTo>
                    <a:pt x="127" y="57150"/>
                  </a:lnTo>
                  <a:cubicBezTo>
                    <a:pt x="127" y="53340"/>
                    <a:pt x="508" y="49657"/>
                    <a:pt x="1270" y="45974"/>
                  </a:cubicBezTo>
                  <a:lnTo>
                    <a:pt x="5969" y="46863"/>
                  </a:lnTo>
                  <a:lnTo>
                    <a:pt x="1270" y="45974"/>
                  </a:lnTo>
                  <a:cubicBezTo>
                    <a:pt x="2032" y="42291"/>
                    <a:pt x="3048" y="38735"/>
                    <a:pt x="4572" y="35306"/>
                  </a:cubicBezTo>
                  <a:lnTo>
                    <a:pt x="9017" y="37084"/>
                  </a:lnTo>
                  <a:lnTo>
                    <a:pt x="4572" y="35306"/>
                  </a:lnTo>
                  <a:cubicBezTo>
                    <a:pt x="5969" y="31877"/>
                    <a:pt x="7747" y="28575"/>
                    <a:pt x="9779" y="25400"/>
                  </a:cubicBezTo>
                  <a:cubicBezTo>
                    <a:pt x="11811" y="22352"/>
                    <a:pt x="14224" y="19431"/>
                    <a:pt x="16891" y="16764"/>
                  </a:cubicBezTo>
                  <a:cubicBezTo>
                    <a:pt x="19558" y="14097"/>
                    <a:pt x="22479" y="11811"/>
                    <a:pt x="25527" y="9652"/>
                  </a:cubicBezTo>
                  <a:cubicBezTo>
                    <a:pt x="28575" y="7620"/>
                    <a:pt x="31877" y="5842"/>
                    <a:pt x="35433" y="4445"/>
                  </a:cubicBezTo>
                  <a:lnTo>
                    <a:pt x="37211" y="8890"/>
                  </a:lnTo>
                  <a:lnTo>
                    <a:pt x="35433" y="4445"/>
                  </a:lnTo>
                  <a:cubicBezTo>
                    <a:pt x="38862" y="3048"/>
                    <a:pt x="42418" y="1905"/>
                    <a:pt x="46101" y="1143"/>
                  </a:cubicBezTo>
                  <a:cubicBezTo>
                    <a:pt x="49784" y="381"/>
                    <a:pt x="53467" y="0"/>
                    <a:pt x="57277" y="0"/>
                  </a:cubicBezTo>
                  <a:lnTo>
                    <a:pt x="57277" y="4826"/>
                  </a:lnTo>
                  <a:lnTo>
                    <a:pt x="57277" y="127"/>
                  </a:lnTo>
                  <a:lnTo>
                    <a:pt x="2391029" y="127"/>
                  </a:lnTo>
                  <a:lnTo>
                    <a:pt x="2391029" y="4953"/>
                  </a:lnTo>
                  <a:lnTo>
                    <a:pt x="2391029" y="127"/>
                  </a:lnTo>
                  <a:cubicBezTo>
                    <a:pt x="2394712" y="127"/>
                    <a:pt x="2398522" y="508"/>
                    <a:pt x="2402205" y="1270"/>
                  </a:cubicBezTo>
                  <a:lnTo>
                    <a:pt x="2401316" y="5969"/>
                  </a:lnTo>
                  <a:lnTo>
                    <a:pt x="2402205" y="1270"/>
                  </a:lnTo>
                  <a:cubicBezTo>
                    <a:pt x="2405888" y="2032"/>
                    <a:pt x="2409444" y="3048"/>
                    <a:pt x="2412873" y="4572"/>
                  </a:cubicBezTo>
                  <a:lnTo>
                    <a:pt x="2411095" y="9017"/>
                  </a:lnTo>
                  <a:lnTo>
                    <a:pt x="2412873" y="4572"/>
                  </a:lnTo>
                  <a:cubicBezTo>
                    <a:pt x="2416302" y="5969"/>
                    <a:pt x="2419604" y="7747"/>
                    <a:pt x="2422779" y="9779"/>
                  </a:cubicBezTo>
                  <a:cubicBezTo>
                    <a:pt x="2425827" y="11811"/>
                    <a:pt x="2428748" y="14224"/>
                    <a:pt x="2431415" y="16891"/>
                  </a:cubicBezTo>
                  <a:cubicBezTo>
                    <a:pt x="2434082" y="19558"/>
                    <a:pt x="2436368" y="22479"/>
                    <a:pt x="2438527" y="25527"/>
                  </a:cubicBezTo>
                  <a:cubicBezTo>
                    <a:pt x="2440559" y="28702"/>
                    <a:pt x="2442337" y="31877"/>
                    <a:pt x="2443734" y="35306"/>
                  </a:cubicBezTo>
                  <a:cubicBezTo>
                    <a:pt x="2445131" y="38735"/>
                    <a:pt x="2446274" y="42291"/>
                    <a:pt x="2447036" y="45974"/>
                  </a:cubicBezTo>
                  <a:cubicBezTo>
                    <a:pt x="2447798" y="49657"/>
                    <a:pt x="2448179" y="53340"/>
                    <a:pt x="2448179" y="57150"/>
                  </a:cubicBezTo>
                  <a:lnTo>
                    <a:pt x="2443353" y="57150"/>
                  </a:lnTo>
                  <a:lnTo>
                    <a:pt x="2448179" y="57150"/>
                  </a:lnTo>
                  <a:lnTo>
                    <a:pt x="2448179" y="1448053"/>
                  </a:lnTo>
                  <a:lnTo>
                    <a:pt x="2443353" y="1448053"/>
                  </a:lnTo>
                  <a:lnTo>
                    <a:pt x="2448179" y="1448053"/>
                  </a:lnTo>
                  <a:cubicBezTo>
                    <a:pt x="2448179" y="1451863"/>
                    <a:pt x="2447798" y="1455546"/>
                    <a:pt x="2447036" y="1459229"/>
                  </a:cubicBezTo>
                  <a:cubicBezTo>
                    <a:pt x="2446274" y="1462912"/>
                    <a:pt x="2445258" y="1466468"/>
                    <a:pt x="2443734" y="1469897"/>
                  </a:cubicBezTo>
                  <a:cubicBezTo>
                    <a:pt x="2442337" y="1473326"/>
                    <a:pt x="2440559" y="1476628"/>
                    <a:pt x="2438527" y="1479803"/>
                  </a:cubicBezTo>
                  <a:cubicBezTo>
                    <a:pt x="2436495" y="1482978"/>
                    <a:pt x="2434082" y="1485772"/>
                    <a:pt x="2431415" y="1488439"/>
                  </a:cubicBezTo>
                  <a:cubicBezTo>
                    <a:pt x="2428748" y="1491106"/>
                    <a:pt x="2425827" y="1493392"/>
                    <a:pt x="2422779" y="1495551"/>
                  </a:cubicBezTo>
                  <a:lnTo>
                    <a:pt x="2420112" y="1491614"/>
                  </a:lnTo>
                  <a:lnTo>
                    <a:pt x="2422779" y="1495551"/>
                  </a:lnTo>
                  <a:cubicBezTo>
                    <a:pt x="2419731" y="1497583"/>
                    <a:pt x="2416429" y="1499361"/>
                    <a:pt x="2413000" y="1500758"/>
                  </a:cubicBezTo>
                  <a:cubicBezTo>
                    <a:pt x="2409571" y="1502155"/>
                    <a:pt x="2406015" y="1503298"/>
                    <a:pt x="2402332" y="1504060"/>
                  </a:cubicBezTo>
                  <a:cubicBezTo>
                    <a:pt x="2398649" y="1504822"/>
                    <a:pt x="2394966" y="1505203"/>
                    <a:pt x="2391156" y="1505203"/>
                  </a:cubicBezTo>
                  <a:lnTo>
                    <a:pt x="57150" y="1505203"/>
                  </a:lnTo>
                  <a:cubicBezTo>
                    <a:pt x="53467" y="1505203"/>
                    <a:pt x="49657" y="1504822"/>
                    <a:pt x="45974" y="1504060"/>
                  </a:cubicBezTo>
                  <a:cubicBezTo>
                    <a:pt x="42291" y="1503298"/>
                    <a:pt x="38735" y="1502282"/>
                    <a:pt x="35306" y="1500758"/>
                  </a:cubicBezTo>
                  <a:cubicBezTo>
                    <a:pt x="31877" y="1499361"/>
                    <a:pt x="28575" y="1497583"/>
                    <a:pt x="25400" y="1495551"/>
                  </a:cubicBezTo>
                  <a:cubicBezTo>
                    <a:pt x="22352" y="1493519"/>
                    <a:pt x="19431" y="1491106"/>
                    <a:pt x="16764" y="1488439"/>
                  </a:cubicBezTo>
                  <a:lnTo>
                    <a:pt x="20193" y="1485010"/>
                  </a:lnTo>
                  <a:lnTo>
                    <a:pt x="16764" y="1488439"/>
                  </a:lnTo>
                  <a:cubicBezTo>
                    <a:pt x="14097" y="1485772"/>
                    <a:pt x="11811" y="1482978"/>
                    <a:pt x="9652" y="1479803"/>
                  </a:cubicBezTo>
                  <a:lnTo>
                    <a:pt x="13589" y="1477136"/>
                  </a:lnTo>
                  <a:lnTo>
                    <a:pt x="9652" y="1479803"/>
                  </a:lnTo>
                  <a:cubicBezTo>
                    <a:pt x="7620" y="1476755"/>
                    <a:pt x="5842" y="1473453"/>
                    <a:pt x="4445" y="1469897"/>
                  </a:cubicBezTo>
                  <a:lnTo>
                    <a:pt x="8890" y="1468119"/>
                  </a:lnTo>
                  <a:lnTo>
                    <a:pt x="4445" y="1469897"/>
                  </a:lnTo>
                  <a:cubicBezTo>
                    <a:pt x="3048" y="1466468"/>
                    <a:pt x="1905" y="1462912"/>
                    <a:pt x="1143" y="1459229"/>
                  </a:cubicBezTo>
                  <a:lnTo>
                    <a:pt x="5842" y="1458340"/>
                  </a:lnTo>
                  <a:lnTo>
                    <a:pt x="1143" y="1459229"/>
                  </a:lnTo>
                  <a:cubicBezTo>
                    <a:pt x="381" y="1455546"/>
                    <a:pt x="0" y="1451863"/>
                    <a:pt x="0" y="1448053"/>
                  </a:cubicBezTo>
                  <a:lnTo>
                    <a:pt x="4826" y="1448053"/>
                  </a:lnTo>
                  <a:lnTo>
                    <a:pt x="127" y="1448053"/>
                  </a:lnTo>
                  <a:moveTo>
                    <a:pt x="9652" y="1448053"/>
                  </a:moveTo>
                  <a:cubicBezTo>
                    <a:pt x="9652" y="1451228"/>
                    <a:pt x="9906" y="1454276"/>
                    <a:pt x="10541" y="1457324"/>
                  </a:cubicBezTo>
                  <a:cubicBezTo>
                    <a:pt x="11176" y="1460372"/>
                    <a:pt x="12065" y="1463420"/>
                    <a:pt x="13208" y="1466214"/>
                  </a:cubicBezTo>
                  <a:cubicBezTo>
                    <a:pt x="14351" y="1469135"/>
                    <a:pt x="15875" y="1471802"/>
                    <a:pt x="17653" y="1474469"/>
                  </a:cubicBezTo>
                  <a:cubicBezTo>
                    <a:pt x="19431" y="1477009"/>
                    <a:pt x="21336" y="1479422"/>
                    <a:pt x="23622" y="1481708"/>
                  </a:cubicBezTo>
                  <a:cubicBezTo>
                    <a:pt x="25908" y="1483994"/>
                    <a:pt x="28194" y="1485899"/>
                    <a:pt x="30861" y="1487677"/>
                  </a:cubicBezTo>
                  <a:lnTo>
                    <a:pt x="28194" y="1491614"/>
                  </a:lnTo>
                  <a:lnTo>
                    <a:pt x="30861" y="1487677"/>
                  </a:lnTo>
                  <a:cubicBezTo>
                    <a:pt x="33401" y="1489455"/>
                    <a:pt x="36195" y="1490852"/>
                    <a:pt x="39116" y="1492122"/>
                  </a:cubicBezTo>
                  <a:lnTo>
                    <a:pt x="37338" y="1496567"/>
                  </a:lnTo>
                  <a:lnTo>
                    <a:pt x="39116" y="1492122"/>
                  </a:lnTo>
                  <a:cubicBezTo>
                    <a:pt x="42037" y="1493265"/>
                    <a:pt x="44958" y="1494154"/>
                    <a:pt x="48006" y="1494789"/>
                  </a:cubicBezTo>
                  <a:lnTo>
                    <a:pt x="47117" y="1499488"/>
                  </a:lnTo>
                  <a:lnTo>
                    <a:pt x="48006" y="1494789"/>
                  </a:lnTo>
                  <a:cubicBezTo>
                    <a:pt x="51054" y="1495424"/>
                    <a:pt x="54102" y="1495678"/>
                    <a:pt x="57277" y="1495678"/>
                  </a:cubicBezTo>
                  <a:lnTo>
                    <a:pt x="57277" y="1500377"/>
                  </a:lnTo>
                  <a:lnTo>
                    <a:pt x="57277" y="1495551"/>
                  </a:lnTo>
                  <a:lnTo>
                    <a:pt x="2391029" y="1495551"/>
                  </a:lnTo>
                  <a:lnTo>
                    <a:pt x="2391029" y="1500377"/>
                  </a:lnTo>
                  <a:lnTo>
                    <a:pt x="2391029" y="1495678"/>
                  </a:lnTo>
                  <a:cubicBezTo>
                    <a:pt x="2394204" y="1495678"/>
                    <a:pt x="2397252" y="1495424"/>
                    <a:pt x="2400300" y="1494789"/>
                  </a:cubicBezTo>
                  <a:lnTo>
                    <a:pt x="2401189" y="1499488"/>
                  </a:lnTo>
                  <a:lnTo>
                    <a:pt x="2400300" y="1494789"/>
                  </a:lnTo>
                  <a:cubicBezTo>
                    <a:pt x="2403348" y="1494154"/>
                    <a:pt x="2406269" y="1493265"/>
                    <a:pt x="2409190" y="1492122"/>
                  </a:cubicBezTo>
                  <a:lnTo>
                    <a:pt x="2410968" y="1496567"/>
                  </a:lnTo>
                  <a:lnTo>
                    <a:pt x="2409190" y="1492122"/>
                  </a:lnTo>
                  <a:cubicBezTo>
                    <a:pt x="2412111" y="1490979"/>
                    <a:pt x="2414778" y="1489455"/>
                    <a:pt x="2417445" y="1487677"/>
                  </a:cubicBezTo>
                  <a:cubicBezTo>
                    <a:pt x="2419985" y="1485899"/>
                    <a:pt x="2422398" y="1483994"/>
                    <a:pt x="2424684" y="1481835"/>
                  </a:cubicBezTo>
                  <a:lnTo>
                    <a:pt x="2428113" y="1485264"/>
                  </a:lnTo>
                  <a:lnTo>
                    <a:pt x="2424684" y="1481835"/>
                  </a:lnTo>
                  <a:cubicBezTo>
                    <a:pt x="2426843" y="1479676"/>
                    <a:pt x="2428875" y="1477263"/>
                    <a:pt x="2430653" y="1474596"/>
                  </a:cubicBezTo>
                  <a:lnTo>
                    <a:pt x="2434590" y="1477263"/>
                  </a:lnTo>
                  <a:lnTo>
                    <a:pt x="2430653" y="1474596"/>
                  </a:lnTo>
                  <a:cubicBezTo>
                    <a:pt x="2432431" y="1472056"/>
                    <a:pt x="2433828" y="1469262"/>
                    <a:pt x="2435098" y="1466341"/>
                  </a:cubicBezTo>
                  <a:lnTo>
                    <a:pt x="2439543" y="1468119"/>
                  </a:lnTo>
                  <a:lnTo>
                    <a:pt x="2435098" y="1466341"/>
                  </a:lnTo>
                  <a:cubicBezTo>
                    <a:pt x="2436241" y="1463420"/>
                    <a:pt x="2437130" y="1460499"/>
                    <a:pt x="2437765" y="1457451"/>
                  </a:cubicBezTo>
                  <a:lnTo>
                    <a:pt x="2442464" y="1458340"/>
                  </a:lnTo>
                  <a:lnTo>
                    <a:pt x="2437765" y="1457451"/>
                  </a:lnTo>
                  <a:cubicBezTo>
                    <a:pt x="2438400" y="1454403"/>
                    <a:pt x="2438654" y="1451228"/>
                    <a:pt x="2438654" y="1448180"/>
                  </a:cubicBezTo>
                  <a:lnTo>
                    <a:pt x="2438654" y="57150"/>
                  </a:lnTo>
                  <a:cubicBezTo>
                    <a:pt x="2438654" y="53975"/>
                    <a:pt x="2438400" y="50927"/>
                    <a:pt x="2437765" y="47879"/>
                  </a:cubicBezTo>
                  <a:lnTo>
                    <a:pt x="2442464" y="46990"/>
                  </a:lnTo>
                  <a:lnTo>
                    <a:pt x="2437765" y="47879"/>
                  </a:lnTo>
                  <a:cubicBezTo>
                    <a:pt x="2437130" y="44831"/>
                    <a:pt x="2436241" y="41783"/>
                    <a:pt x="2435098" y="38989"/>
                  </a:cubicBezTo>
                  <a:lnTo>
                    <a:pt x="2439543" y="37211"/>
                  </a:lnTo>
                  <a:lnTo>
                    <a:pt x="2435098" y="38989"/>
                  </a:lnTo>
                  <a:cubicBezTo>
                    <a:pt x="2433828" y="36068"/>
                    <a:pt x="2432431" y="33401"/>
                    <a:pt x="2430653" y="30734"/>
                  </a:cubicBezTo>
                  <a:lnTo>
                    <a:pt x="2434590" y="28067"/>
                  </a:lnTo>
                  <a:lnTo>
                    <a:pt x="2430653" y="30734"/>
                  </a:lnTo>
                  <a:cubicBezTo>
                    <a:pt x="2428875" y="28194"/>
                    <a:pt x="2426970" y="25781"/>
                    <a:pt x="2424684" y="23495"/>
                  </a:cubicBezTo>
                  <a:lnTo>
                    <a:pt x="2428113" y="20066"/>
                  </a:lnTo>
                  <a:lnTo>
                    <a:pt x="2424684" y="23495"/>
                  </a:lnTo>
                  <a:cubicBezTo>
                    <a:pt x="2422525" y="21336"/>
                    <a:pt x="2420112" y="19304"/>
                    <a:pt x="2417445" y="17526"/>
                  </a:cubicBezTo>
                  <a:lnTo>
                    <a:pt x="2420112" y="13589"/>
                  </a:lnTo>
                  <a:lnTo>
                    <a:pt x="2417445" y="17526"/>
                  </a:lnTo>
                  <a:cubicBezTo>
                    <a:pt x="2414778" y="15748"/>
                    <a:pt x="2412111" y="14351"/>
                    <a:pt x="2409190" y="13081"/>
                  </a:cubicBezTo>
                  <a:cubicBezTo>
                    <a:pt x="2406269" y="11938"/>
                    <a:pt x="2403348" y="11049"/>
                    <a:pt x="2400300" y="10414"/>
                  </a:cubicBezTo>
                  <a:cubicBezTo>
                    <a:pt x="2397252" y="9779"/>
                    <a:pt x="2394204" y="9525"/>
                    <a:pt x="2391029" y="9525"/>
                  </a:cubicBezTo>
                  <a:lnTo>
                    <a:pt x="57150" y="9525"/>
                  </a:lnTo>
                  <a:cubicBezTo>
                    <a:pt x="53975" y="9525"/>
                    <a:pt x="50927" y="9779"/>
                    <a:pt x="47879" y="10414"/>
                  </a:cubicBezTo>
                  <a:lnTo>
                    <a:pt x="46990" y="5715"/>
                  </a:lnTo>
                  <a:lnTo>
                    <a:pt x="47879" y="10414"/>
                  </a:lnTo>
                  <a:cubicBezTo>
                    <a:pt x="44831" y="11049"/>
                    <a:pt x="41783" y="11938"/>
                    <a:pt x="38989" y="13081"/>
                  </a:cubicBezTo>
                  <a:cubicBezTo>
                    <a:pt x="36068" y="14224"/>
                    <a:pt x="33401" y="15748"/>
                    <a:pt x="30734" y="17526"/>
                  </a:cubicBezTo>
                  <a:lnTo>
                    <a:pt x="28067" y="13716"/>
                  </a:lnTo>
                  <a:lnTo>
                    <a:pt x="30734" y="17653"/>
                  </a:lnTo>
                  <a:cubicBezTo>
                    <a:pt x="28194" y="19431"/>
                    <a:pt x="25781" y="21336"/>
                    <a:pt x="23495" y="23622"/>
                  </a:cubicBezTo>
                  <a:lnTo>
                    <a:pt x="20066" y="20193"/>
                  </a:lnTo>
                  <a:lnTo>
                    <a:pt x="23495" y="23622"/>
                  </a:lnTo>
                  <a:cubicBezTo>
                    <a:pt x="21336" y="25781"/>
                    <a:pt x="19304" y="28194"/>
                    <a:pt x="17526" y="30861"/>
                  </a:cubicBezTo>
                  <a:lnTo>
                    <a:pt x="13716" y="28067"/>
                  </a:lnTo>
                  <a:lnTo>
                    <a:pt x="17653" y="30734"/>
                  </a:lnTo>
                  <a:cubicBezTo>
                    <a:pt x="15875" y="33401"/>
                    <a:pt x="14478" y="36068"/>
                    <a:pt x="13208" y="38989"/>
                  </a:cubicBezTo>
                  <a:cubicBezTo>
                    <a:pt x="12065" y="41910"/>
                    <a:pt x="11176" y="44831"/>
                    <a:pt x="10541" y="47879"/>
                  </a:cubicBezTo>
                  <a:cubicBezTo>
                    <a:pt x="9906" y="50927"/>
                    <a:pt x="9652" y="53975"/>
                    <a:pt x="9652" y="57150"/>
                  </a:cubicBezTo>
                  <a:lnTo>
                    <a:pt x="9652" y="1448053"/>
                  </a:lnTo>
                  <a:close/>
                </a:path>
              </a:pathLst>
            </a:custGeom>
            <a:solidFill>
              <a:srgbClr val="B2D7E5"/>
            </a:solid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2232825" y="1096611"/>
            <a:ext cx="10830842" cy="7801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347"/>
              </a:lnSpc>
            </a:pPr>
            <a:r>
              <a:rPr lang="en-US" b="true" sz="4533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AMÉLIORER LE TON ET LA LISIBILITÉ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464321" y="8451542"/>
            <a:ext cx="2815145" cy="6869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20"/>
              </a:lnSpc>
            </a:pPr>
            <a:r>
              <a:rPr lang="en-US" sz="1722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Humain, rassurant ou mobilisateur selon la situation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5974273" y="8093289"/>
            <a:ext cx="2524896" cy="10451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87"/>
              </a:lnSpc>
            </a:pPr>
            <a:r>
              <a:rPr lang="en-US" sz="1722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Éviter les termes RH ou juridiques inaccessibles au grand public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484853" y="8093289"/>
            <a:ext cx="2280183" cy="10451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87"/>
              </a:lnSpc>
            </a:pPr>
            <a:r>
              <a:rPr lang="en-US" sz="1722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Structure visuelle claire, phrases courtes, lecture immédiate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2995023" y="8093289"/>
            <a:ext cx="2392329" cy="10451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87"/>
              </a:lnSpc>
            </a:pPr>
            <a:r>
              <a:rPr lang="en-US" sz="1722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Institutionnel ou conversationnel : arbitrer selon le message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863892" y="3906655"/>
            <a:ext cx="6274577" cy="14789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83"/>
              </a:lnSpc>
            </a:pPr>
            <a:r>
              <a:rPr lang="en-US" sz="2522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Un bon message RH ne se juge pas seulement à son exactitude, il se juge aussi à la façon dont il est reçu.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2464321" y="7611634"/>
            <a:ext cx="2064616" cy="7402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21"/>
              </a:lnSpc>
            </a:pPr>
            <a:r>
              <a:rPr lang="en-US" b="true" sz="2266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Ton adapté au contexte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5974491" y="7592584"/>
            <a:ext cx="2203478" cy="388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73"/>
              </a:lnSpc>
            </a:pPr>
            <a:r>
              <a:rPr lang="en-US" b="true" sz="2266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Moins de jargon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9484853" y="7592584"/>
            <a:ext cx="2502108" cy="388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73"/>
              </a:lnSpc>
            </a:pPr>
            <a:r>
              <a:rPr lang="en-US" b="true" sz="2266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Lisibilité renforcée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2995023" y="7592584"/>
            <a:ext cx="2240775" cy="388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73"/>
              </a:lnSpc>
            </a:pPr>
            <a:r>
              <a:rPr lang="en-US" b="true" sz="2266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Variantes de ton</a:t>
            </a:r>
          </a:p>
        </p:txBody>
      </p:sp>
    </p:spTree>
  </p:cSld>
  <p:clrMapOvr>
    <a:masterClrMapping/>
  </p:clrMapOvr>
</p:sld>
</file>

<file path=ppt/slides/slide4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25513" y="3726315"/>
            <a:ext cx="8282971" cy="994155"/>
            <a:chOff x="0" y="0"/>
            <a:chExt cx="5184775" cy="6223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68199" y="68199"/>
              <a:ext cx="5048377" cy="485902"/>
            </a:xfrm>
            <a:custGeom>
              <a:avLst/>
              <a:gdLst/>
              <a:ahLst/>
              <a:cxnLst/>
              <a:rect r="r" b="b" t="t" l="l"/>
              <a:pathLst>
                <a:path h="485902" w="5048377">
                  <a:moveTo>
                    <a:pt x="127" y="242951"/>
                  </a:moveTo>
                  <a:cubicBezTo>
                    <a:pt x="127" y="234950"/>
                    <a:pt x="508" y="227076"/>
                    <a:pt x="1270" y="219202"/>
                  </a:cubicBezTo>
                  <a:cubicBezTo>
                    <a:pt x="2032" y="211328"/>
                    <a:pt x="3175" y="203454"/>
                    <a:pt x="4826" y="195580"/>
                  </a:cubicBezTo>
                  <a:cubicBezTo>
                    <a:pt x="6477" y="187706"/>
                    <a:pt x="8255" y="180086"/>
                    <a:pt x="10668" y="172466"/>
                  </a:cubicBezTo>
                  <a:cubicBezTo>
                    <a:pt x="13081" y="164846"/>
                    <a:pt x="15621" y="157353"/>
                    <a:pt x="18669" y="149987"/>
                  </a:cubicBezTo>
                  <a:cubicBezTo>
                    <a:pt x="21717" y="142621"/>
                    <a:pt x="25146" y="135509"/>
                    <a:pt x="28829" y="128397"/>
                  </a:cubicBezTo>
                  <a:cubicBezTo>
                    <a:pt x="32512" y="121285"/>
                    <a:pt x="36703" y="114554"/>
                    <a:pt x="41021" y="107950"/>
                  </a:cubicBezTo>
                  <a:cubicBezTo>
                    <a:pt x="45339" y="101346"/>
                    <a:pt x="50165" y="94996"/>
                    <a:pt x="55245" y="88773"/>
                  </a:cubicBezTo>
                  <a:cubicBezTo>
                    <a:pt x="60325" y="82550"/>
                    <a:pt x="65659" y="76708"/>
                    <a:pt x="71247" y="71120"/>
                  </a:cubicBezTo>
                  <a:cubicBezTo>
                    <a:pt x="76835" y="65532"/>
                    <a:pt x="82804" y="60198"/>
                    <a:pt x="88900" y="55118"/>
                  </a:cubicBezTo>
                  <a:cubicBezTo>
                    <a:pt x="94996" y="50038"/>
                    <a:pt x="101473" y="45339"/>
                    <a:pt x="108077" y="40894"/>
                  </a:cubicBezTo>
                  <a:cubicBezTo>
                    <a:pt x="114681" y="36449"/>
                    <a:pt x="121539" y="32385"/>
                    <a:pt x="128524" y="28702"/>
                  </a:cubicBezTo>
                  <a:cubicBezTo>
                    <a:pt x="135509" y="25019"/>
                    <a:pt x="142748" y="21590"/>
                    <a:pt x="150114" y="18542"/>
                  </a:cubicBezTo>
                  <a:cubicBezTo>
                    <a:pt x="157480" y="15494"/>
                    <a:pt x="164973" y="12827"/>
                    <a:pt x="172593" y="10541"/>
                  </a:cubicBezTo>
                  <a:cubicBezTo>
                    <a:pt x="180213" y="8255"/>
                    <a:pt x="187960" y="6350"/>
                    <a:pt x="195707" y="4699"/>
                  </a:cubicBezTo>
                  <a:cubicBezTo>
                    <a:pt x="203454" y="3048"/>
                    <a:pt x="211328" y="2032"/>
                    <a:pt x="219329" y="1143"/>
                  </a:cubicBezTo>
                  <a:cubicBezTo>
                    <a:pt x="227330" y="254"/>
                    <a:pt x="235204" y="0"/>
                    <a:pt x="243078" y="0"/>
                  </a:cubicBezTo>
                  <a:lnTo>
                    <a:pt x="4805426" y="0"/>
                  </a:lnTo>
                  <a:cubicBezTo>
                    <a:pt x="4813427" y="0"/>
                    <a:pt x="4821301" y="381"/>
                    <a:pt x="4829175" y="1143"/>
                  </a:cubicBezTo>
                  <a:cubicBezTo>
                    <a:pt x="4837049" y="1905"/>
                    <a:pt x="4844923" y="3048"/>
                    <a:pt x="4852797" y="4699"/>
                  </a:cubicBezTo>
                  <a:cubicBezTo>
                    <a:pt x="4860671" y="6350"/>
                    <a:pt x="4868291" y="8128"/>
                    <a:pt x="4875911" y="10541"/>
                  </a:cubicBezTo>
                  <a:cubicBezTo>
                    <a:pt x="4883531" y="12954"/>
                    <a:pt x="4891024" y="15494"/>
                    <a:pt x="4898390" y="18542"/>
                  </a:cubicBezTo>
                  <a:cubicBezTo>
                    <a:pt x="4905756" y="21590"/>
                    <a:pt x="4912868" y="25019"/>
                    <a:pt x="4919980" y="28702"/>
                  </a:cubicBezTo>
                  <a:cubicBezTo>
                    <a:pt x="4927092" y="32385"/>
                    <a:pt x="4933823" y="36576"/>
                    <a:pt x="4940427" y="40894"/>
                  </a:cubicBezTo>
                  <a:cubicBezTo>
                    <a:pt x="4947031" y="45212"/>
                    <a:pt x="4953381" y="50038"/>
                    <a:pt x="4959604" y="55118"/>
                  </a:cubicBezTo>
                  <a:cubicBezTo>
                    <a:pt x="4965827" y="60198"/>
                    <a:pt x="4971669" y="65532"/>
                    <a:pt x="4977257" y="71120"/>
                  </a:cubicBezTo>
                  <a:cubicBezTo>
                    <a:pt x="4982845" y="76708"/>
                    <a:pt x="4988179" y="82677"/>
                    <a:pt x="4993259" y="88773"/>
                  </a:cubicBezTo>
                  <a:cubicBezTo>
                    <a:pt x="4998339" y="94869"/>
                    <a:pt x="5003038" y="101346"/>
                    <a:pt x="5007483" y="107950"/>
                  </a:cubicBezTo>
                  <a:cubicBezTo>
                    <a:pt x="5011928" y="114554"/>
                    <a:pt x="5015992" y="121412"/>
                    <a:pt x="5019675" y="128397"/>
                  </a:cubicBezTo>
                  <a:cubicBezTo>
                    <a:pt x="5023358" y="135382"/>
                    <a:pt x="5026787" y="142621"/>
                    <a:pt x="5029835" y="149987"/>
                  </a:cubicBezTo>
                  <a:cubicBezTo>
                    <a:pt x="5032883" y="157353"/>
                    <a:pt x="5035550" y="164846"/>
                    <a:pt x="5037836" y="172466"/>
                  </a:cubicBezTo>
                  <a:cubicBezTo>
                    <a:pt x="5040122" y="180086"/>
                    <a:pt x="5042027" y="187833"/>
                    <a:pt x="5043678" y="195580"/>
                  </a:cubicBezTo>
                  <a:cubicBezTo>
                    <a:pt x="5045329" y="203327"/>
                    <a:pt x="5046345" y="211201"/>
                    <a:pt x="5047234" y="219202"/>
                  </a:cubicBezTo>
                  <a:cubicBezTo>
                    <a:pt x="5048123" y="227203"/>
                    <a:pt x="5048377" y="235077"/>
                    <a:pt x="5048377" y="242951"/>
                  </a:cubicBezTo>
                  <a:cubicBezTo>
                    <a:pt x="5048377" y="250825"/>
                    <a:pt x="5047996" y="258826"/>
                    <a:pt x="5047234" y="266700"/>
                  </a:cubicBezTo>
                  <a:cubicBezTo>
                    <a:pt x="5046472" y="274574"/>
                    <a:pt x="5045329" y="282448"/>
                    <a:pt x="5043678" y="290322"/>
                  </a:cubicBezTo>
                  <a:cubicBezTo>
                    <a:pt x="5042027" y="298196"/>
                    <a:pt x="5040249" y="305816"/>
                    <a:pt x="5037836" y="313436"/>
                  </a:cubicBezTo>
                  <a:cubicBezTo>
                    <a:pt x="5035423" y="321056"/>
                    <a:pt x="5032883" y="328549"/>
                    <a:pt x="5029835" y="335915"/>
                  </a:cubicBezTo>
                  <a:cubicBezTo>
                    <a:pt x="5026787" y="343281"/>
                    <a:pt x="5023358" y="350393"/>
                    <a:pt x="5019675" y="357505"/>
                  </a:cubicBezTo>
                  <a:cubicBezTo>
                    <a:pt x="5015992" y="364617"/>
                    <a:pt x="5011801" y="371348"/>
                    <a:pt x="5007483" y="377952"/>
                  </a:cubicBezTo>
                  <a:cubicBezTo>
                    <a:pt x="5003165" y="384556"/>
                    <a:pt x="4998339" y="390906"/>
                    <a:pt x="4993259" y="397129"/>
                  </a:cubicBezTo>
                  <a:cubicBezTo>
                    <a:pt x="4988179" y="403352"/>
                    <a:pt x="4982845" y="409194"/>
                    <a:pt x="4977257" y="414782"/>
                  </a:cubicBezTo>
                  <a:cubicBezTo>
                    <a:pt x="4971669" y="420370"/>
                    <a:pt x="4965700" y="425704"/>
                    <a:pt x="4959604" y="430784"/>
                  </a:cubicBezTo>
                  <a:cubicBezTo>
                    <a:pt x="4953508" y="435864"/>
                    <a:pt x="4947031" y="440563"/>
                    <a:pt x="4940427" y="445008"/>
                  </a:cubicBezTo>
                  <a:cubicBezTo>
                    <a:pt x="4933823" y="449453"/>
                    <a:pt x="4926965" y="453517"/>
                    <a:pt x="4919980" y="457200"/>
                  </a:cubicBezTo>
                  <a:cubicBezTo>
                    <a:pt x="4912995" y="460883"/>
                    <a:pt x="4905756" y="464312"/>
                    <a:pt x="4898390" y="467360"/>
                  </a:cubicBezTo>
                  <a:cubicBezTo>
                    <a:pt x="4891024" y="470408"/>
                    <a:pt x="4883531" y="473075"/>
                    <a:pt x="4875911" y="475361"/>
                  </a:cubicBezTo>
                  <a:cubicBezTo>
                    <a:pt x="4868291" y="477647"/>
                    <a:pt x="4860544" y="479552"/>
                    <a:pt x="4852797" y="481203"/>
                  </a:cubicBezTo>
                  <a:cubicBezTo>
                    <a:pt x="4845050" y="482854"/>
                    <a:pt x="4837176" y="483870"/>
                    <a:pt x="4829175" y="484759"/>
                  </a:cubicBezTo>
                  <a:cubicBezTo>
                    <a:pt x="4821174" y="485648"/>
                    <a:pt x="4813300" y="485902"/>
                    <a:pt x="4805426" y="485902"/>
                  </a:cubicBezTo>
                  <a:lnTo>
                    <a:pt x="242951" y="485902"/>
                  </a:lnTo>
                  <a:cubicBezTo>
                    <a:pt x="234950" y="485902"/>
                    <a:pt x="227076" y="485521"/>
                    <a:pt x="219202" y="484759"/>
                  </a:cubicBezTo>
                  <a:cubicBezTo>
                    <a:pt x="211328" y="483997"/>
                    <a:pt x="203454" y="482854"/>
                    <a:pt x="195580" y="481203"/>
                  </a:cubicBezTo>
                  <a:cubicBezTo>
                    <a:pt x="187706" y="479552"/>
                    <a:pt x="180086" y="477774"/>
                    <a:pt x="172466" y="475361"/>
                  </a:cubicBezTo>
                  <a:cubicBezTo>
                    <a:pt x="164846" y="472948"/>
                    <a:pt x="157353" y="470408"/>
                    <a:pt x="149987" y="467360"/>
                  </a:cubicBezTo>
                  <a:cubicBezTo>
                    <a:pt x="142621" y="464312"/>
                    <a:pt x="135509" y="460883"/>
                    <a:pt x="128397" y="457200"/>
                  </a:cubicBezTo>
                  <a:cubicBezTo>
                    <a:pt x="121285" y="453517"/>
                    <a:pt x="114554" y="449326"/>
                    <a:pt x="107950" y="445008"/>
                  </a:cubicBezTo>
                  <a:cubicBezTo>
                    <a:pt x="101346" y="440690"/>
                    <a:pt x="94996" y="435864"/>
                    <a:pt x="88773" y="430784"/>
                  </a:cubicBezTo>
                  <a:cubicBezTo>
                    <a:pt x="82550" y="425704"/>
                    <a:pt x="76708" y="420370"/>
                    <a:pt x="71120" y="414782"/>
                  </a:cubicBezTo>
                  <a:cubicBezTo>
                    <a:pt x="65532" y="409194"/>
                    <a:pt x="60198" y="403225"/>
                    <a:pt x="55118" y="397129"/>
                  </a:cubicBezTo>
                  <a:cubicBezTo>
                    <a:pt x="50038" y="391033"/>
                    <a:pt x="45339" y="384556"/>
                    <a:pt x="40894" y="377952"/>
                  </a:cubicBezTo>
                  <a:cubicBezTo>
                    <a:pt x="36449" y="371348"/>
                    <a:pt x="32385" y="364490"/>
                    <a:pt x="28702" y="357505"/>
                  </a:cubicBezTo>
                  <a:cubicBezTo>
                    <a:pt x="25019" y="350520"/>
                    <a:pt x="21590" y="343281"/>
                    <a:pt x="18542" y="335915"/>
                  </a:cubicBezTo>
                  <a:cubicBezTo>
                    <a:pt x="15494" y="328549"/>
                    <a:pt x="12827" y="321056"/>
                    <a:pt x="10541" y="313436"/>
                  </a:cubicBezTo>
                  <a:cubicBezTo>
                    <a:pt x="8255" y="305816"/>
                    <a:pt x="6350" y="298069"/>
                    <a:pt x="4699" y="290322"/>
                  </a:cubicBezTo>
                  <a:cubicBezTo>
                    <a:pt x="3048" y="282575"/>
                    <a:pt x="2032" y="274701"/>
                    <a:pt x="1143" y="266700"/>
                  </a:cubicBezTo>
                  <a:cubicBezTo>
                    <a:pt x="254" y="258699"/>
                    <a:pt x="0" y="250825"/>
                    <a:pt x="0" y="242951"/>
                  </a:cubicBezTo>
                  <a:close/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63500" y="63500"/>
              <a:ext cx="5057648" cy="495300"/>
            </a:xfrm>
            <a:custGeom>
              <a:avLst/>
              <a:gdLst/>
              <a:ahLst/>
              <a:cxnLst/>
              <a:rect r="r" b="b" t="t" l="l"/>
              <a:pathLst>
                <a:path h="495300" w="5057648">
                  <a:moveTo>
                    <a:pt x="0" y="247650"/>
                  </a:moveTo>
                  <a:cubicBezTo>
                    <a:pt x="0" y="239522"/>
                    <a:pt x="381" y="231394"/>
                    <a:pt x="1143" y="223393"/>
                  </a:cubicBezTo>
                  <a:cubicBezTo>
                    <a:pt x="1905" y="215265"/>
                    <a:pt x="3175" y="207264"/>
                    <a:pt x="4699" y="199390"/>
                  </a:cubicBezTo>
                  <a:cubicBezTo>
                    <a:pt x="6223" y="191389"/>
                    <a:pt x="8255" y="183515"/>
                    <a:pt x="10541" y="175768"/>
                  </a:cubicBezTo>
                  <a:lnTo>
                    <a:pt x="15113" y="177165"/>
                  </a:lnTo>
                  <a:lnTo>
                    <a:pt x="10541" y="175768"/>
                  </a:lnTo>
                  <a:cubicBezTo>
                    <a:pt x="12954" y="168021"/>
                    <a:pt x="15621" y="160401"/>
                    <a:pt x="18669" y="152908"/>
                  </a:cubicBezTo>
                  <a:lnTo>
                    <a:pt x="23114" y="154686"/>
                  </a:lnTo>
                  <a:lnTo>
                    <a:pt x="18669" y="152908"/>
                  </a:lnTo>
                  <a:cubicBezTo>
                    <a:pt x="21717" y="145415"/>
                    <a:pt x="25273" y="138049"/>
                    <a:pt x="29083" y="130937"/>
                  </a:cubicBezTo>
                  <a:lnTo>
                    <a:pt x="33274" y="133223"/>
                  </a:lnTo>
                  <a:lnTo>
                    <a:pt x="29083" y="130937"/>
                  </a:lnTo>
                  <a:cubicBezTo>
                    <a:pt x="32893" y="123825"/>
                    <a:pt x="37084" y="116840"/>
                    <a:pt x="41529" y="110109"/>
                  </a:cubicBezTo>
                  <a:cubicBezTo>
                    <a:pt x="45974" y="103378"/>
                    <a:pt x="50800" y="96901"/>
                    <a:pt x="56007" y="90551"/>
                  </a:cubicBezTo>
                  <a:cubicBezTo>
                    <a:pt x="61214" y="84328"/>
                    <a:pt x="66548" y="78232"/>
                    <a:pt x="72390" y="72517"/>
                  </a:cubicBezTo>
                  <a:cubicBezTo>
                    <a:pt x="78105" y="66802"/>
                    <a:pt x="84074" y="61341"/>
                    <a:pt x="90424" y="56134"/>
                  </a:cubicBezTo>
                  <a:lnTo>
                    <a:pt x="93472" y="59817"/>
                  </a:lnTo>
                  <a:lnTo>
                    <a:pt x="90424" y="56134"/>
                  </a:lnTo>
                  <a:cubicBezTo>
                    <a:pt x="96647" y="50927"/>
                    <a:pt x="103251" y="46101"/>
                    <a:pt x="109982" y="41656"/>
                  </a:cubicBezTo>
                  <a:cubicBezTo>
                    <a:pt x="116713" y="37211"/>
                    <a:pt x="123698" y="33020"/>
                    <a:pt x="130810" y="29210"/>
                  </a:cubicBezTo>
                  <a:lnTo>
                    <a:pt x="133096" y="33401"/>
                  </a:lnTo>
                  <a:lnTo>
                    <a:pt x="130810" y="29210"/>
                  </a:lnTo>
                  <a:cubicBezTo>
                    <a:pt x="137922" y="25400"/>
                    <a:pt x="145288" y="21971"/>
                    <a:pt x="152781" y="18796"/>
                  </a:cubicBezTo>
                  <a:cubicBezTo>
                    <a:pt x="160274" y="15748"/>
                    <a:pt x="167894" y="12954"/>
                    <a:pt x="175641" y="10668"/>
                  </a:cubicBezTo>
                  <a:lnTo>
                    <a:pt x="177038" y="15240"/>
                  </a:lnTo>
                  <a:lnTo>
                    <a:pt x="175641" y="10668"/>
                  </a:lnTo>
                  <a:cubicBezTo>
                    <a:pt x="183388" y="8255"/>
                    <a:pt x="191262" y="6350"/>
                    <a:pt x="199263" y="4826"/>
                  </a:cubicBezTo>
                  <a:lnTo>
                    <a:pt x="200152" y="9525"/>
                  </a:lnTo>
                  <a:lnTo>
                    <a:pt x="199263" y="4826"/>
                  </a:lnTo>
                  <a:cubicBezTo>
                    <a:pt x="207264" y="3302"/>
                    <a:pt x="215265" y="2032"/>
                    <a:pt x="223266" y="1270"/>
                  </a:cubicBezTo>
                  <a:lnTo>
                    <a:pt x="223774" y="5969"/>
                  </a:lnTo>
                  <a:lnTo>
                    <a:pt x="223266" y="1270"/>
                  </a:lnTo>
                  <a:cubicBezTo>
                    <a:pt x="231394" y="381"/>
                    <a:pt x="239522" y="0"/>
                    <a:pt x="247650" y="0"/>
                  </a:cubicBezTo>
                  <a:lnTo>
                    <a:pt x="247650" y="4826"/>
                  </a:lnTo>
                  <a:lnTo>
                    <a:pt x="247650" y="0"/>
                  </a:lnTo>
                  <a:lnTo>
                    <a:pt x="4810125" y="0"/>
                  </a:lnTo>
                  <a:lnTo>
                    <a:pt x="4810125" y="4826"/>
                  </a:lnTo>
                  <a:lnTo>
                    <a:pt x="4810125" y="0"/>
                  </a:lnTo>
                  <a:cubicBezTo>
                    <a:pt x="4818253" y="0"/>
                    <a:pt x="4826381" y="381"/>
                    <a:pt x="4834382" y="1143"/>
                  </a:cubicBezTo>
                  <a:lnTo>
                    <a:pt x="4833874" y="5842"/>
                  </a:lnTo>
                  <a:lnTo>
                    <a:pt x="4834382" y="1143"/>
                  </a:lnTo>
                  <a:cubicBezTo>
                    <a:pt x="4842510" y="1905"/>
                    <a:pt x="4850511" y="3175"/>
                    <a:pt x="4858385" y="4699"/>
                  </a:cubicBezTo>
                  <a:lnTo>
                    <a:pt x="4857496" y="9398"/>
                  </a:lnTo>
                  <a:lnTo>
                    <a:pt x="4858385" y="4699"/>
                  </a:lnTo>
                  <a:cubicBezTo>
                    <a:pt x="4866386" y="6223"/>
                    <a:pt x="4874260" y="8255"/>
                    <a:pt x="4882007" y="10541"/>
                  </a:cubicBezTo>
                  <a:cubicBezTo>
                    <a:pt x="4889754" y="12954"/>
                    <a:pt x="4897374" y="15621"/>
                    <a:pt x="4904867" y="18669"/>
                  </a:cubicBezTo>
                  <a:cubicBezTo>
                    <a:pt x="4912360" y="21717"/>
                    <a:pt x="4919726" y="25273"/>
                    <a:pt x="4926838" y="29083"/>
                  </a:cubicBezTo>
                  <a:lnTo>
                    <a:pt x="4924552" y="33274"/>
                  </a:lnTo>
                  <a:lnTo>
                    <a:pt x="4926838" y="29083"/>
                  </a:lnTo>
                  <a:cubicBezTo>
                    <a:pt x="4933950" y="32893"/>
                    <a:pt x="4940935" y="37084"/>
                    <a:pt x="4947666" y="41529"/>
                  </a:cubicBezTo>
                  <a:lnTo>
                    <a:pt x="4944999" y="45466"/>
                  </a:lnTo>
                  <a:lnTo>
                    <a:pt x="4947666" y="41529"/>
                  </a:lnTo>
                  <a:cubicBezTo>
                    <a:pt x="4954397" y="45974"/>
                    <a:pt x="4960874" y="50800"/>
                    <a:pt x="4967224" y="56007"/>
                  </a:cubicBezTo>
                  <a:lnTo>
                    <a:pt x="4964176" y="59690"/>
                  </a:lnTo>
                  <a:lnTo>
                    <a:pt x="4967224" y="56007"/>
                  </a:lnTo>
                  <a:cubicBezTo>
                    <a:pt x="4973447" y="61214"/>
                    <a:pt x="4979543" y="66548"/>
                    <a:pt x="4985258" y="72390"/>
                  </a:cubicBezTo>
                  <a:lnTo>
                    <a:pt x="4981829" y="75819"/>
                  </a:lnTo>
                  <a:lnTo>
                    <a:pt x="4985258" y="72390"/>
                  </a:lnTo>
                  <a:cubicBezTo>
                    <a:pt x="4990973" y="78105"/>
                    <a:pt x="4996434" y="84074"/>
                    <a:pt x="5001641" y="90424"/>
                  </a:cubicBezTo>
                  <a:cubicBezTo>
                    <a:pt x="5006848" y="96647"/>
                    <a:pt x="5011674" y="103251"/>
                    <a:pt x="5016119" y="109982"/>
                  </a:cubicBezTo>
                  <a:lnTo>
                    <a:pt x="5012182" y="112649"/>
                  </a:lnTo>
                  <a:lnTo>
                    <a:pt x="5016119" y="109982"/>
                  </a:lnTo>
                  <a:cubicBezTo>
                    <a:pt x="5020564" y="116713"/>
                    <a:pt x="5024755" y="123698"/>
                    <a:pt x="5028565" y="130810"/>
                  </a:cubicBezTo>
                  <a:lnTo>
                    <a:pt x="5024374" y="133096"/>
                  </a:lnTo>
                  <a:lnTo>
                    <a:pt x="5028565" y="130810"/>
                  </a:lnTo>
                  <a:cubicBezTo>
                    <a:pt x="5032375" y="137922"/>
                    <a:pt x="5035804" y="145288"/>
                    <a:pt x="5038979" y="152781"/>
                  </a:cubicBezTo>
                  <a:lnTo>
                    <a:pt x="5034534" y="154559"/>
                  </a:lnTo>
                  <a:lnTo>
                    <a:pt x="5038979" y="152781"/>
                  </a:lnTo>
                  <a:cubicBezTo>
                    <a:pt x="5042027" y="160274"/>
                    <a:pt x="5044821" y="167894"/>
                    <a:pt x="5047107" y="175641"/>
                  </a:cubicBezTo>
                  <a:cubicBezTo>
                    <a:pt x="5049520" y="183388"/>
                    <a:pt x="5051425" y="191262"/>
                    <a:pt x="5052949" y="199263"/>
                  </a:cubicBezTo>
                  <a:cubicBezTo>
                    <a:pt x="5054473" y="207264"/>
                    <a:pt x="5055743" y="215265"/>
                    <a:pt x="5056505" y="223266"/>
                  </a:cubicBezTo>
                  <a:lnTo>
                    <a:pt x="5051806" y="223774"/>
                  </a:lnTo>
                  <a:lnTo>
                    <a:pt x="5056505" y="223266"/>
                  </a:lnTo>
                  <a:cubicBezTo>
                    <a:pt x="5057267" y="231394"/>
                    <a:pt x="5057648" y="239395"/>
                    <a:pt x="5057648" y="247523"/>
                  </a:cubicBezTo>
                  <a:lnTo>
                    <a:pt x="5052822" y="247523"/>
                  </a:lnTo>
                  <a:lnTo>
                    <a:pt x="5057648" y="247523"/>
                  </a:lnTo>
                  <a:cubicBezTo>
                    <a:pt x="5057648" y="255651"/>
                    <a:pt x="5057267" y="263779"/>
                    <a:pt x="5056505" y="271780"/>
                  </a:cubicBezTo>
                  <a:lnTo>
                    <a:pt x="5051806" y="271272"/>
                  </a:lnTo>
                  <a:lnTo>
                    <a:pt x="5056505" y="271780"/>
                  </a:lnTo>
                  <a:cubicBezTo>
                    <a:pt x="5055743" y="279908"/>
                    <a:pt x="5054473" y="287909"/>
                    <a:pt x="5052949" y="295783"/>
                  </a:cubicBezTo>
                  <a:cubicBezTo>
                    <a:pt x="5051425" y="303784"/>
                    <a:pt x="5049393" y="311658"/>
                    <a:pt x="5047107" y="319405"/>
                  </a:cubicBezTo>
                  <a:cubicBezTo>
                    <a:pt x="5044694" y="327152"/>
                    <a:pt x="5042027" y="334772"/>
                    <a:pt x="5038979" y="342265"/>
                  </a:cubicBezTo>
                  <a:lnTo>
                    <a:pt x="5034534" y="340487"/>
                  </a:lnTo>
                  <a:lnTo>
                    <a:pt x="5038979" y="342265"/>
                  </a:lnTo>
                  <a:cubicBezTo>
                    <a:pt x="5035931" y="349758"/>
                    <a:pt x="5032375" y="357124"/>
                    <a:pt x="5028565" y="364236"/>
                  </a:cubicBezTo>
                  <a:lnTo>
                    <a:pt x="5024374" y="361950"/>
                  </a:lnTo>
                  <a:lnTo>
                    <a:pt x="5028565" y="364236"/>
                  </a:lnTo>
                  <a:cubicBezTo>
                    <a:pt x="5024755" y="371348"/>
                    <a:pt x="5020564" y="378333"/>
                    <a:pt x="5016119" y="385064"/>
                  </a:cubicBezTo>
                  <a:lnTo>
                    <a:pt x="5012182" y="382397"/>
                  </a:lnTo>
                  <a:lnTo>
                    <a:pt x="5016119" y="385064"/>
                  </a:lnTo>
                  <a:cubicBezTo>
                    <a:pt x="5011674" y="391795"/>
                    <a:pt x="5006848" y="398272"/>
                    <a:pt x="5001641" y="404622"/>
                  </a:cubicBezTo>
                  <a:cubicBezTo>
                    <a:pt x="4996434" y="410845"/>
                    <a:pt x="4991100" y="416941"/>
                    <a:pt x="4985258" y="422656"/>
                  </a:cubicBezTo>
                  <a:lnTo>
                    <a:pt x="4981829" y="419227"/>
                  </a:lnTo>
                  <a:lnTo>
                    <a:pt x="4985258" y="422656"/>
                  </a:lnTo>
                  <a:cubicBezTo>
                    <a:pt x="4979543" y="428371"/>
                    <a:pt x="4973574" y="433832"/>
                    <a:pt x="4967224" y="439039"/>
                  </a:cubicBezTo>
                  <a:cubicBezTo>
                    <a:pt x="4961001" y="444246"/>
                    <a:pt x="4954397" y="449072"/>
                    <a:pt x="4947666" y="453517"/>
                  </a:cubicBezTo>
                  <a:lnTo>
                    <a:pt x="4944999" y="449580"/>
                  </a:lnTo>
                  <a:lnTo>
                    <a:pt x="4947666" y="453517"/>
                  </a:lnTo>
                  <a:cubicBezTo>
                    <a:pt x="4940935" y="457962"/>
                    <a:pt x="4933950" y="462153"/>
                    <a:pt x="4926838" y="465963"/>
                  </a:cubicBezTo>
                  <a:cubicBezTo>
                    <a:pt x="4919726" y="469773"/>
                    <a:pt x="4912360" y="473202"/>
                    <a:pt x="4904867" y="476377"/>
                  </a:cubicBezTo>
                  <a:lnTo>
                    <a:pt x="4903089" y="471932"/>
                  </a:lnTo>
                  <a:lnTo>
                    <a:pt x="4904867" y="476377"/>
                  </a:lnTo>
                  <a:cubicBezTo>
                    <a:pt x="4897374" y="479425"/>
                    <a:pt x="4889754" y="482219"/>
                    <a:pt x="4882007" y="484505"/>
                  </a:cubicBezTo>
                  <a:cubicBezTo>
                    <a:pt x="4874260" y="486918"/>
                    <a:pt x="4866386" y="488823"/>
                    <a:pt x="4858385" y="490347"/>
                  </a:cubicBezTo>
                  <a:lnTo>
                    <a:pt x="4857496" y="485648"/>
                  </a:lnTo>
                  <a:lnTo>
                    <a:pt x="4858385" y="490347"/>
                  </a:lnTo>
                  <a:cubicBezTo>
                    <a:pt x="4850384" y="491871"/>
                    <a:pt x="4842383" y="493141"/>
                    <a:pt x="4834382" y="493903"/>
                  </a:cubicBezTo>
                  <a:cubicBezTo>
                    <a:pt x="4826254" y="494665"/>
                    <a:pt x="4818253" y="495046"/>
                    <a:pt x="4810125" y="495046"/>
                  </a:cubicBezTo>
                  <a:lnTo>
                    <a:pt x="4810125" y="490220"/>
                  </a:lnTo>
                  <a:lnTo>
                    <a:pt x="4810125" y="495300"/>
                  </a:lnTo>
                  <a:lnTo>
                    <a:pt x="247650" y="495300"/>
                  </a:lnTo>
                  <a:lnTo>
                    <a:pt x="247650" y="490474"/>
                  </a:lnTo>
                  <a:lnTo>
                    <a:pt x="247650" y="495300"/>
                  </a:lnTo>
                  <a:cubicBezTo>
                    <a:pt x="239522" y="495300"/>
                    <a:pt x="231394" y="494919"/>
                    <a:pt x="223393" y="494157"/>
                  </a:cubicBezTo>
                  <a:cubicBezTo>
                    <a:pt x="215265" y="493395"/>
                    <a:pt x="207264" y="492125"/>
                    <a:pt x="199390" y="490601"/>
                  </a:cubicBezTo>
                  <a:lnTo>
                    <a:pt x="200279" y="485902"/>
                  </a:lnTo>
                  <a:lnTo>
                    <a:pt x="199390" y="490601"/>
                  </a:lnTo>
                  <a:cubicBezTo>
                    <a:pt x="191389" y="489077"/>
                    <a:pt x="183515" y="487045"/>
                    <a:pt x="175768" y="484759"/>
                  </a:cubicBezTo>
                  <a:cubicBezTo>
                    <a:pt x="168021" y="482346"/>
                    <a:pt x="160401" y="479679"/>
                    <a:pt x="152908" y="476631"/>
                  </a:cubicBezTo>
                  <a:lnTo>
                    <a:pt x="154686" y="472186"/>
                  </a:lnTo>
                  <a:lnTo>
                    <a:pt x="152908" y="476631"/>
                  </a:lnTo>
                  <a:cubicBezTo>
                    <a:pt x="145415" y="473583"/>
                    <a:pt x="138049" y="470027"/>
                    <a:pt x="130937" y="466217"/>
                  </a:cubicBezTo>
                  <a:cubicBezTo>
                    <a:pt x="123825" y="462407"/>
                    <a:pt x="116840" y="458216"/>
                    <a:pt x="110109" y="453771"/>
                  </a:cubicBezTo>
                  <a:lnTo>
                    <a:pt x="112776" y="449834"/>
                  </a:lnTo>
                  <a:lnTo>
                    <a:pt x="110109" y="453771"/>
                  </a:lnTo>
                  <a:cubicBezTo>
                    <a:pt x="103378" y="449326"/>
                    <a:pt x="96901" y="444500"/>
                    <a:pt x="90551" y="439293"/>
                  </a:cubicBezTo>
                  <a:cubicBezTo>
                    <a:pt x="84328" y="434086"/>
                    <a:pt x="78232" y="428752"/>
                    <a:pt x="72517" y="422910"/>
                  </a:cubicBezTo>
                  <a:cubicBezTo>
                    <a:pt x="66802" y="417195"/>
                    <a:pt x="61341" y="411226"/>
                    <a:pt x="56134" y="404876"/>
                  </a:cubicBezTo>
                  <a:cubicBezTo>
                    <a:pt x="50927" y="398653"/>
                    <a:pt x="46101" y="392049"/>
                    <a:pt x="41656" y="385318"/>
                  </a:cubicBezTo>
                  <a:cubicBezTo>
                    <a:pt x="37211" y="378587"/>
                    <a:pt x="33020" y="371602"/>
                    <a:pt x="29210" y="364490"/>
                  </a:cubicBezTo>
                  <a:cubicBezTo>
                    <a:pt x="25400" y="357378"/>
                    <a:pt x="21971" y="350012"/>
                    <a:pt x="18796" y="342519"/>
                  </a:cubicBezTo>
                  <a:lnTo>
                    <a:pt x="23241" y="340741"/>
                  </a:lnTo>
                  <a:lnTo>
                    <a:pt x="18796" y="342519"/>
                  </a:lnTo>
                  <a:cubicBezTo>
                    <a:pt x="15748" y="335026"/>
                    <a:pt x="12954" y="327406"/>
                    <a:pt x="10668" y="319659"/>
                  </a:cubicBezTo>
                  <a:cubicBezTo>
                    <a:pt x="8255" y="311912"/>
                    <a:pt x="6350" y="304038"/>
                    <a:pt x="4826" y="296037"/>
                  </a:cubicBezTo>
                  <a:lnTo>
                    <a:pt x="9525" y="295148"/>
                  </a:lnTo>
                  <a:lnTo>
                    <a:pt x="4826" y="296037"/>
                  </a:lnTo>
                  <a:cubicBezTo>
                    <a:pt x="3302" y="288036"/>
                    <a:pt x="2032" y="280035"/>
                    <a:pt x="1270" y="272034"/>
                  </a:cubicBezTo>
                  <a:lnTo>
                    <a:pt x="5969" y="271526"/>
                  </a:lnTo>
                  <a:lnTo>
                    <a:pt x="1270" y="272034"/>
                  </a:lnTo>
                  <a:cubicBezTo>
                    <a:pt x="381" y="263906"/>
                    <a:pt x="0" y="255778"/>
                    <a:pt x="0" y="247650"/>
                  </a:cubicBezTo>
                  <a:moveTo>
                    <a:pt x="9525" y="247650"/>
                  </a:moveTo>
                  <a:lnTo>
                    <a:pt x="4826" y="247650"/>
                  </a:lnTo>
                  <a:lnTo>
                    <a:pt x="9525" y="247650"/>
                  </a:lnTo>
                  <a:cubicBezTo>
                    <a:pt x="9525" y="255397"/>
                    <a:pt x="9906" y="263271"/>
                    <a:pt x="10668" y="271018"/>
                  </a:cubicBezTo>
                  <a:cubicBezTo>
                    <a:pt x="11430" y="278765"/>
                    <a:pt x="12573" y="286512"/>
                    <a:pt x="14097" y="294132"/>
                  </a:cubicBezTo>
                  <a:cubicBezTo>
                    <a:pt x="15621" y="301752"/>
                    <a:pt x="17526" y="309372"/>
                    <a:pt x="19812" y="316738"/>
                  </a:cubicBezTo>
                  <a:lnTo>
                    <a:pt x="15240" y="318135"/>
                  </a:lnTo>
                  <a:lnTo>
                    <a:pt x="19812" y="316738"/>
                  </a:lnTo>
                  <a:cubicBezTo>
                    <a:pt x="22098" y="324231"/>
                    <a:pt x="24638" y="331597"/>
                    <a:pt x="27686" y="338709"/>
                  </a:cubicBezTo>
                  <a:cubicBezTo>
                    <a:pt x="30734" y="345948"/>
                    <a:pt x="34036" y="352933"/>
                    <a:pt x="37719" y="359791"/>
                  </a:cubicBezTo>
                  <a:lnTo>
                    <a:pt x="33528" y="362077"/>
                  </a:lnTo>
                  <a:lnTo>
                    <a:pt x="37719" y="359791"/>
                  </a:lnTo>
                  <a:cubicBezTo>
                    <a:pt x="41402" y="366649"/>
                    <a:pt x="45339" y="373380"/>
                    <a:pt x="49784" y="379857"/>
                  </a:cubicBezTo>
                  <a:lnTo>
                    <a:pt x="45847" y="382524"/>
                  </a:lnTo>
                  <a:lnTo>
                    <a:pt x="49784" y="379857"/>
                  </a:lnTo>
                  <a:cubicBezTo>
                    <a:pt x="54102" y="386334"/>
                    <a:pt x="58801" y="392557"/>
                    <a:pt x="63754" y="398653"/>
                  </a:cubicBezTo>
                  <a:lnTo>
                    <a:pt x="60071" y="401701"/>
                  </a:lnTo>
                  <a:lnTo>
                    <a:pt x="63754" y="398653"/>
                  </a:lnTo>
                  <a:cubicBezTo>
                    <a:pt x="68707" y="404622"/>
                    <a:pt x="73914" y="410464"/>
                    <a:pt x="79502" y="415925"/>
                  </a:cubicBezTo>
                  <a:lnTo>
                    <a:pt x="76073" y="419354"/>
                  </a:lnTo>
                  <a:lnTo>
                    <a:pt x="79502" y="415925"/>
                  </a:lnTo>
                  <a:cubicBezTo>
                    <a:pt x="84963" y="421386"/>
                    <a:pt x="90805" y="426720"/>
                    <a:pt x="96774" y="431673"/>
                  </a:cubicBezTo>
                  <a:lnTo>
                    <a:pt x="93726" y="435356"/>
                  </a:lnTo>
                  <a:lnTo>
                    <a:pt x="96774" y="431673"/>
                  </a:lnTo>
                  <a:cubicBezTo>
                    <a:pt x="102743" y="436626"/>
                    <a:pt x="109093" y="441198"/>
                    <a:pt x="115570" y="445643"/>
                  </a:cubicBezTo>
                  <a:cubicBezTo>
                    <a:pt x="122047" y="450088"/>
                    <a:pt x="128778" y="454025"/>
                    <a:pt x="135636" y="457708"/>
                  </a:cubicBezTo>
                  <a:lnTo>
                    <a:pt x="133350" y="461899"/>
                  </a:lnTo>
                  <a:lnTo>
                    <a:pt x="135636" y="457708"/>
                  </a:lnTo>
                  <a:cubicBezTo>
                    <a:pt x="142494" y="461391"/>
                    <a:pt x="149606" y="464693"/>
                    <a:pt x="156718" y="467741"/>
                  </a:cubicBezTo>
                  <a:cubicBezTo>
                    <a:pt x="163957" y="470789"/>
                    <a:pt x="171196" y="473329"/>
                    <a:pt x="178689" y="475615"/>
                  </a:cubicBezTo>
                  <a:lnTo>
                    <a:pt x="177292" y="480187"/>
                  </a:lnTo>
                  <a:lnTo>
                    <a:pt x="178689" y="475615"/>
                  </a:lnTo>
                  <a:cubicBezTo>
                    <a:pt x="186182" y="477901"/>
                    <a:pt x="193675" y="479806"/>
                    <a:pt x="201295" y="481330"/>
                  </a:cubicBezTo>
                  <a:cubicBezTo>
                    <a:pt x="208915" y="482854"/>
                    <a:pt x="216662" y="483997"/>
                    <a:pt x="224409" y="484759"/>
                  </a:cubicBezTo>
                  <a:lnTo>
                    <a:pt x="223901" y="489458"/>
                  </a:lnTo>
                  <a:lnTo>
                    <a:pt x="224409" y="484759"/>
                  </a:lnTo>
                  <a:cubicBezTo>
                    <a:pt x="232156" y="485521"/>
                    <a:pt x="239903" y="485902"/>
                    <a:pt x="247777" y="485902"/>
                  </a:cubicBezTo>
                  <a:lnTo>
                    <a:pt x="4810125" y="485902"/>
                  </a:lnTo>
                  <a:cubicBezTo>
                    <a:pt x="4817872" y="485902"/>
                    <a:pt x="4825746" y="485521"/>
                    <a:pt x="4833493" y="484759"/>
                  </a:cubicBezTo>
                  <a:lnTo>
                    <a:pt x="4834001" y="489458"/>
                  </a:lnTo>
                  <a:lnTo>
                    <a:pt x="4833493" y="484759"/>
                  </a:lnTo>
                  <a:cubicBezTo>
                    <a:pt x="4841240" y="483997"/>
                    <a:pt x="4848987" y="482854"/>
                    <a:pt x="4856607" y="481330"/>
                  </a:cubicBezTo>
                  <a:cubicBezTo>
                    <a:pt x="4864227" y="479806"/>
                    <a:pt x="4871847" y="477901"/>
                    <a:pt x="4879213" y="475615"/>
                  </a:cubicBezTo>
                  <a:lnTo>
                    <a:pt x="4880610" y="480187"/>
                  </a:lnTo>
                  <a:lnTo>
                    <a:pt x="4879213" y="475615"/>
                  </a:lnTo>
                  <a:cubicBezTo>
                    <a:pt x="4886706" y="473329"/>
                    <a:pt x="4894072" y="470789"/>
                    <a:pt x="4901184" y="467741"/>
                  </a:cubicBezTo>
                  <a:cubicBezTo>
                    <a:pt x="4908423" y="464820"/>
                    <a:pt x="4915408" y="461391"/>
                    <a:pt x="4922266" y="457708"/>
                  </a:cubicBezTo>
                  <a:lnTo>
                    <a:pt x="4924552" y="461899"/>
                  </a:lnTo>
                  <a:lnTo>
                    <a:pt x="4922266" y="457708"/>
                  </a:lnTo>
                  <a:cubicBezTo>
                    <a:pt x="4929124" y="454025"/>
                    <a:pt x="4935855" y="450088"/>
                    <a:pt x="4942332" y="445643"/>
                  </a:cubicBezTo>
                  <a:cubicBezTo>
                    <a:pt x="4948809" y="441198"/>
                    <a:pt x="4955032" y="436626"/>
                    <a:pt x="4961128" y="431673"/>
                  </a:cubicBezTo>
                  <a:lnTo>
                    <a:pt x="4964176" y="435356"/>
                  </a:lnTo>
                  <a:lnTo>
                    <a:pt x="4961128" y="431673"/>
                  </a:lnTo>
                  <a:cubicBezTo>
                    <a:pt x="4967097" y="426720"/>
                    <a:pt x="4972939" y="421513"/>
                    <a:pt x="4978400" y="415925"/>
                  </a:cubicBezTo>
                  <a:cubicBezTo>
                    <a:pt x="4983861" y="410464"/>
                    <a:pt x="4989195" y="404622"/>
                    <a:pt x="4994148" y="398653"/>
                  </a:cubicBezTo>
                  <a:lnTo>
                    <a:pt x="4997831" y="401701"/>
                  </a:lnTo>
                  <a:lnTo>
                    <a:pt x="4994148" y="398653"/>
                  </a:lnTo>
                  <a:cubicBezTo>
                    <a:pt x="4999101" y="392684"/>
                    <a:pt x="5003673" y="386334"/>
                    <a:pt x="5008118" y="379857"/>
                  </a:cubicBezTo>
                  <a:cubicBezTo>
                    <a:pt x="5012436" y="373380"/>
                    <a:pt x="5016500" y="366649"/>
                    <a:pt x="5020183" y="359791"/>
                  </a:cubicBezTo>
                  <a:cubicBezTo>
                    <a:pt x="5023866" y="352933"/>
                    <a:pt x="5027168" y="345821"/>
                    <a:pt x="5030216" y="338709"/>
                  </a:cubicBezTo>
                  <a:cubicBezTo>
                    <a:pt x="5033137" y="331470"/>
                    <a:pt x="5035804" y="324231"/>
                    <a:pt x="5038090" y="316738"/>
                  </a:cubicBezTo>
                  <a:lnTo>
                    <a:pt x="5042662" y="318135"/>
                  </a:lnTo>
                  <a:lnTo>
                    <a:pt x="5038090" y="316738"/>
                  </a:lnTo>
                  <a:cubicBezTo>
                    <a:pt x="5040376" y="309245"/>
                    <a:pt x="5042281" y="301752"/>
                    <a:pt x="5043805" y="294132"/>
                  </a:cubicBezTo>
                  <a:lnTo>
                    <a:pt x="5048504" y="295021"/>
                  </a:lnTo>
                  <a:lnTo>
                    <a:pt x="5043805" y="294132"/>
                  </a:lnTo>
                  <a:cubicBezTo>
                    <a:pt x="5045329" y="286512"/>
                    <a:pt x="5046472" y="278765"/>
                    <a:pt x="5047234" y="271018"/>
                  </a:cubicBezTo>
                  <a:cubicBezTo>
                    <a:pt x="5047996" y="263271"/>
                    <a:pt x="5048377" y="255524"/>
                    <a:pt x="5048377" y="247650"/>
                  </a:cubicBezTo>
                  <a:cubicBezTo>
                    <a:pt x="5048377" y="239776"/>
                    <a:pt x="5047996" y="232029"/>
                    <a:pt x="5047234" y="224282"/>
                  </a:cubicBezTo>
                  <a:cubicBezTo>
                    <a:pt x="5046472" y="216535"/>
                    <a:pt x="5045329" y="208788"/>
                    <a:pt x="5043805" y="201168"/>
                  </a:cubicBezTo>
                  <a:lnTo>
                    <a:pt x="5048504" y="200279"/>
                  </a:lnTo>
                  <a:lnTo>
                    <a:pt x="5043805" y="201168"/>
                  </a:lnTo>
                  <a:cubicBezTo>
                    <a:pt x="5042281" y="193548"/>
                    <a:pt x="5040376" y="185928"/>
                    <a:pt x="5038090" y="178562"/>
                  </a:cubicBezTo>
                  <a:lnTo>
                    <a:pt x="5042662" y="177165"/>
                  </a:lnTo>
                  <a:lnTo>
                    <a:pt x="5038090" y="178562"/>
                  </a:lnTo>
                  <a:cubicBezTo>
                    <a:pt x="5035804" y="171069"/>
                    <a:pt x="5033264" y="163703"/>
                    <a:pt x="5030216" y="156591"/>
                  </a:cubicBezTo>
                  <a:cubicBezTo>
                    <a:pt x="5027168" y="149479"/>
                    <a:pt x="5023866" y="142367"/>
                    <a:pt x="5020183" y="135509"/>
                  </a:cubicBezTo>
                  <a:cubicBezTo>
                    <a:pt x="5016500" y="128651"/>
                    <a:pt x="5012563" y="121920"/>
                    <a:pt x="5008118" y="115443"/>
                  </a:cubicBezTo>
                  <a:cubicBezTo>
                    <a:pt x="5003800" y="108966"/>
                    <a:pt x="4999101" y="102743"/>
                    <a:pt x="4994148" y="96647"/>
                  </a:cubicBezTo>
                  <a:lnTo>
                    <a:pt x="4997831" y="93599"/>
                  </a:lnTo>
                  <a:lnTo>
                    <a:pt x="4994148" y="96647"/>
                  </a:lnTo>
                  <a:cubicBezTo>
                    <a:pt x="4989195" y="90678"/>
                    <a:pt x="4983988" y="84836"/>
                    <a:pt x="4978400" y="79375"/>
                  </a:cubicBezTo>
                  <a:cubicBezTo>
                    <a:pt x="4972939" y="73914"/>
                    <a:pt x="4967097" y="68580"/>
                    <a:pt x="4961128" y="63627"/>
                  </a:cubicBezTo>
                  <a:cubicBezTo>
                    <a:pt x="4955159" y="58674"/>
                    <a:pt x="4948809" y="54102"/>
                    <a:pt x="4942332" y="49657"/>
                  </a:cubicBezTo>
                  <a:cubicBezTo>
                    <a:pt x="4935855" y="45212"/>
                    <a:pt x="4929124" y="41275"/>
                    <a:pt x="4922266" y="37592"/>
                  </a:cubicBezTo>
                  <a:cubicBezTo>
                    <a:pt x="4915408" y="33909"/>
                    <a:pt x="4908296" y="30607"/>
                    <a:pt x="4901184" y="27559"/>
                  </a:cubicBezTo>
                  <a:lnTo>
                    <a:pt x="4902962" y="23114"/>
                  </a:lnTo>
                  <a:lnTo>
                    <a:pt x="4901184" y="27559"/>
                  </a:lnTo>
                  <a:cubicBezTo>
                    <a:pt x="4893945" y="24638"/>
                    <a:pt x="4886706" y="21971"/>
                    <a:pt x="4879213" y="19685"/>
                  </a:cubicBezTo>
                  <a:lnTo>
                    <a:pt x="4880610" y="15113"/>
                  </a:lnTo>
                  <a:lnTo>
                    <a:pt x="4879213" y="19685"/>
                  </a:lnTo>
                  <a:cubicBezTo>
                    <a:pt x="4871720" y="17399"/>
                    <a:pt x="4864227" y="15494"/>
                    <a:pt x="4856607" y="13970"/>
                  </a:cubicBezTo>
                  <a:cubicBezTo>
                    <a:pt x="4848987" y="12446"/>
                    <a:pt x="4841240" y="11303"/>
                    <a:pt x="4833493" y="10541"/>
                  </a:cubicBezTo>
                  <a:cubicBezTo>
                    <a:pt x="4825746" y="9779"/>
                    <a:pt x="4817999" y="9398"/>
                    <a:pt x="4810125" y="9398"/>
                  </a:cubicBezTo>
                  <a:lnTo>
                    <a:pt x="247650" y="9398"/>
                  </a:lnTo>
                  <a:cubicBezTo>
                    <a:pt x="239903" y="9398"/>
                    <a:pt x="232029" y="9779"/>
                    <a:pt x="224282" y="10541"/>
                  </a:cubicBezTo>
                  <a:cubicBezTo>
                    <a:pt x="216535" y="11303"/>
                    <a:pt x="208788" y="12446"/>
                    <a:pt x="201168" y="13970"/>
                  </a:cubicBezTo>
                  <a:cubicBezTo>
                    <a:pt x="193548" y="15494"/>
                    <a:pt x="185928" y="17399"/>
                    <a:pt x="178562" y="19685"/>
                  </a:cubicBezTo>
                  <a:cubicBezTo>
                    <a:pt x="171196" y="21971"/>
                    <a:pt x="163703" y="24511"/>
                    <a:pt x="156591" y="27559"/>
                  </a:cubicBezTo>
                  <a:lnTo>
                    <a:pt x="154813" y="23114"/>
                  </a:lnTo>
                  <a:lnTo>
                    <a:pt x="156591" y="27559"/>
                  </a:lnTo>
                  <a:cubicBezTo>
                    <a:pt x="149352" y="30607"/>
                    <a:pt x="142367" y="33909"/>
                    <a:pt x="135509" y="37592"/>
                  </a:cubicBezTo>
                  <a:cubicBezTo>
                    <a:pt x="128651" y="41275"/>
                    <a:pt x="121920" y="45212"/>
                    <a:pt x="115443" y="49657"/>
                  </a:cubicBezTo>
                  <a:lnTo>
                    <a:pt x="112776" y="45720"/>
                  </a:lnTo>
                  <a:lnTo>
                    <a:pt x="115443" y="49657"/>
                  </a:lnTo>
                  <a:cubicBezTo>
                    <a:pt x="108966" y="53975"/>
                    <a:pt x="102743" y="58674"/>
                    <a:pt x="96647" y="63627"/>
                  </a:cubicBezTo>
                  <a:cubicBezTo>
                    <a:pt x="90678" y="68580"/>
                    <a:pt x="84836" y="73787"/>
                    <a:pt x="79375" y="79375"/>
                  </a:cubicBezTo>
                  <a:lnTo>
                    <a:pt x="75946" y="75946"/>
                  </a:lnTo>
                  <a:lnTo>
                    <a:pt x="79375" y="79375"/>
                  </a:lnTo>
                  <a:cubicBezTo>
                    <a:pt x="73914" y="84836"/>
                    <a:pt x="68580" y="90678"/>
                    <a:pt x="63627" y="96647"/>
                  </a:cubicBezTo>
                  <a:lnTo>
                    <a:pt x="59944" y="93599"/>
                  </a:lnTo>
                  <a:lnTo>
                    <a:pt x="63627" y="96647"/>
                  </a:lnTo>
                  <a:cubicBezTo>
                    <a:pt x="58674" y="102616"/>
                    <a:pt x="54102" y="108966"/>
                    <a:pt x="49657" y="115443"/>
                  </a:cubicBezTo>
                  <a:lnTo>
                    <a:pt x="45720" y="112776"/>
                  </a:lnTo>
                  <a:lnTo>
                    <a:pt x="49657" y="115443"/>
                  </a:lnTo>
                  <a:cubicBezTo>
                    <a:pt x="45339" y="121920"/>
                    <a:pt x="41275" y="128651"/>
                    <a:pt x="37592" y="135509"/>
                  </a:cubicBezTo>
                  <a:cubicBezTo>
                    <a:pt x="33909" y="142367"/>
                    <a:pt x="30607" y="149479"/>
                    <a:pt x="27559" y="156591"/>
                  </a:cubicBezTo>
                  <a:cubicBezTo>
                    <a:pt x="24511" y="163703"/>
                    <a:pt x="21971" y="171069"/>
                    <a:pt x="19685" y="178562"/>
                  </a:cubicBezTo>
                  <a:cubicBezTo>
                    <a:pt x="17399" y="186055"/>
                    <a:pt x="15494" y="193548"/>
                    <a:pt x="13970" y="201168"/>
                  </a:cubicBezTo>
                  <a:lnTo>
                    <a:pt x="9271" y="200279"/>
                  </a:lnTo>
                  <a:lnTo>
                    <a:pt x="13970" y="201168"/>
                  </a:lnTo>
                  <a:cubicBezTo>
                    <a:pt x="12446" y="208788"/>
                    <a:pt x="11303" y="216535"/>
                    <a:pt x="10541" y="224282"/>
                  </a:cubicBezTo>
                  <a:lnTo>
                    <a:pt x="5842" y="223774"/>
                  </a:lnTo>
                  <a:lnTo>
                    <a:pt x="10541" y="224282"/>
                  </a:lnTo>
                  <a:cubicBezTo>
                    <a:pt x="9779" y="232029"/>
                    <a:pt x="9398" y="239776"/>
                    <a:pt x="9398" y="247650"/>
                  </a:cubicBezTo>
                  <a:close/>
                </a:path>
              </a:pathLst>
            </a:custGeom>
            <a:solidFill>
              <a:srgbClr val="B2D7E5"/>
            </a:solid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2543097" y="181610"/>
              <a:ext cx="66137" cy="18434"/>
            </a:xfrm>
            <a:custGeom>
              <a:avLst/>
              <a:gdLst/>
              <a:ahLst/>
              <a:cxnLst/>
              <a:rect r="r" b="b" t="t" l="l"/>
              <a:pathLst>
                <a:path h="18434" w="66137">
                  <a:moveTo>
                    <a:pt x="58879" y="18288"/>
                  </a:moveTo>
                  <a:cubicBezTo>
                    <a:pt x="52783" y="15875"/>
                    <a:pt x="46433" y="13970"/>
                    <a:pt x="40083" y="12573"/>
                  </a:cubicBezTo>
                  <a:lnTo>
                    <a:pt x="41226" y="7239"/>
                  </a:lnTo>
                  <a:lnTo>
                    <a:pt x="40464" y="12573"/>
                  </a:lnTo>
                  <a:cubicBezTo>
                    <a:pt x="33606" y="11557"/>
                    <a:pt x="25859" y="11049"/>
                    <a:pt x="19509" y="11049"/>
                  </a:cubicBezTo>
                  <a:lnTo>
                    <a:pt x="19509" y="5588"/>
                  </a:lnTo>
                  <a:lnTo>
                    <a:pt x="19890" y="10922"/>
                  </a:lnTo>
                  <a:cubicBezTo>
                    <a:pt x="15064" y="11303"/>
                    <a:pt x="10492" y="11811"/>
                    <a:pt x="6301" y="12446"/>
                  </a:cubicBezTo>
                  <a:cubicBezTo>
                    <a:pt x="3380" y="12954"/>
                    <a:pt x="586" y="10922"/>
                    <a:pt x="78" y="7874"/>
                  </a:cubicBezTo>
                  <a:cubicBezTo>
                    <a:pt x="-430" y="4826"/>
                    <a:pt x="1602" y="2159"/>
                    <a:pt x="4650" y="1651"/>
                  </a:cubicBezTo>
                  <a:cubicBezTo>
                    <a:pt x="9222" y="889"/>
                    <a:pt x="13921" y="381"/>
                    <a:pt x="19001" y="0"/>
                  </a:cubicBezTo>
                  <a:cubicBezTo>
                    <a:pt x="19128" y="0"/>
                    <a:pt x="19255" y="0"/>
                    <a:pt x="19382" y="0"/>
                  </a:cubicBezTo>
                  <a:cubicBezTo>
                    <a:pt x="26113" y="0"/>
                    <a:pt x="34495" y="635"/>
                    <a:pt x="41861" y="1651"/>
                  </a:cubicBezTo>
                  <a:cubicBezTo>
                    <a:pt x="41988" y="1651"/>
                    <a:pt x="42115" y="1651"/>
                    <a:pt x="42242" y="1778"/>
                  </a:cubicBezTo>
                  <a:cubicBezTo>
                    <a:pt x="49100" y="3302"/>
                    <a:pt x="55958" y="5334"/>
                    <a:pt x="62689" y="8001"/>
                  </a:cubicBezTo>
                  <a:cubicBezTo>
                    <a:pt x="65483" y="9144"/>
                    <a:pt x="66880" y="12192"/>
                    <a:pt x="65737" y="14986"/>
                  </a:cubicBezTo>
                  <a:cubicBezTo>
                    <a:pt x="64594" y="17780"/>
                    <a:pt x="61546" y="19177"/>
                    <a:pt x="58752" y="18034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2531169" y="356324"/>
              <a:ext cx="80751" cy="19383"/>
            </a:xfrm>
            <a:custGeom>
              <a:avLst/>
              <a:gdLst/>
              <a:ahLst/>
              <a:cxnLst/>
              <a:rect r="r" b="b" t="t" l="l"/>
              <a:pathLst>
                <a:path h="19383" w="80751">
                  <a:moveTo>
                    <a:pt x="6926" y="3467"/>
                  </a:moveTo>
                  <a:cubicBezTo>
                    <a:pt x="15435" y="6007"/>
                    <a:pt x="24198" y="7785"/>
                    <a:pt x="32072" y="8547"/>
                  </a:cubicBezTo>
                  <a:lnTo>
                    <a:pt x="31564" y="13881"/>
                  </a:lnTo>
                  <a:lnTo>
                    <a:pt x="31691" y="8420"/>
                  </a:lnTo>
                  <a:cubicBezTo>
                    <a:pt x="35755" y="8547"/>
                    <a:pt x="40327" y="8547"/>
                    <a:pt x="49471" y="7658"/>
                  </a:cubicBezTo>
                  <a:lnTo>
                    <a:pt x="49979" y="12992"/>
                  </a:lnTo>
                  <a:lnTo>
                    <a:pt x="48963" y="7658"/>
                  </a:lnTo>
                  <a:cubicBezTo>
                    <a:pt x="57726" y="6007"/>
                    <a:pt x="65854" y="3467"/>
                    <a:pt x="73220" y="419"/>
                  </a:cubicBezTo>
                  <a:cubicBezTo>
                    <a:pt x="76014" y="-724"/>
                    <a:pt x="79189" y="546"/>
                    <a:pt x="80332" y="3340"/>
                  </a:cubicBezTo>
                  <a:cubicBezTo>
                    <a:pt x="81475" y="6134"/>
                    <a:pt x="80205" y="9309"/>
                    <a:pt x="77411" y="10452"/>
                  </a:cubicBezTo>
                  <a:cubicBezTo>
                    <a:pt x="69410" y="13754"/>
                    <a:pt x="60520" y="16421"/>
                    <a:pt x="50995" y="18326"/>
                  </a:cubicBezTo>
                  <a:cubicBezTo>
                    <a:pt x="50868" y="18326"/>
                    <a:pt x="50614" y="18326"/>
                    <a:pt x="50487" y="18453"/>
                  </a:cubicBezTo>
                  <a:cubicBezTo>
                    <a:pt x="40962" y="19342"/>
                    <a:pt x="35882" y="19469"/>
                    <a:pt x="31310" y="19342"/>
                  </a:cubicBezTo>
                  <a:cubicBezTo>
                    <a:pt x="31183" y="19342"/>
                    <a:pt x="31056" y="19342"/>
                    <a:pt x="30929" y="19342"/>
                  </a:cubicBezTo>
                  <a:cubicBezTo>
                    <a:pt x="22420" y="18453"/>
                    <a:pt x="13022" y="16548"/>
                    <a:pt x="3878" y="13881"/>
                  </a:cubicBezTo>
                  <a:cubicBezTo>
                    <a:pt x="957" y="12992"/>
                    <a:pt x="-567" y="9944"/>
                    <a:pt x="195" y="7150"/>
                  </a:cubicBezTo>
                  <a:cubicBezTo>
                    <a:pt x="957" y="4356"/>
                    <a:pt x="4132" y="2705"/>
                    <a:pt x="6926" y="3467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2598308" y="189245"/>
              <a:ext cx="66164" cy="160818"/>
            </a:xfrm>
            <a:custGeom>
              <a:avLst/>
              <a:gdLst/>
              <a:ahLst/>
              <a:cxnLst/>
              <a:rect r="r" b="b" t="t" l="l"/>
              <a:pathLst>
                <a:path h="160818" w="66164">
                  <a:moveTo>
                    <a:pt x="28687" y="151877"/>
                  </a:moveTo>
                  <a:cubicBezTo>
                    <a:pt x="31227" y="149464"/>
                    <a:pt x="33640" y="146797"/>
                    <a:pt x="35926" y="144130"/>
                  </a:cubicBezTo>
                  <a:lnTo>
                    <a:pt x="40117" y="147559"/>
                  </a:lnTo>
                  <a:lnTo>
                    <a:pt x="35926" y="144130"/>
                  </a:lnTo>
                  <a:cubicBezTo>
                    <a:pt x="38212" y="141336"/>
                    <a:pt x="40244" y="138542"/>
                    <a:pt x="42149" y="135494"/>
                  </a:cubicBezTo>
                  <a:cubicBezTo>
                    <a:pt x="44054" y="132446"/>
                    <a:pt x="45705" y="129398"/>
                    <a:pt x="47229" y="126223"/>
                  </a:cubicBezTo>
                  <a:cubicBezTo>
                    <a:pt x="48753" y="123048"/>
                    <a:pt x="50023" y="119746"/>
                    <a:pt x="51166" y="116317"/>
                  </a:cubicBezTo>
                  <a:cubicBezTo>
                    <a:pt x="52309" y="112888"/>
                    <a:pt x="53198" y="109586"/>
                    <a:pt x="53833" y="106030"/>
                  </a:cubicBezTo>
                  <a:lnTo>
                    <a:pt x="59167" y="107046"/>
                  </a:lnTo>
                  <a:lnTo>
                    <a:pt x="53833" y="106030"/>
                  </a:lnTo>
                  <a:cubicBezTo>
                    <a:pt x="54468" y="102601"/>
                    <a:pt x="54976" y="99045"/>
                    <a:pt x="55230" y="95489"/>
                  </a:cubicBezTo>
                  <a:cubicBezTo>
                    <a:pt x="55484" y="91933"/>
                    <a:pt x="55484" y="88377"/>
                    <a:pt x="55357" y="84821"/>
                  </a:cubicBezTo>
                  <a:cubicBezTo>
                    <a:pt x="55230" y="81265"/>
                    <a:pt x="54722" y="77709"/>
                    <a:pt x="54087" y="74280"/>
                  </a:cubicBezTo>
                  <a:cubicBezTo>
                    <a:pt x="53452" y="70851"/>
                    <a:pt x="52690" y="67295"/>
                    <a:pt x="51547" y="63993"/>
                  </a:cubicBezTo>
                  <a:lnTo>
                    <a:pt x="56754" y="62342"/>
                  </a:lnTo>
                  <a:lnTo>
                    <a:pt x="51547" y="63993"/>
                  </a:lnTo>
                  <a:cubicBezTo>
                    <a:pt x="50531" y="60564"/>
                    <a:pt x="49261" y="57262"/>
                    <a:pt x="47737" y="54087"/>
                  </a:cubicBezTo>
                  <a:lnTo>
                    <a:pt x="52690" y="51801"/>
                  </a:lnTo>
                  <a:lnTo>
                    <a:pt x="47737" y="54087"/>
                  </a:lnTo>
                  <a:cubicBezTo>
                    <a:pt x="46340" y="50912"/>
                    <a:pt x="44689" y="47737"/>
                    <a:pt x="42784" y="44689"/>
                  </a:cubicBezTo>
                  <a:lnTo>
                    <a:pt x="47356" y="41895"/>
                  </a:lnTo>
                  <a:lnTo>
                    <a:pt x="42784" y="44689"/>
                  </a:lnTo>
                  <a:cubicBezTo>
                    <a:pt x="40879" y="41641"/>
                    <a:pt x="38974" y="38720"/>
                    <a:pt x="36688" y="35926"/>
                  </a:cubicBezTo>
                  <a:lnTo>
                    <a:pt x="40879" y="32497"/>
                  </a:lnTo>
                  <a:lnTo>
                    <a:pt x="36688" y="35926"/>
                  </a:lnTo>
                  <a:cubicBezTo>
                    <a:pt x="34529" y="33132"/>
                    <a:pt x="32116" y="30465"/>
                    <a:pt x="29576" y="28052"/>
                  </a:cubicBezTo>
                  <a:lnTo>
                    <a:pt x="33386" y="24242"/>
                  </a:lnTo>
                  <a:lnTo>
                    <a:pt x="29576" y="28052"/>
                  </a:lnTo>
                  <a:cubicBezTo>
                    <a:pt x="27036" y="25512"/>
                    <a:pt x="24369" y="23226"/>
                    <a:pt x="21575" y="21067"/>
                  </a:cubicBezTo>
                  <a:lnTo>
                    <a:pt x="24877" y="16749"/>
                  </a:lnTo>
                  <a:lnTo>
                    <a:pt x="21575" y="21067"/>
                  </a:lnTo>
                  <a:cubicBezTo>
                    <a:pt x="18781" y="18908"/>
                    <a:pt x="15860" y="17003"/>
                    <a:pt x="12812" y="15225"/>
                  </a:cubicBezTo>
                  <a:cubicBezTo>
                    <a:pt x="9764" y="13447"/>
                    <a:pt x="6589" y="11796"/>
                    <a:pt x="3287" y="10399"/>
                  </a:cubicBezTo>
                  <a:cubicBezTo>
                    <a:pt x="493" y="9256"/>
                    <a:pt x="-777" y="6081"/>
                    <a:pt x="493" y="3287"/>
                  </a:cubicBezTo>
                  <a:cubicBezTo>
                    <a:pt x="1763" y="493"/>
                    <a:pt x="4811" y="-777"/>
                    <a:pt x="7605" y="493"/>
                  </a:cubicBezTo>
                  <a:cubicBezTo>
                    <a:pt x="11288" y="2017"/>
                    <a:pt x="14844" y="3795"/>
                    <a:pt x="18273" y="5827"/>
                  </a:cubicBezTo>
                  <a:lnTo>
                    <a:pt x="15606" y="10526"/>
                  </a:lnTo>
                  <a:lnTo>
                    <a:pt x="18273" y="5827"/>
                  </a:lnTo>
                  <a:cubicBezTo>
                    <a:pt x="21702" y="7859"/>
                    <a:pt x="25004" y="10018"/>
                    <a:pt x="28179" y="12431"/>
                  </a:cubicBezTo>
                  <a:cubicBezTo>
                    <a:pt x="31354" y="14844"/>
                    <a:pt x="34402" y="17511"/>
                    <a:pt x="37196" y="20305"/>
                  </a:cubicBezTo>
                  <a:cubicBezTo>
                    <a:pt x="39990" y="23099"/>
                    <a:pt x="42657" y="26020"/>
                    <a:pt x="45197" y="29195"/>
                  </a:cubicBezTo>
                  <a:cubicBezTo>
                    <a:pt x="47737" y="32370"/>
                    <a:pt x="50023" y="35545"/>
                    <a:pt x="52055" y="38974"/>
                  </a:cubicBezTo>
                  <a:cubicBezTo>
                    <a:pt x="54087" y="42403"/>
                    <a:pt x="55992" y="45959"/>
                    <a:pt x="57643" y="49515"/>
                  </a:cubicBezTo>
                  <a:cubicBezTo>
                    <a:pt x="59294" y="53198"/>
                    <a:pt x="60691" y="56881"/>
                    <a:pt x="61834" y="60691"/>
                  </a:cubicBezTo>
                  <a:cubicBezTo>
                    <a:pt x="62977" y="64501"/>
                    <a:pt x="63993" y="68438"/>
                    <a:pt x="64628" y="72248"/>
                  </a:cubicBezTo>
                  <a:lnTo>
                    <a:pt x="59294" y="73137"/>
                  </a:lnTo>
                  <a:lnTo>
                    <a:pt x="64628" y="72248"/>
                  </a:lnTo>
                  <a:cubicBezTo>
                    <a:pt x="65390" y="76185"/>
                    <a:pt x="65771" y="80122"/>
                    <a:pt x="66025" y="84186"/>
                  </a:cubicBezTo>
                  <a:lnTo>
                    <a:pt x="60564" y="84440"/>
                  </a:lnTo>
                  <a:lnTo>
                    <a:pt x="66025" y="84186"/>
                  </a:lnTo>
                  <a:cubicBezTo>
                    <a:pt x="66279" y="88123"/>
                    <a:pt x="66152" y="92187"/>
                    <a:pt x="65898" y="96124"/>
                  </a:cubicBezTo>
                  <a:lnTo>
                    <a:pt x="60564" y="95743"/>
                  </a:lnTo>
                  <a:lnTo>
                    <a:pt x="65898" y="96124"/>
                  </a:lnTo>
                  <a:cubicBezTo>
                    <a:pt x="65644" y="100061"/>
                    <a:pt x="65136" y="103998"/>
                    <a:pt x="64374" y="107935"/>
                  </a:cubicBezTo>
                  <a:cubicBezTo>
                    <a:pt x="63612" y="111872"/>
                    <a:pt x="62596" y="115682"/>
                    <a:pt x="61326" y="119492"/>
                  </a:cubicBezTo>
                  <a:lnTo>
                    <a:pt x="56246" y="117841"/>
                  </a:lnTo>
                  <a:lnTo>
                    <a:pt x="61326" y="119492"/>
                  </a:lnTo>
                  <a:cubicBezTo>
                    <a:pt x="60056" y="123302"/>
                    <a:pt x="58532" y="126985"/>
                    <a:pt x="56881" y="130541"/>
                  </a:cubicBezTo>
                  <a:lnTo>
                    <a:pt x="52055" y="128255"/>
                  </a:lnTo>
                  <a:lnTo>
                    <a:pt x="56881" y="130541"/>
                  </a:lnTo>
                  <a:cubicBezTo>
                    <a:pt x="55230" y="134097"/>
                    <a:pt x="53198" y="137653"/>
                    <a:pt x="51039" y="140955"/>
                  </a:cubicBezTo>
                  <a:lnTo>
                    <a:pt x="46467" y="138034"/>
                  </a:lnTo>
                  <a:lnTo>
                    <a:pt x="51039" y="140955"/>
                  </a:lnTo>
                  <a:cubicBezTo>
                    <a:pt x="48880" y="144384"/>
                    <a:pt x="46594" y="147559"/>
                    <a:pt x="44054" y="150607"/>
                  </a:cubicBezTo>
                  <a:cubicBezTo>
                    <a:pt x="41514" y="153655"/>
                    <a:pt x="38847" y="156576"/>
                    <a:pt x="35926" y="159370"/>
                  </a:cubicBezTo>
                  <a:cubicBezTo>
                    <a:pt x="33767" y="161402"/>
                    <a:pt x="30338" y="161275"/>
                    <a:pt x="28306" y="159116"/>
                  </a:cubicBezTo>
                  <a:cubicBezTo>
                    <a:pt x="26274" y="156957"/>
                    <a:pt x="26401" y="153528"/>
                    <a:pt x="28560" y="151496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2624081" y="327921"/>
              <a:ext cx="22592" cy="23735"/>
            </a:xfrm>
            <a:custGeom>
              <a:avLst/>
              <a:gdLst/>
              <a:ahLst/>
              <a:cxnLst/>
              <a:rect r="r" b="b" t="t" l="l"/>
              <a:pathLst>
                <a:path h="23735" w="22592">
                  <a:moveTo>
                    <a:pt x="1390" y="14725"/>
                  </a:moveTo>
                  <a:lnTo>
                    <a:pt x="13201" y="1771"/>
                  </a:lnTo>
                  <a:cubicBezTo>
                    <a:pt x="15233" y="-388"/>
                    <a:pt x="18662" y="-642"/>
                    <a:pt x="20821" y="1390"/>
                  </a:cubicBezTo>
                  <a:cubicBezTo>
                    <a:pt x="22980" y="3422"/>
                    <a:pt x="23234" y="6851"/>
                    <a:pt x="21202" y="9010"/>
                  </a:cubicBezTo>
                  <a:lnTo>
                    <a:pt x="9391" y="21964"/>
                  </a:lnTo>
                  <a:cubicBezTo>
                    <a:pt x="7359" y="24123"/>
                    <a:pt x="3930" y="24377"/>
                    <a:pt x="1771" y="22345"/>
                  </a:cubicBezTo>
                  <a:cubicBezTo>
                    <a:pt x="-388" y="20313"/>
                    <a:pt x="-642" y="16884"/>
                    <a:pt x="1390" y="14725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2625122" y="340312"/>
              <a:ext cx="96203" cy="96616"/>
            </a:xfrm>
            <a:custGeom>
              <a:avLst/>
              <a:gdLst/>
              <a:ahLst/>
              <a:cxnLst/>
              <a:rect r="r" b="b" t="t" l="l"/>
              <a:pathLst>
                <a:path h="96616" w="96203">
                  <a:moveTo>
                    <a:pt x="9239" y="1572"/>
                  </a:moveTo>
                  <a:lnTo>
                    <a:pt x="94583" y="87424"/>
                  </a:lnTo>
                  <a:cubicBezTo>
                    <a:pt x="96742" y="89583"/>
                    <a:pt x="96742" y="93012"/>
                    <a:pt x="94583" y="95044"/>
                  </a:cubicBezTo>
                  <a:cubicBezTo>
                    <a:pt x="92424" y="97076"/>
                    <a:pt x="88995" y="97203"/>
                    <a:pt x="86963" y="95044"/>
                  </a:cubicBezTo>
                  <a:lnTo>
                    <a:pt x="1619" y="9192"/>
                  </a:lnTo>
                  <a:cubicBezTo>
                    <a:pt x="-540" y="7033"/>
                    <a:pt x="-540" y="3604"/>
                    <a:pt x="1619" y="1572"/>
                  </a:cubicBezTo>
                  <a:cubicBezTo>
                    <a:pt x="3778" y="-460"/>
                    <a:pt x="7207" y="-587"/>
                    <a:pt x="9239" y="1572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469523" y="183144"/>
              <a:ext cx="84564" cy="186868"/>
            </a:xfrm>
            <a:custGeom>
              <a:avLst/>
              <a:gdLst/>
              <a:ahLst/>
              <a:cxnLst/>
              <a:rect r="r" b="b" t="t" l="l"/>
              <a:pathLst>
                <a:path h="186868" w="84564">
                  <a:moveTo>
                    <a:pt x="80256" y="10912"/>
                  </a:moveTo>
                  <a:cubicBezTo>
                    <a:pt x="70985" y="12690"/>
                    <a:pt x="62222" y="15992"/>
                    <a:pt x="54094" y="20691"/>
                  </a:cubicBezTo>
                  <a:lnTo>
                    <a:pt x="51427" y="15992"/>
                  </a:lnTo>
                  <a:lnTo>
                    <a:pt x="54094" y="20691"/>
                  </a:lnTo>
                  <a:cubicBezTo>
                    <a:pt x="45839" y="25390"/>
                    <a:pt x="38727" y="31232"/>
                    <a:pt x="32377" y="38344"/>
                  </a:cubicBezTo>
                  <a:cubicBezTo>
                    <a:pt x="26154" y="45456"/>
                    <a:pt x="21201" y="53330"/>
                    <a:pt x="17518" y="62093"/>
                  </a:cubicBezTo>
                  <a:lnTo>
                    <a:pt x="12565" y="60061"/>
                  </a:lnTo>
                  <a:lnTo>
                    <a:pt x="17518" y="62093"/>
                  </a:lnTo>
                  <a:cubicBezTo>
                    <a:pt x="13835" y="70856"/>
                    <a:pt x="11676" y="79873"/>
                    <a:pt x="11041" y="89271"/>
                  </a:cubicBezTo>
                  <a:lnTo>
                    <a:pt x="5707" y="88890"/>
                  </a:lnTo>
                  <a:lnTo>
                    <a:pt x="11041" y="89271"/>
                  </a:lnTo>
                  <a:cubicBezTo>
                    <a:pt x="10406" y="98669"/>
                    <a:pt x="11295" y="107940"/>
                    <a:pt x="13708" y="117084"/>
                  </a:cubicBezTo>
                  <a:cubicBezTo>
                    <a:pt x="16121" y="126228"/>
                    <a:pt x="19931" y="134737"/>
                    <a:pt x="25138" y="142611"/>
                  </a:cubicBezTo>
                  <a:cubicBezTo>
                    <a:pt x="30345" y="150485"/>
                    <a:pt x="36695" y="157343"/>
                    <a:pt x="44188" y="163058"/>
                  </a:cubicBezTo>
                  <a:lnTo>
                    <a:pt x="40886" y="167376"/>
                  </a:lnTo>
                  <a:lnTo>
                    <a:pt x="44188" y="163058"/>
                  </a:lnTo>
                  <a:cubicBezTo>
                    <a:pt x="51681" y="168900"/>
                    <a:pt x="59936" y="173218"/>
                    <a:pt x="68826" y="176393"/>
                  </a:cubicBezTo>
                  <a:cubicBezTo>
                    <a:pt x="71620" y="177409"/>
                    <a:pt x="73144" y="180457"/>
                    <a:pt x="72128" y="183251"/>
                  </a:cubicBezTo>
                  <a:cubicBezTo>
                    <a:pt x="71112" y="186045"/>
                    <a:pt x="68064" y="187569"/>
                    <a:pt x="65270" y="186553"/>
                  </a:cubicBezTo>
                  <a:cubicBezTo>
                    <a:pt x="55237" y="183124"/>
                    <a:pt x="45966" y="178171"/>
                    <a:pt x="37584" y="171567"/>
                  </a:cubicBezTo>
                  <a:cubicBezTo>
                    <a:pt x="29202" y="165090"/>
                    <a:pt x="21963" y="157343"/>
                    <a:pt x="16121" y="148453"/>
                  </a:cubicBezTo>
                  <a:lnTo>
                    <a:pt x="20566" y="145405"/>
                  </a:lnTo>
                  <a:lnTo>
                    <a:pt x="16121" y="148453"/>
                  </a:lnTo>
                  <a:cubicBezTo>
                    <a:pt x="10279" y="139563"/>
                    <a:pt x="5961" y="130038"/>
                    <a:pt x="3167" y="119751"/>
                  </a:cubicBezTo>
                  <a:lnTo>
                    <a:pt x="8374" y="118354"/>
                  </a:lnTo>
                  <a:lnTo>
                    <a:pt x="3167" y="119751"/>
                  </a:lnTo>
                  <a:cubicBezTo>
                    <a:pt x="500" y="109464"/>
                    <a:pt x="-516" y="99050"/>
                    <a:pt x="246" y="88382"/>
                  </a:cubicBezTo>
                  <a:cubicBezTo>
                    <a:pt x="1008" y="77714"/>
                    <a:pt x="3421" y="67554"/>
                    <a:pt x="7485" y="57775"/>
                  </a:cubicBezTo>
                  <a:cubicBezTo>
                    <a:pt x="11549" y="47996"/>
                    <a:pt x="17137" y="39106"/>
                    <a:pt x="24249" y="31105"/>
                  </a:cubicBezTo>
                  <a:lnTo>
                    <a:pt x="28313" y="34661"/>
                  </a:lnTo>
                  <a:lnTo>
                    <a:pt x="24249" y="31105"/>
                  </a:lnTo>
                  <a:cubicBezTo>
                    <a:pt x="31234" y="23104"/>
                    <a:pt x="39489" y="16500"/>
                    <a:pt x="48633" y="11166"/>
                  </a:cubicBezTo>
                  <a:cubicBezTo>
                    <a:pt x="57904" y="5832"/>
                    <a:pt x="67683" y="2149"/>
                    <a:pt x="78097" y="117"/>
                  </a:cubicBezTo>
                  <a:cubicBezTo>
                    <a:pt x="81018" y="-518"/>
                    <a:pt x="83812" y="1514"/>
                    <a:pt x="84447" y="4435"/>
                  </a:cubicBezTo>
                  <a:cubicBezTo>
                    <a:pt x="85082" y="7356"/>
                    <a:pt x="83050" y="10150"/>
                    <a:pt x="80129" y="10785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600949" y="340944"/>
              <a:ext cx="33971" cy="26478"/>
            </a:xfrm>
            <a:custGeom>
              <a:avLst/>
              <a:gdLst/>
              <a:ahLst/>
              <a:cxnLst/>
              <a:rect r="r" b="b" t="t" l="l"/>
              <a:pathLst>
                <a:path h="26478" w="33971">
                  <a:moveTo>
                    <a:pt x="3186" y="16180"/>
                  </a:moveTo>
                  <a:cubicBezTo>
                    <a:pt x="11187" y="12370"/>
                    <a:pt x="18426" y="7544"/>
                    <a:pt x="24903" y="1448"/>
                  </a:cubicBezTo>
                  <a:cubicBezTo>
                    <a:pt x="27062" y="-584"/>
                    <a:pt x="30491" y="-457"/>
                    <a:pt x="32523" y="1702"/>
                  </a:cubicBezTo>
                  <a:cubicBezTo>
                    <a:pt x="34555" y="3861"/>
                    <a:pt x="34428" y="7290"/>
                    <a:pt x="32269" y="9322"/>
                  </a:cubicBezTo>
                  <a:cubicBezTo>
                    <a:pt x="25030" y="16180"/>
                    <a:pt x="16775" y="21641"/>
                    <a:pt x="7758" y="25959"/>
                  </a:cubicBezTo>
                  <a:cubicBezTo>
                    <a:pt x="5091" y="27229"/>
                    <a:pt x="1789" y="26086"/>
                    <a:pt x="519" y="23419"/>
                  </a:cubicBezTo>
                  <a:cubicBezTo>
                    <a:pt x="-751" y="20752"/>
                    <a:pt x="392" y="17450"/>
                    <a:pt x="3059" y="16180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825513" y="6708795"/>
            <a:ext cx="8282971" cy="978938"/>
            <a:chOff x="0" y="0"/>
            <a:chExt cx="5184775" cy="612775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68326" y="68072"/>
              <a:ext cx="5048504" cy="476504"/>
            </a:xfrm>
            <a:custGeom>
              <a:avLst/>
              <a:gdLst/>
              <a:ahLst/>
              <a:cxnLst/>
              <a:rect r="r" b="b" t="t" l="l"/>
              <a:pathLst>
                <a:path h="476504" w="5048504">
                  <a:moveTo>
                    <a:pt x="0" y="238252"/>
                  </a:moveTo>
                  <a:cubicBezTo>
                    <a:pt x="0" y="230505"/>
                    <a:pt x="381" y="222631"/>
                    <a:pt x="1143" y="214884"/>
                  </a:cubicBezTo>
                  <a:cubicBezTo>
                    <a:pt x="1905" y="207137"/>
                    <a:pt x="3048" y="199390"/>
                    <a:pt x="4572" y="191770"/>
                  </a:cubicBezTo>
                  <a:cubicBezTo>
                    <a:pt x="6096" y="184150"/>
                    <a:pt x="8001" y="176530"/>
                    <a:pt x="10287" y="169164"/>
                  </a:cubicBezTo>
                  <a:cubicBezTo>
                    <a:pt x="12573" y="161798"/>
                    <a:pt x="15113" y="154305"/>
                    <a:pt x="18161" y="147193"/>
                  </a:cubicBezTo>
                  <a:cubicBezTo>
                    <a:pt x="21209" y="140081"/>
                    <a:pt x="24511" y="132969"/>
                    <a:pt x="28194" y="126111"/>
                  </a:cubicBezTo>
                  <a:cubicBezTo>
                    <a:pt x="31877" y="119253"/>
                    <a:pt x="35814" y="112522"/>
                    <a:pt x="40259" y="106045"/>
                  </a:cubicBezTo>
                  <a:cubicBezTo>
                    <a:pt x="44704" y="99568"/>
                    <a:pt x="49276" y="93345"/>
                    <a:pt x="54229" y="87249"/>
                  </a:cubicBezTo>
                  <a:cubicBezTo>
                    <a:pt x="59182" y="81153"/>
                    <a:pt x="64389" y="75438"/>
                    <a:pt x="69977" y="69977"/>
                  </a:cubicBezTo>
                  <a:cubicBezTo>
                    <a:pt x="75565" y="64516"/>
                    <a:pt x="81280" y="59182"/>
                    <a:pt x="87249" y="54229"/>
                  </a:cubicBezTo>
                  <a:cubicBezTo>
                    <a:pt x="93218" y="49276"/>
                    <a:pt x="99568" y="44704"/>
                    <a:pt x="106045" y="40259"/>
                  </a:cubicBezTo>
                  <a:cubicBezTo>
                    <a:pt x="112522" y="35814"/>
                    <a:pt x="119253" y="31877"/>
                    <a:pt x="126111" y="28194"/>
                  </a:cubicBezTo>
                  <a:cubicBezTo>
                    <a:pt x="132969" y="24511"/>
                    <a:pt x="140081" y="21209"/>
                    <a:pt x="147193" y="18161"/>
                  </a:cubicBezTo>
                  <a:cubicBezTo>
                    <a:pt x="154305" y="15113"/>
                    <a:pt x="161671" y="12573"/>
                    <a:pt x="169164" y="10287"/>
                  </a:cubicBezTo>
                  <a:cubicBezTo>
                    <a:pt x="176657" y="8001"/>
                    <a:pt x="184150" y="6096"/>
                    <a:pt x="191770" y="4572"/>
                  </a:cubicBezTo>
                  <a:cubicBezTo>
                    <a:pt x="199390" y="3048"/>
                    <a:pt x="207137" y="1905"/>
                    <a:pt x="214884" y="1143"/>
                  </a:cubicBezTo>
                  <a:cubicBezTo>
                    <a:pt x="222631" y="381"/>
                    <a:pt x="230378" y="0"/>
                    <a:pt x="238252" y="0"/>
                  </a:cubicBezTo>
                  <a:lnTo>
                    <a:pt x="4810252" y="0"/>
                  </a:lnTo>
                  <a:cubicBezTo>
                    <a:pt x="4817999" y="0"/>
                    <a:pt x="4825873" y="381"/>
                    <a:pt x="4833620" y="1143"/>
                  </a:cubicBezTo>
                  <a:cubicBezTo>
                    <a:pt x="4841367" y="1905"/>
                    <a:pt x="4849114" y="3048"/>
                    <a:pt x="4856734" y="4572"/>
                  </a:cubicBezTo>
                  <a:cubicBezTo>
                    <a:pt x="4864354" y="6096"/>
                    <a:pt x="4871974" y="8001"/>
                    <a:pt x="4879340" y="10287"/>
                  </a:cubicBezTo>
                  <a:cubicBezTo>
                    <a:pt x="4886706" y="12573"/>
                    <a:pt x="4894199" y="15113"/>
                    <a:pt x="4901311" y="18161"/>
                  </a:cubicBezTo>
                  <a:cubicBezTo>
                    <a:pt x="4908423" y="21209"/>
                    <a:pt x="4915535" y="24511"/>
                    <a:pt x="4922393" y="28194"/>
                  </a:cubicBezTo>
                  <a:cubicBezTo>
                    <a:pt x="4929251" y="31877"/>
                    <a:pt x="4935982" y="35814"/>
                    <a:pt x="4942459" y="40259"/>
                  </a:cubicBezTo>
                  <a:cubicBezTo>
                    <a:pt x="4948936" y="44704"/>
                    <a:pt x="4955159" y="49276"/>
                    <a:pt x="4961255" y="54229"/>
                  </a:cubicBezTo>
                  <a:cubicBezTo>
                    <a:pt x="4967351" y="59182"/>
                    <a:pt x="4973066" y="64389"/>
                    <a:pt x="4978527" y="69977"/>
                  </a:cubicBezTo>
                  <a:cubicBezTo>
                    <a:pt x="4983988" y="75565"/>
                    <a:pt x="4989322" y="81280"/>
                    <a:pt x="4994275" y="87249"/>
                  </a:cubicBezTo>
                  <a:cubicBezTo>
                    <a:pt x="4999228" y="93218"/>
                    <a:pt x="5003800" y="99568"/>
                    <a:pt x="5008245" y="106045"/>
                  </a:cubicBezTo>
                  <a:cubicBezTo>
                    <a:pt x="5012690" y="112522"/>
                    <a:pt x="5016627" y="119253"/>
                    <a:pt x="5020310" y="126111"/>
                  </a:cubicBezTo>
                  <a:cubicBezTo>
                    <a:pt x="5023993" y="132969"/>
                    <a:pt x="5027295" y="140081"/>
                    <a:pt x="5030343" y="147193"/>
                  </a:cubicBezTo>
                  <a:cubicBezTo>
                    <a:pt x="5033391" y="154305"/>
                    <a:pt x="5035931" y="161671"/>
                    <a:pt x="5038217" y="169164"/>
                  </a:cubicBezTo>
                  <a:cubicBezTo>
                    <a:pt x="5040503" y="176657"/>
                    <a:pt x="5042408" y="184150"/>
                    <a:pt x="5043932" y="191770"/>
                  </a:cubicBezTo>
                  <a:cubicBezTo>
                    <a:pt x="5045456" y="199390"/>
                    <a:pt x="5046599" y="207137"/>
                    <a:pt x="5047361" y="214884"/>
                  </a:cubicBezTo>
                  <a:cubicBezTo>
                    <a:pt x="5048123" y="222631"/>
                    <a:pt x="5048504" y="230378"/>
                    <a:pt x="5048504" y="238252"/>
                  </a:cubicBezTo>
                  <a:cubicBezTo>
                    <a:pt x="5048504" y="246126"/>
                    <a:pt x="5048123" y="253873"/>
                    <a:pt x="5047361" y="261620"/>
                  </a:cubicBezTo>
                  <a:cubicBezTo>
                    <a:pt x="5046599" y="269367"/>
                    <a:pt x="5045456" y="277114"/>
                    <a:pt x="5043932" y="284734"/>
                  </a:cubicBezTo>
                  <a:cubicBezTo>
                    <a:pt x="5042408" y="292354"/>
                    <a:pt x="5040503" y="299974"/>
                    <a:pt x="5038217" y="307340"/>
                  </a:cubicBezTo>
                  <a:cubicBezTo>
                    <a:pt x="5035931" y="314706"/>
                    <a:pt x="5033391" y="322199"/>
                    <a:pt x="5030343" y="329311"/>
                  </a:cubicBezTo>
                  <a:cubicBezTo>
                    <a:pt x="5027295" y="336423"/>
                    <a:pt x="5023993" y="343535"/>
                    <a:pt x="5020310" y="350393"/>
                  </a:cubicBezTo>
                  <a:cubicBezTo>
                    <a:pt x="5016627" y="357251"/>
                    <a:pt x="5012690" y="363982"/>
                    <a:pt x="5008245" y="370459"/>
                  </a:cubicBezTo>
                  <a:cubicBezTo>
                    <a:pt x="5003800" y="376936"/>
                    <a:pt x="4999228" y="383159"/>
                    <a:pt x="4994275" y="389255"/>
                  </a:cubicBezTo>
                  <a:cubicBezTo>
                    <a:pt x="4989322" y="395351"/>
                    <a:pt x="4984115" y="401066"/>
                    <a:pt x="4978527" y="406527"/>
                  </a:cubicBezTo>
                  <a:cubicBezTo>
                    <a:pt x="4972939" y="411988"/>
                    <a:pt x="4967224" y="417322"/>
                    <a:pt x="4961255" y="422275"/>
                  </a:cubicBezTo>
                  <a:cubicBezTo>
                    <a:pt x="4955286" y="427228"/>
                    <a:pt x="4948936" y="431800"/>
                    <a:pt x="4942459" y="436245"/>
                  </a:cubicBezTo>
                  <a:cubicBezTo>
                    <a:pt x="4935982" y="440690"/>
                    <a:pt x="4929251" y="444627"/>
                    <a:pt x="4922393" y="448310"/>
                  </a:cubicBezTo>
                  <a:cubicBezTo>
                    <a:pt x="4915535" y="451993"/>
                    <a:pt x="4908423" y="455295"/>
                    <a:pt x="4901311" y="458343"/>
                  </a:cubicBezTo>
                  <a:cubicBezTo>
                    <a:pt x="4894199" y="461391"/>
                    <a:pt x="4886833" y="463931"/>
                    <a:pt x="4879340" y="466217"/>
                  </a:cubicBezTo>
                  <a:cubicBezTo>
                    <a:pt x="4871847" y="468503"/>
                    <a:pt x="4864354" y="470408"/>
                    <a:pt x="4856734" y="471932"/>
                  </a:cubicBezTo>
                  <a:cubicBezTo>
                    <a:pt x="4849114" y="473456"/>
                    <a:pt x="4841367" y="474599"/>
                    <a:pt x="4833620" y="475361"/>
                  </a:cubicBezTo>
                  <a:cubicBezTo>
                    <a:pt x="4825873" y="476123"/>
                    <a:pt x="4818126" y="476504"/>
                    <a:pt x="4810252" y="476504"/>
                  </a:cubicBezTo>
                  <a:lnTo>
                    <a:pt x="238252" y="476504"/>
                  </a:lnTo>
                  <a:cubicBezTo>
                    <a:pt x="230505" y="476504"/>
                    <a:pt x="222631" y="476123"/>
                    <a:pt x="214884" y="475361"/>
                  </a:cubicBezTo>
                  <a:cubicBezTo>
                    <a:pt x="207137" y="474599"/>
                    <a:pt x="199390" y="473456"/>
                    <a:pt x="191770" y="471932"/>
                  </a:cubicBezTo>
                  <a:cubicBezTo>
                    <a:pt x="184150" y="470408"/>
                    <a:pt x="176530" y="468503"/>
                    <a:pt x="169164" y="466217"/>
                  </a:cubicBezTo>
                  <a:cubicBezTo>
                    <a:pt x="161798" y="463931"/>
                    <a:pt x="154305" y="461391"/>
                    <a:pt x="147193" y="458343"/>
                  </a:cubicBezTo>
                  <a:cubicBezTo>
                    <a:pt x="140081" y="455295"/>
                    <a:pt x="132969" y="451993"/>
                    <a:pt x="126111" y="448310"/>
                  </a:cubicBezTo>
                  <a:cubicBezTo>
                    <a:pt x="119253" y="444627"/>
                    <a:pt x="112522" y="440690"/>
                    <a:pt x="106045" y="436245"/>
                  </a:cubicBezTo>
                  <a:cubicBezTo>
                    <a:pt x="99568" y="431800"/>
                    <a:pt x="93345" y="427228"/>
                    <a:pt x="87249" y="422275"/>
                  </a:cubicBezTo>
                  <a:cubicBezTo>
                    <a:pt x="81153" y="417322"/>
                    <a:pt x="75438" y="412115"/>
                    <a:pt x="69977" y="406527"/>
                  </a:cubicBezTo>
                  <a:cubicBezTo>
                    <a:pt x="64516" y="400939"/>
                    <a:pt x="59182" y="395224"/>
                    <a:pt x="54229" y="389255"/>
                  </a:cubicBezTo>
                  <a:cubicBezTo>
                    <a:pt x="49276" y="383286"/>
                    <a:pt x="44704" y="376936"/>
                    <a:pt x="40259" y="370459"/>
                  </a:cubicBezTo>
                  <a:cubicBezTo>
                    <a:pt x="35814" y="363982"/>
                    <a:pt x="31877" y="357251"/>
                    <a:pt x="28194" y="350393"/>
                  </a:cubicBezTo>
                  <a:cubicBezTo>
                    <a:pt x="24511" y="343535"/>
                    <a:pt x="21209" y="336423"/>
                    <a:pt x="18161" y="329311"/>
                  </a:cubicBezTo>
                  <a:cubicBezTo>
                    <a:pt x="15113" y="322199"/>
                    <a:pt x="12573" y="314833"/>
                    <a:pt x="10287" y="307340"/>
                  </a:cubicBezTo>
                  <a:cubicBezTo>
                    <a:pt x="8001" y="299847"/>
                    <a:pt x="6096" y="292354"/>
                    <a:pt x="4572" y="284734"/>
                  </a:cubicBezTo>
                  <a:cubicBezTo>
                    <a:pt x="3048" y="277114"/>
                    <a:pt x="1905" y="269367"/>
                    <a:pt x="1143" y="261620"/>
                  </a:cubicBezTo>
                  <a:cubicBezTo>
                    <a:pt x="381" y="253873"/>
                    <a:pt x="0" y="246126"/>
                    <a:pt x="0" y="238252"/>
                  </a:cubicBezTo>
                  <a:close/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63500" y="63500"/>
              <a:ext cx="5057775" cy="485902"/>
            </a:xfrm>
            <a:custGeom>
              <a:avLst/>
              <a:gdLst/>
              <a:ahLst/>
              <a:cxnLst/>
              <a:rect r="r" b="b" t="t" l="l"/>
              <a:pathLst>
                <a:path h="485902" w="5057775">
                  <a:moveTo>
                    <a:pt x="0" y="242824"/>
                  </a:moveTo>
                  <a:cubicBezTo>
                    <a:pt x="0" y="234823"/>
                    <a:pt x="381" y="226949"/>
                    <a:pt x="1143" y="219075"/>
                  </a:cubicBezTo>
                  <a:cubicBezTo>
                    <a:pt x="1905" y="211201"/>
                    <a:pt x="3048" y="203327"/>
                    <a:pt x="4699" y="195453"/>
                  </a:cubicBezTo>
                  <a:lnTo>
                    <a:pt x="9398" y="196342"/>
                  </a:lnTo>
                  <a:lnTo>
                    <a:pt x="4699" y="195453"/>
                  </a:lnTo>
                  <a:cubicBezTo>
                    <a:pt x="6223" y="187706"/>
                    <a:pt x="8128" y="179959"/>
                    <a:pt x="10541" y="172339"/>
                  </a:cubicBezTo>
                  <a:cubicBezTo>
                    <a:pt x="12827" y="164719"/>
                    <a:pt x="15494" y="157226"/>
                    <a:pt x="18542" y="149860"/>
                  </a:cubicBezTo>
                  <a:cubicBezTo>
                    <a:pt x="21590" y="142494"/>
                    <a:pt x="25019" y="135382"/>
                    <a:pt x="28702" y="128270"/>
                  </a:cubicBezTo>
                  <a:lnTo>
                    <a:pt x="32893" y="130556"/>
                  </a:lnTo>
                  <a:lnTo>
                    <a:pt x="28702" y="128270"/>
                  </a:lnTo>
                  <a:cubicBezTo>
                    <a:pt x="32512" y="121285"/>
                    <a:pt x="36576" y="114427"/>
                    <a:pt x="40894" y="107823"/>
                  </a:cubicBezTo>
                  <a:cubicBezTo>
                    <a:pt x="45339" y="101219"/>
                    <a:pt x="50038" y="94869"/>
                    <a:pt x="55118" y="88646"/>
                  </a:cubicBezTo>
                  <a:cubicBezTo>
                    <a:pt x="60198" y="82550"/>
                    <a:pt x="65532" y="76581"/>
                    <a:pt x="71120" y="70993"/>
                  </a:cubicBezTo>
                  <a:lnTo>
                    <a:pt x="74549" y="74422"/>
                  </a:lnTo>
                  <a:lnTo>
                    <a:pt x="71120" y="70993"/>
                  </a:lnTo>
                  <a:cubicBezTo>
                    <a:pt x="76708" y="65405"/>
                    <a:pt x="82677" y="60071"/>
                    <a:pt x="88773" y="54991"/>
                  </a:cubicBezTo>
                  <a:lnTo>
                    <a:pt x="91821" y="58674"/>
                  </a:lnTo>
                  <a:lnTo>
                    <a:pt x="88773" y="54991"/>
                  </a:lnTo>
                  <a:cubicBezTo>
                    <a:pt x="94869" y="49911"/>
                    <a:pt x="101346" y="45212"/>
                    <a:pt x="107950" y="40767"/>
                  </a:cubicBezTo>
                  <a:cubicBezTo>
                    <a:pt x="114554" y="36322"/>
                    <a:pt x="121412" y="32258"/>
                    <a:pt x="128397" y="28575"/>
                  </a:cubicBezTo>
                  <a:cubicBezTo>
                    <a:pt x="135382" y="24765"/>
                    <a:pt x="142621" y="21463"/>
                    <a:pt x="149987" y="18415"/>
                  </a:cubicBezTo>
                  <a:cubicBezTo>
                    <a:pt x="157353" y="15367"/>
                    <a:pt x="164846" y="12700"/>
                    <a:pt x="172466" y="10414"/>
                  </a:cubicBezTo>
                  <a:cubicBezTo>
                    <a:pt x="180086" y="8128"/>
                    <a:pt x="187833" y="6223"/>
                    <a:pt x="195580" y="4572"/>
                  </a:cubicBezTo>
                  <a:cubicBezTo>
                    <a:pt x="203327" y="3048"/>
                    <a:pt x="211201" y="1905"/>
                    <a:pt x="219202" y="1016"/>
                  </a:cubicBezTo>
                  <a:cubicBezTo>
                    <a:pt x="226949" y="381"/>
                    <a:pt x="234950" y="0"/>
                    <a:pt x="242824" y="0"/>
                  </a:cubicBezTo>
                  <a:lnTo>
                    <a:pt x="4814824" y="0"/>
                  </a:lnTo>
                  <a:cubicBezTo>
                    <a:pt x="4822825" y="0"/>
                    <a:pt x="4830699" y="381"/>
                    <a:pt x="4838573" y="1143"/>
                  </a:cubicBezTo>
                  <a:lnTo>
                    <a:pt x="4838065" y="5842"/>
                  </a:lnTo>
                  <a:lnTo>
                    <a:pt x="4838573" y="1143"/>
                  </a:lnTo>
                  <a:cubicBezTo>
                    <a:pt x="4846447" y="1905"/>
                    <a:pt x="4854321" y="3048"/>
                    <a:pt x="4862195" y="4699"/>
                  </a:cubicBezTo>
                  <a:cubicBezTo>
                    <a:pt x="4869942" y="6223"/>
                    <a:pt x="4877689" y="8128"/>
                    <a:pt x="4885309" y="10541"/>
                  </a:cubicBezTo>
                  <a:lnTo>
                    <a:pt x="4883912" y="15113"/>
                  </a:lnTo>
                  <a:lnTo>
                    <a:pt x="4885309" y="10541"/>
                  </a:lnTo>
                  <a:cubicBezTo>
                    <a:pt x="4892929" y="12827"/>
                    <a:pt x="4900422" y="15494"/>
                    <a:pt x="4907788" y="18542"/>
                  </a:cubicBezTo>
                  <a:cubicBezTo>
                    <a:pt x="4915154" y="21590"/>
                    <a:pt x="4922266" y="25019"/>
                    <a:pt x="4929378" y="28702"/>
                  </a:cubicBezTo>
                  <a:lnTo>
                    <a:pt x="4927092" y="32893"/>
                  </a:lnTo>
                  <a:lnTo>
                    <a:pt x="4929378" y="28702"/>
                  </a:lnTo>
                  <a:cubicBezTo>
                    <a:pt x="4936363" y="32512"/>
                    <a:pt x="4943221" y="36576"/>
                    <a:pt x="4949825" y="40894"/>
                  </a:cubicBezTo>
                  <a:cubicBezTo>
                    <a:pt x="4956429" y="45339"/>
                    <a:pt x="4962779" y="50038"/>
                    <a:pt x="4969002" y="55118"/>
                  </a:cubicBezTo>
                  <a:lnTo>
                    <a:pt x="4965954" y="58801"/>
                  </a:lnTo>
                  <a:lnTo>
                    <a:pt x="4969002" y="55118"/>
                  </a:lnTo>
                  <a:cubicBezTo>
                    <a:pt x="4975098" y="60198"/>
                    <a:pt x="4981067" y="65532"/>
                    <a:pt x="4986655" y="71120"/>
                  </a:cubicBezTo>
                  <a:lnTo>
                    <a:pt x="4983226" y="74549"/>
                  </a:lnTo>
                  <a:lnTo>
                    <a:pt x="4986655" y="71120"/>
                  </a:lnTo>
                  <a:cubicBezTo>
                    <a:pt x="4992243" y="76708"/>
                    <a:pt x="4997577" y="82677"/>
                    <a:pt x="5002657" y="88773"/>
                  </a:cubicBezTo>
                  <a:cubicBezTo>
                    <a:pt x="5007737" y="94869"/>
                    <a:pt x="5012436" y="101346"/>
                    <a:pt x="5016881" y="107950"/>
                  </a:cubicBezTo>
                  <a:lnTo>
                    <a:pt x="5012944" y="110617"/>
                  </a:lnTo>
                  <a:lnTo>
                    <a:pt x="5016881" y="107950"/>
                  </a:lnTo>
                  <a:cubicBezTo>
                    <a:pt x="5021326" y="114554"/>
                    <a:pt x="5025390" y="121412"/>
                    <a:pt x="5029073" y="128397"/>
                  </a:cubicBezTo>
                  <a:lnTo>
                    <a:pt x="5024882" y="130683"/>
                  </a:lnTo>
                  <a:lnTo>
                    <a:pt x="5029073" y="128397"/>
                  </a:lnTo>
                  <a:cubicBezTo>
                    <a:pt x="5032883" y="135382"/>
                    <a:pt x="5036185" y="142621"/>
                    <a:pt x="5039233" y="149987"/>
                  </a:cubicBezTo>
                  <a:cubicBezTo>
                    <a:pt x="5042281" y="157353"/>
                    <a:pt x="5044948" y="164846"/>
                    <a:pt x="5047234" y="172466"/>
                  </a:cubicBezTo>
                  <a:lnTo>
                    <a:pt x="5042662" y="173863"/>
                  </a:lnTo>
                  <a:lnTo>
                    <a:pt x="5047234" y="172466"/>
                  </a:lnTo>
                  <a:cubicBezTo>
                    <a:pt x="5049520" y="180086"/>
                    <a:pt x="5051425" y="187833"/>
                    <a:pt x="5053076" y="195580"/>
                  </a:cubicBezTo>
                  <a:cubicBezTo>
                    <a:pt x="5054600" y="203327"/>
                    <a:pt x="5055743" y="211201"/>
                    <a:pt x="5056632" y="219202"/>
                  </a:cubicBezTo>
                  <a:lnTo>
                    <a:pt x="5051933" y="219710"/>
                  </a:lnTo>
                  <a:lnTo>
                    <a:pt x="5056632" y="219202"/>
                  </a:lnTo>
                  <a:cubicBezTo>
                    <a:pt x="5057394" y="227076"/>
                    <a:pt x="5057775" y="235077"/>
                    <a:pt x="5057775" y="242951"/>
                  </a:cubicBezTo>
                  <a:lnTo>
                    <a:pt x="5052949" y="242951"/>
                  </a:lnTo>
                  <a:lnTo>
                    <a:pt x="5057775" y="242951"/>
                  </a:lnTo>
                  <a:cubicBezTo>
                    <a:pt x="5057775" y="250952"/>
                    <a:pt x="5057394" y="258826"/>
                    <a:pt x="5056632" y="266700"/>
                  </a:cubicBezTo>
                  <a:lnTo>
                    <a:pt x="5051933" y="266192"/>
                  </a:lnTo>
                  <a:lnTo>
                    <a:pt x="5056632" y="266700"/>
                  </a:lnTo>
                  <a:cubicBezTo>
                    <a:pt x="5055870" y="274574"/>
                    <a:pt x="5054727" y="282448"/>
                    <a:pt x="5053076" y="290322"/>
                  </a:cubicBezTo>
                  <a:cubicBezTo>
                    <a:pt x="5051552" y="298069"/>
                    <a:pt x="5049647" y="305816"/>
                    <a:pt x="5047234" y="313436"/>
                  </a:cubicBezTo>
                  <a:lnTo>
                    <a:pt x="5042662" y="312039"/>
                  </a:lnTo>
                  <a:lnTo>
                    <a:pt x="5047234" y="313436"/>
                  </a:lnTo>
                  <a:cubicBezTo>
                    <a:pt x="5044948" y="321056"/>
                    <a:pt x="5042281" y="328549"/>
                    <a:pt x="5039233" y="335915"/>
                  </a:cubicBezTo>
                  <a:lnTo>
                    <a:pt x="5034788" y="334137"/>
                  </a:lnTo>
                  <a:lnTo>
                    <a:pt x="5039233" y="335915"/>
                  </a:lnTo>
                  <a:cubicBezTo>
                    <a:pt x="5036185" y="343281"/>
                    <a:pt x="5032756" y="350393"/>
                    <a:pt x="5029073" y="357505"/>
                  </a:cubicBezTo>
                  <a:lnTo>
                    <a:pt x="5024882" y="355219"/>
                  </a:lnTo>
                  <a:lnTo>
                    <a:pt x="5029073" y="357505"/>
                  </a:lnTo>
                  <a:cubicBezTo>
                    <a:pt x="5025263" y="364490"/>
                    <a:pt x="5021199" y="371348"/>
                    <a:pt x="5016881" y="377952"/>
                  </a:cubicBezTo>
                  <a:lnTo>
                    <a:pt x="5012944" y="375285"/>
                  </a:lnTo>
                  <a:lnTo>
                    <a:pt x="5016881" y="377952"/>
                  </a:lnTo>
                  <a:cubicBezTo>
                    <a:pt x="5012436" y="384556"/>
                    <a:pt x="5007737" y="390906"/>
                    <a:pt x="5002657" y="397129"/>
                  </a:cubicBezTo>
                  <a:lnTo>
                    <a:pt x="4998974" y="394081"/>
                  </a:lnTo>
                  <a:lnTo>
                    <a:pt x="5002657" y="397129"/>
                  </a:lnTo>
                  <a:cubicBezTo>
                    <a:pt x="4997577" y="403225"/>
                    <a:pt x="4992243" y="409194"/>
                    <a:pt x="4986655" y="414782"/>
                  </a:cubicBezTo>
                  <a:lnTo>
                    <a:pt x="4983226" y="411353"/>
                  </a:lnTo>
                  <a:lnTo>
                    <a:pt x="4986655" y="414782"/>
                  </a:lnTo>
                  <a:cubicBezTo>
                    <a:pt x="4981067" y="420370"/>
                    <a:pt x="4975098" y="425704"/>
                    <a:pt x="4969002" y="430784"/>
                  </a:cubicBezTo>
                  <a:lnTo>
                    <a:pt x="4965954" y="427101"/>
                  </a:lnTo>
                  <a:lnTo>
                    <a:pt x="4969002" y="430784"/>
                  </a:lnTo>
                  <a:cubicBezTo>
                    <a:pt x="4962906" y="435864"/>
                    <a:pt x="4956429" y="440563"/>
                    <a:pt x="4949825" y="445008"/>
                  </a:cubicBezTo>
                  <a:lnTo>
                    <a:pt x="4947158" y="441071"/>
                  </a:lnTo>
                  <a:lnTo>
                    <a:pt x="4949825" y="445008"/>
                  </a:lnTo>
                  <a:cubicBezTo>
                    <a:pt x="4943221" y="449453"/>
                    <a:pt x="4936363" y="453517"/>
                    <a:pt x="4929378" y="457200"/>
                  </a:cubicBezTo>
                  <a:lnTo>
                    <a:pt x="4927092" y="453009"/>
                  </a:lnTo>
                  <a:lnTo>
                    <a:pt x="4929378" y="457200"/>
                  </a:lnTo>
                  <a:cubicBezTo>
                    <a:pt x="4922393" y="461010"/>
                    <a:pt x="4915154" y="464312"/>
                    <a:pt x="4907788" y="467360"/>
                  </a:cubicBezTo>
                  <a:lnTo>
                    <a:pt x="4906010" y="462915"/>
                  </a:lnTo>
                  <a:lnTo>
                    <a:pt x="4907788" y="467360"/>
                  </a:lnTo>
                  <a:cubicBezTo>
                    <a:pt x="4900422" y="470408"/>
                    <a:pt x="4892929" y="473075"/>
                    <a:pt x="4885309" y="475361"/>
                  </a:cubicBezTo>
                  <a:lnTo>
                    <a:pt x="4883912" y="470789"/>
                  </a:lnTo>
                  <a:lnTo>
                    <a:pt x="4885309" y="475361"/>
                  </a:lnTo>
                  <a:cubicBezTo>
                    <a:pt x="4877689" y="477647"/>
                    <a:pt x="4869942" y="479552"/>
                    <a:pt x="4862195" y="481203"/>
                  </a:cubicBezTo>
                  <a:lnTo>
                    <a:pt x="4861306" y="476504"/>
                  </a:lnTo>
                  <a:lnTo>
                    <a:pt x="4862195" y="481203"/>
                  </a:lnTo>
                  <a:cubicBezTo>
                    <a:pt x="4854448" y="482727"/>
                    <a:pt x="4846574" y="483870"/>
                    <a:pt x="4838573" y="484759"/>
                  </a:cubicBezTo>
                  <a:cubicBezTo>
                    <a:pt x="4830699" y="485521"/>
                    <a:pt x="4822698" y="485902"/>
                    <a:pt x="4814824" y="485902"/>
                  </a:cubicBezTo>
                  <a:lnTo>
                    <a:pt x="4814824" y="481076"/>
                  </a:lnTo>
                  <a:lnTo>
                    <a:pt x="4814824" y="485902"/>
                  </a:lnTo>
                  <a:lnTo>
                    <a:pt x="242824" y="485902"/>
                  </a:lnTo>
                  <a:lnTo>
                    <a:pt x="242824" y="481076"/>
                  </a:lnTo>
                  <a:lnTo>
                    <a:pt x="242824" y="485902"/>
                  </a:lnTo>
                  <a:cubicBezTo>
                    <a:pt x="234823" y="485902"/>
                    <a:pt x="226949" y="485521"/>
                    <a:pt x="219075" y="484759"/>
                  </a:cubicBezTo>
                  <a:cubicBezTo>
                    <a:pt x="211201" y="483997"/>
                    <a:pt x="203327" y="482854"/>
                    <a:pt x="195453" y="481203"/>
                  </a:cubicBezTo>
                  <a:lnTo>
                    <a:pt x="196342" y="476504"/>
                  </a:lnTo>
                  <a:lnTo>
                    <a:pt x="195453" y="481203"/>
                  </a:lnTo>
                  <a:cubicBezTo>
                    <a:pt x="187706" y="479679"/>
                    <a:pt x="179959" y="477774"/>
                    <a:pt x="172339" y="475361"/>
                  </a:cubicBezTo>
                  <a:cubicBezTo>
                    <a:pt x="164719" y="473075"/>
                    <a:pt x="157226" y="470408"/>
                    <a:pt x="149860" y="467360"/>
                  </a:cubicBezTo>
                  <a:lnTo>
                    <a:pt x="151638" y="462915"/>
                  </a:lnTo>
                  <a:lnTo>
                    <a:pt x="149860" y="467360"/>
                  </a:lnTo>
                  <a:cubicBezTo>
                    <a:pt x="142494" y="464312"/>
                    <a:pt x="135382" y="460883"/>
                    <a:pt x="128270" y="457200"/>
                  </a:cubicBezTo>
                  <a:lnTo>
                    <a:pt x="130556" y="453009"/>
                  </a:lnTo>
                  <a:lnTo>
                    <a:pt x="128270" y="457200"/>
                  </a:lnTo>
                  <a:cubicBezTo>
                    <a:pt x="121285" y="453390"/>
                    <a:pt x="114427" y="449326"/>
                    <a:pt x="107823" y="445008"/>
                  </a:cubicBezTo>
                  <a:lnTo>
                    <a:pt x="110490" y="441071"/>
                  </a:lnTo>
                  <a:lnTo>
                    <a:pt x="107823" y="445008"/>
                  </a:lnTo>
                  <a:cubicBezTo>
                    <a:pt x="101219" y="440563"/>
                    <a:pt x="94869" y="435864"/>
                    <a:pt x="88646" y="430784"/>
                  </a:cubicBezTo>
                  <a:lnTo>
                    <a:pt x="91694" y="427101"/>
                  </a:lnTo>
                  <a:lnTo>
                    <a:pt x="88646" y="430784"/>
                  </a:lnTo>
                  <a:cubicBezTo>
                    <a:pt x="82550" y="425704"/>
                    <a:pt x="76581" y="420370"/>
                    <a:pt x="70993" y="414782"/>
                  </a:cubicBezTo>
                  <a:lnTo>
                    <a:pt x="74422" y="411353"/>
                  </a:lnTo>
                  <a:lnTo>
                    <a:pt x="70993" y="414782"/>
                  </a:lnTo>
                  <a:cubicBezTo>
                    <a:pt x="65405" y="409194"/>
                    <a:pt x="60071" y="403225"/>
                    <a:pt x="54991" y="397129"/>
                  </a:cubicBezTo>
                  <a:lnTo>
                    <a:pt x="58674" y="394081"/>
                  </a:lnTo>
                  <a:lnTo>
                    <a:pt x="54991" y="397129"/>
                  </a:lnTo>
                  <a:cubicBezTo>
                    <a:pt x="49911" y="391033"/>
                    <a:pt x="45212" y="384556"/>
                    <a:pt x="40767" y="377952"/>
                  </a:cubicBezTo>
                  <a:cubicBezTo>
                    <a:pt x="36322" y="371348"/>
                    <a:pt x="32258" y="364490"/>
                    <a:pt x="28575" y="357505"/>
                  </a:cubicBezTo>
                  <a:lnTo>
                    <a:pt x="32766" y="355219"/>
                  </a:lnTo>
                  <a:lnTo>
                    <a:pt x="28575" y="357505"/>
                  </a:lnTo>
                  <a:cubicBezTo>
                    <a:pt x="24765" y="350520"/>
                    <a:pt x="21463" y="343281"/>
                    <a:pt x="18415" y="335915"/>
                  </a:cubicBezTo>
                  <a:lnTo>
                    <a:pt x="22860" y="334137"/>
                  </a:lnTo>
                  <a:lnTo>
                    <a:pt x="18415" y="335915"/>
                  </a:lnTo>
                  <a:cubicBezTo>
                    <a:pt x="15367" y="328549"/>
                    <a:pt x="12700" y="321056"/>
                    <a:pt x="10414" y="313436"/>
                  </a:cubicBezTo>
                  <a:lnTo>
                    <a:pt x="14986" y="312039"/>
                  </a:lnTo>
                  <a:lnTo>
                    <a:pt x="10414" y="313436"/>
                  </a:lnTo>
                  <a:cubicBezTo>
                    <a:pt x="8128" y="305816"/>
                    <a:pt x="6223" y="298069"/>
                    <a:pt x="4572" y="290322"/>
                  </a:cubicBezTo>
                  <a:lnTo>
                    <a:pt x="9271" y="289433"/>
                  </a:lnTo>
                  <a:lnTo>
                    <a:pt x="4572" y="290322"/>
                  </a:lnTo>
                  <a:cubicBezTo>
                    <a:pt x="3048" y="282575"/>
                    <a:pt x="1905" y="274701"/>
                    <a:pt x="1016" y="266700"/>
                  </a:cubicBezTo>
                  <a:cubicBezTo>
                    <a:pt x="381" y="258826"/>
                    <a:pt x="0" y="250825"/>
                    <a:pt x="0" y="242951"/>
                  </a:cubicBezTo>
                  <a:moveTo>
                    <a:pt x="9525" y="242951"/>
                  </a:moveTo>
                  <a:lnTo>
                    <a:pt x="4826" y="242951"/>
                  </a:lnTo>
                  <a:lnTo>
                    <a:pt x="9525" y="242951"/>
                  </a:lnTo>
                  <a:cubicBezTo>
                    <a:pt x="9525" y="250571"/>
                    <a:pt x="9906" y="258191"/>
                    <a:pt x="10668" y="265811"/>
                  </a:cubicBezTo>
                  <a:lnTo>
                    <a:pt x="5969" y="266319"/>
                  </a:lnTo>
                  <a:lnTo>
                    <a:pt x="10668" y="265811"/>
                  </a:lnTo>
                  <a:cubicBezTo>
                    <a:pt x="11430" y="273431"/>
                    <a:pt x="12573" y="280924"/>
                    <a:pt x="13970" y="288417"/>
                  </a:cubicBezTo>
                  <a:cubicBezTo>
                    <a:pt x="15367" y="295910"/>
                    <a:pt x="17272" y="303276"/>
                    <a:pt x="19558" y="310642"/>
                  </a:cubicBezTo>
                  <a:cubicBezTo>
                    <a:pt x="21717" y="318008"/>
                    <a:pt x="24384" y="325120"/>
                    <a:pt x="27305" y="332232"/>
                  </a:cubicBezTo>
                  <a:cubicBezTo>
                    <a:pt x="30226" y="339344"/>
                    <a:pt x="33528" y="346202"/>
                    <a:pt x="37084" y="352933"/>
                  </a:cubicBezTo>
                  <a:cubicBezTo>
                    <a:pt x="40640" y="359664"/>
                    <a:pt x="44577" y="366268"/>
                    <a:pt x="48895" y="372618"/>
                  </a:cubicBezTo>
                  <a:lnTo>
                    <a:pt x="44958" y="375285"/>
                  </a:lnTo>
                  <a:lnTo>
                    <a:pt x="48895" y="372618"/>
                  </a:lnTo>
                  <a:cubicBezTo>
                    <a:pt x="53086" y="378968"/>
                    <a:pt x="57658" y="385064"/>
                    <a:pt x="62484" y="391033"/>
                  </a:cubicBezTo>
                  <a:cubicBezTo>
                    <a:pt x="67310" y="397002"/>
                    <a:pt x="72517" y="402590"/>
                    <a:pt x="77851" y="408051"/>
                  </a:cubicBezTo>
                  <a:cubicBezTo>
                    <a:pt x="83312" y="413512"/>
                    <a:pt x="88900" y="418592"/>
                    <a:pt x="94869" y="423418"/>
                  </a:cubicBezTo>
                  <a:cubicBezTo>
                    <a:pt x="100838" y="428244"/>
                    <a:pt x="106934" y="432816"/>
                    <a:pt x="113284" y="437007"/>
                  </a:cubicBezTo>
                  <a:cubicBezTo>
                    <a:pt x="119634" y="441198"/>
                    <a:pt x="126238" y="445135"/>
                    <a:pt x="132969" y="448818"/>
                  </a:cubicBezTo>
                  <a:cubicBezTo>
                    <a:pt x="139700" y="452374"/>
                    <a:pt x="146558" y="455676"/>
                    <a:pt x="153670" y="458597"/>
                  </a:cubicBezTo>
                  <a:cubicBezTo>
                    <a:pt x="160782" y="461518"/>
                    <a:pt x="167894" y="464058"/>
                    <a:pt x="175260" y="466344"/>
                  </a:cubicBezTo>
                  <a:lnTo>
                    <a:pt x="173863" y="470916"/>
                  </a:lnTo>
                  <a:lnTo>
                    <a:pt x="175260" y="466344"/>
                  </a:lnTo>
                  <a:cubicBezTo>
                    <a:pt x="182626" y="468503"/>
                    <a:pt x="189992" y="470408"/>
                    <a:pt x="197485" y="471932"/>
                  </a:cubicBezTo>
                  <a:cubicBezTo>
                    <a:pt x="204978" y="473456"/>
                    <a:pt x="212471" y="474599"/>
                    <a:pt x="220091" y="475234"/>
                  </a:cubicBezTo>
                  <a:lnTo>
                    <a:pt x="219583" y="479933"/>
                  </a:lnTo>
                  <a:lnTo>
                    <a:pt x="220091" y="475234"/>
                  </a:lnTo>
                  <a:cubicBezTo>
                    <a:pt x="227711" y="475996"/>
                    <a:pt x="235331" y="476377"/>
                    <a:pt x="242951" y="476377"/>
                  </a:cubicBezTo>
                  <a:lnTo>
                    <a:pt x="4814951" y="476377"/>
                  </a:lnTo>
                  <a:cubicBezTo>
                    <a:pt x="4822571" y="476377"/>
                    <a:pt x="4830191" y="475996"/>
                    <a:pt x="4837811" y="475234"/>
                  </a:cubicBezTo>
                  <a:lnTo>
                    <a:pt x="4838319" y="479933"/>
                  </a:lnTo>
                  <a:lnTo>
                    <a:pt x="4837811" y="475234"/>
                  </a:lnTo>
                  <a:cubicBezTo>
                    <a:pt x="4845431" y="474472"/>
                    <a:pt x="4852924" y="473329"/>
                    <a:pt x="4860417" y="471932"/>
                  </a:cubicBezTo>
                  <a:cubicBezTo>
                    <a:pt x="4867910" y="470408"/>
                    <a:pt x="4875276" y="468630"/>
                    <a:pt x="4882642" y="466344"/>
                  </a:cubicBezTo>
                  <a:cubicBezTo>
                    <a:pt x="4890008" y="464058"/>
                    <a:pt x="4897120" y="461518"/>
                    <a:pt x="4904232" y="458597"/>
                  </a:cubicBezTo>
                  <a:cubicBezTo>
                    <a:pt x="4911344" y="455676"/>
                    <a:pt x="4918202" y="452374"/>
                    <a:pt x="4924933" y="448818"/>
                  </a:cubicBezTo>
                  <a:cubicBezTo>
                    <a:pt x="4931664" y="445262"/>
                    <a:pt x="4938268" y="441325"/>
                    <a:pt x="4944618" y="437007"/>
                  </a:cubicBezTo>
                  <a:cubicBezTo>
                    <a:pt x="4950968" y="432816"/>
                    <a:pt x="4957064" y="428244"/>
                    <a:pt x="4963033" y="423418"/>
                  </a:cubicBezTo>
                  <a:cubicBezTo>
                    <a:pt x="4969002" y="418592"/>
                    <a:pt x="4974590" y="413385"/>
                    <a:pt x="4980051" y="408051"/>
                  </a:cubicBezTo>
                  <a:cubicBezTo>
                    <a:pt x="4985512" y="402590"/>
                    <a:pt x="4990592" y="397002"/>
                    <a:pt x="4995418" y="391033"/>
                  </a:cubicBezTo>
                  <a:cubicBezTo>
                    <a:pt x="5000244" y="385064"/>
                    <a:pt x="5004816" y="378968"/>
                    <a:pt x="5009007" y="372618"/>
                  </a:cubicBezTo>
                  <a:cubicBezTo>
                    <a:pt x="5013198" y="366268"/>
                    <a:pt x="5017135" y="359664"/>
                    <a:pt x="5020818" y="352933"/>
                  </a:cubicBezTo>
                  <a:cubicBezTo>
                    <a:pt x="5024374" y="346202"/>
                    <a:pt x="5027676" y="339344"/>
                    <a:pt x="5030597" y="332232"/>
                  </a:cubicBezTo>
                  <a:cubicBezTo>
                    <a:pt x="5033518" y="325120"/>
                    <a:pt x="5036058" y="318008"/>
                    <a:pt x="5038344" y="310642"/>
                  </a:cubicBezTo>
                  <a:cubicBezTo>
                    <a:pt x="5040503" y="303276"/>
                    <a:pt x="5042408" y="295910"/>
                    <a:pt x="5043932" y="288417"/>
                  </a:cubicBezTo>
                  <a:lnTo>
                    <a:pt x="5048631" y="289306"/>
                  </a:lnTo>
                  <a:lnTo>
                    <a:pt x="5043932" y="288417"/>
                  </a:lnTo>
                  <a:cubicBezTo>
                    <a:pt x="5045456" y="280924"/>
                    <a:pt x="5046599" y="273431"/>
                    <a:pt x="5047234" y="265811"/>
                  </a:cubicBezTo>
                  <a:cubicBezTo>
                    <a:pt x="5047996" y="258191"/>
                    <a:pt x="5048377" y="250571"/>
                    <a:pt x="5048377" y="242951"/>
                  </a:cubicBezTo>
                  <a:cubicBezTo>
                    <a:pt x="5048377" y="235331"/>
                    <a:pt x="5047996" y="227711"/>
                    <a:pt x="5047234" y="220091"/>
                  </a:cubicBezTo>
                  <a:cubicBezTo>
                    <a:pt x="5046472" y="212471"/>
                    <a:pt x="5045329" y="204978"/>
                    <a:pt x="5043932" y="197485"/>
                  </a:cubicBezTo>
                  <a:lnTo>
                    <a:pt x="5048631" y="196596"/>
                  </a:lnTo>
                  <a:lnTo>
                    <a:pt x="5043932" y="197485"/>
                  </a:lnTo>
                  <a:cubicBezTo>
                    <a:pt x="5042408" y="189992"/>
                    <a:pt x="5040630" y="182626"/>
                    <a:pt x="5038344" y="175260"/>
                  </a:cubicBezTo>
                  <a:cubicBezTo>
                    <a:pt x="5036058" y="167894"/>
                    <a:pt x="5033518" y="160782"/>
                    <a:pt x="5030597" y="153670"/>
                  </a:cubicBezTo>
                  <a:lnTo>
                    <a:pt x="5035042" y="151892"/>
                  </a:lnTo>
                  <a:lnTo>
                    <a:pt x="5030597" y="153670"/>
                  </a:lnTo>
                  <a:cubicBezTo>
                    <a:pt x="5027676" y="146558"/>
                    <a:pt x="5024374" y="139700"/>
                    <a:pt x="5020818" y="132969"/>
                  </a:cubicBezTo>
                  <a:cubicBezTo>
                    <a:pt x="5017262" y="126238"/>
                    <a:pt x="5013325" y="119634"/>
                    <a:pt x="5009007" y="113284"/>
                  </a:cubicBezTo>
                  <a:cubicBezTo>
                    <a:pt x="5004816" y="106934"/>
                    <a:pt x="5000244" y="100838"/>
                    <a:pt x="4995418" y="94869"/>
                  </a:cubicBezTo>
                  <a:lnTo>
                    <a:pt x="4999101" y="91821"/>
                  </a:lnTo>
                  <a:lnTo>
                    <a:pt x="4995418" y="94869"/>
                  </a:lnTo>
                  <a:cubicBezTo>
                    <a:pt x="4990592" y="88900"/>
                    <a:pt x="4985385" y="83312"/>
                    <a:pt x="4980051" y="77851"/>
                  </a:cubicBezTo>
                  <a:cubicBezTo>
                    <a:pt x="4974590" y="72390"/>
                    <a:pt x="4969002" y="67310"/>
                    <a:pt x="4963033" y="62484"/>
                  </a:cubicBezTo>
                  <a:cubicBezTo>
                    <a:pt x="4957064" y="57658"/>
                    <a:pt x="4950968" y="53086"/>
                    <a:pt x="4944618" y="48895"/>
                  </a:cubicBezTo>
                  <a:lnTo>
                    <a:pt x="4947285" y="44958"/>
                  </a:lnTo>
                  <a:lnTo>
                    <a:pt x="4944618" y="48895"/>
                  </a:lnTo>
                  <a:cubicBezTo>
                    <a:pt x="4938268" y="44704"/>
                    <a:pt x="4931664" y="40767"/>
                    <a:pt x="4924933" y="37084"/>
                  </a:cubicBezTo>
                  <a:cubicBezTo>
                    <a:pt x="4918202" y="33528"/>
                    <a:pt x="4911344" y="30226"/>
                    <a:pt x="4904232" y="27305"/>
                  </a:cubicBezTo>
                  <a:lnTo>
                    <a:pt x="4906010" y="22860"/>
                  </a:lnTo>
                  <a:lnTo>
                    <a:pt x="4904232" y="27305"/>
                  </a:lnTo>
                  <a:cubicBezTo>
                    <a:pt x="4897120" y="24384"/>
                    <a:pt x="4890008" y="21844"/>
                    <a:pt x="4882642" y="19558"/>
                  </a:cubicBezTo>
                  <a:cubicBezTo>
                    <a:pt x="4875276" y="17272"/>
                    <a:pt x="4867910" y="15494"/>
                    <a:pt x="4860417" y="13970"/>
                  </a:cubicBezTo>
                  <a:lnTo>
                    <a:pt x="4861306" y="9271"/>
                  </a:lnTo>
                  <a:lnTo>
                    <a:pt x="4860417" y="13970"/>
                  </a:lnTo>
                  <a:cubicBezTo>
                    <a:pt x="4852924" y="12446"/>
                    <a:pt x="4845431" y="11303"/>
                    <a:pt x="4837811" y="10668"/>
                  </a:cubicBezTo>
                  <a:cubicBezTo>
                    <a:pt x="4830191" y="9906"/>
                    <a:pt x="4822571" y="9525"/>
                    <a:pt x="4814951" y="9525"/>
                  </a:cubicBezTo>
                  <a:lnTo>
                    <a:pt x="4814951" y="4826"/>
                  </a:lnTo>
                  <a:lnTo>
                    <a:pt x="4814951" y="9652"/>
                  </a:lnTo>
                  <a:lnTo>
                    <a:pt x="242951" y="9652"/>
                  </a:lnTo>
                  <a:lnTo>
                    <a:pt x="242951" y="4826"/>
                  </a:lnTo>
                  <a:lnTo>
                    <a:pt x="242951" y="9525"/>
                  </a:lnTo>
                  <a:cubicBezTo>
                    <a:pt x="235331" y="9525"/>
                    <a:pt x="227711" y="9906"/>
                    <a:pt x="220091" y="10668"/>
                  </a:cubicBezTo>
                  <a:lnTo>
                    <a:pt x="219583" y="5969"/>
                  </a:lnTo>
                  <a:lnTo>
                    <a:pt x="220091" y="10668"/>
                  </a:lnTo>
                  <a:cubicBezTo>
                    <a:pt x="212471" y="11430"/>
                    <a:pt x="204978" y="12573"/>
                    <a:pt x="197485" y="13970"/>
                  </a:cubicBezTo>
                  <a:lnTo>
                    <a:pt x="196596" y="9271"/>
                  </a:lnTo>
                  <a:lnTo>
                    <a:pt x="197485" y="13970"/>
                  </a:lnTo>
                  <a:cubicBezTo>
                    <a:pt x="189992" y="15494"/>
                    <a:pt x="182626" y="17272"/>
                    <a:pt x="175260" y="19558"/>
                  </a:cubicBezTo>
                  <a:lnTo>
                    <a:pt x="173863" y="14986"/>
                  </a:lnTo>
                  <a:lnTo>
                    <a:pt x="175260" y="19558"/>
                  </a:lnTo>
                  <a:cubicBezTo>
                    <a:pt x="167894" y="21717"/>
                    <a:pt x="160782" y="24384"/>
                    <a:pt x="153670" y="27305"/>
                  </a:cubicBezTo>
                  <a:lnTo>
                    <a:pt x="151892" y="22860"/>
                  </a:lnTo>
                  <a:lnTo>
                    <a:pt x="153670" y="27305"/>
                  </a:lnTo>
                  <a:cubicBezTo>
                    <a:pt x="146558" y="30226"/>
                    <a:pt x="139700" y="33528"/>
                    <a:pt x="132969" y="37084"/>
                  </a:cubicBezTo>
                  <a:lnTo>
                    <a:pt x="130683" y="32893"/>
                  </a:lnTo>
                  <a:lnTo>
                    <a:pt x="132969" y="37084"/>
                  </a:lnTo>
                  <a:cubicBezTo>
                    <a:pt x="126238" y="40640"/>
                    <a:pt x="119634" y="44577"/>
                    <a:pt x="113284" y="48895"/>
                  </a:cubicBezTo>
                  <a:lnTo>
                    <a:pt x="110617" y="44958"/>
                  </a:lnTo>
                  <a:lnTo>
                    <a:pt x="113284" y="48895"/>
                  </a:lnTo>
                  <a:cubicBezTo>
                    <a:pt x="106934" y="53086"/>
                    <a:pt x="100838" y="57658"/>
                    <a:pt x="94869" y="62484"/>
                  </a:cubicBezTo>
                  <a:cubicBezTo>
                    <a:pt x="88900" y="67310"/>
                    <a:pt x="83312" y="72517"/>
                    <a:pt x="77851" y="77851"/>
                  </a:cubicBezTo>
                  <a:cubicBezTo>
                    <a:pt x="72390" y="83312"/>
                    <a:pt x="67310" y="88900"/>
                    <a:pt x="62484" y="94869"/>
                  </a:cubicBezTo>
                  <a:lnTo>
                    <a:pt x="58801" y="91821"/>
                  </a:lnTo>
                  <a:lnTo>
                    <a:pt x="62484" y="94869"/>
                  </a:lnTo>
                  <a:cubicBezTo>
                    <a:pt x="57658" y="100838"/>
                    <a:pt x="53086" y="106934"/>
                    <a:pt x="48895" y="113284"/>
                  </a:cubicBezTo>
                  <a:lnTo>
                    <a:pt x="44958" y="110617"/>
                  </a:lnTo>
                  <a:lnTo>
                    <a:pt x="48895" y="113284"/>
                  </a:lnTo>
                  <a:cubicBezTo>
                    <a:pt x="44704" y="119634"/>
                    <a:pt x="40767" y="126238"/>
                    <a:pt x="37084" y="132969"/>
                  </a:cubicBezTo>
                  <a:cubicBezTo>
                    <a:pt x="33528" y="139700"/>
                    <a:pt x="30226" y="146558"/>
                    <a:pt x="27305" y="153670"/>
                  </a:cubicBezTo>
                  <a:lnTo>
                    <a:pt x="22860" y="151892"/>
                  </a:lnTo>
                  <a:lnTo>
                    <a:pt x="27305" y="153670"/>
                  </a:lnTo>
                  <a:cubicBezTo>
                    <a:pt x="24384" y="160782"/>
                    <a:pt x="21844" y="167894"/>
                    <a:pt x="19558" y="175260"/>
                  </a:cubicBezTo>
                  <a:lnTo>
                    <a:pt x="14986" y="173863"/>
                  </a:lnTo>
                  <a:lnTo>
                    <a:pt x="19558" y="175260"/>
                  </a:lnTo>
                  <a:cubicBezTo>
                    <a:pt x="17399" y="182626"/>
                    <a:pt x="15494" y="189992"/>
                    <a:pt x="13970" y="197485"/>
                  </a:cubicBezTo>
                  <a:cubicBezTo>
                    <a:pt x="12446" y="204978"/>
                    <a:pt x="11303" y="212471"/>
                    <a:pt x="10668" y="220091"/>
                  </a:cubicBezTo>
                  <a:lnTo>
                    <a:pt x="5969" y="219583"/>
                  </a:lnTo>
                  <a:lnTo>
                    <a:pt x="10668" y="220091"/>
                  </a:lnTo>
                  <a:cubicBezTo>
                    <a:pt x="9906" y="227711"/>
                    <a:pt x="9525" y="235331"/>
                    <a:pt x="9525" y="242951"/>
                  </a:cubicBezTo>
                  <a:close/>
                </a:path>
              </a:pathLst>
            </a:custGeom>
            <a:solidFill>
              <a:srgbClr val="B2D7E5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2491442" y="181863"/>
              <a:ext cx="108955" cy="48155"/>
            </a:xfrm>
            <a:custGeom>
              <a:avLst/>
              <a:gdLst/>
              <a:ahLst/>
              <a:cxnLst/>
              <a:rect r="r" b="b" t="t" l="l"/>
              <a:pathLst>
                <a:path h="48155" w="108955">
                  <a:moveTo>
                    <a:pt x="106851" y="9907"/>
                  </a:moveTo>
                  <a:cubicBezTo>
                    <a:pt x="91992" y="20448"/>
                    <a:pt x="84118" y="25401"/>
                    <a:pt x="72180" y="31624"/>
                  </a:cubicBezTo>
                  <a:cubicBezTo>
                    <a:pt x="72053" y="31624"/>
                    <a:pt x="72053" y="31751"/>
                    <a:pt x="71926" y="31751"/>
                  </a:cubicBezTo>
                  <a:cubicBezTo>
                    <a:pt x="66084" y="34418"/>
                    <a:pt x="59607" y="36958"/>
                    <a:pt x="53892" y="38990"/>
                  </a:cubicBezTo>
                  <a:cubicBezTo>
                    <a:pt x="53765" y="38990"/>
                    <a:pt x="53765" y="38990"/>
                    <a:pt x="53638" y="39117"/>
                  </a:cubicBezTo>
                  <a:cubicBezTo>
                    <a:pt x="47034" y="41149"/>
                    <a:pt x="34588" y="44197"/>
                    <a:pt x="20999" y="46610"/>
                  </a:cubicBezTo>
                  <a:cubicBezTo>
                    <a:pt x="20872" y="46610"/>
                    <a:pt x="20745" y="46610"/>
                    <a:pt x="20618" y="46610"/>
                  </a:cubicBezTo>
                  <a:lnTo>
                    <a:pt x="6013" y="48134"/>
                  </a:lnTo>
                  <a:cubicBezTo>
                    <a:pt x="3092" y="48388"/>
                    <a:pt x="425" y="46356"/>
                    <a:pt x="44" y="43308"/>
                  </a:cubicBezTo>
                  <a:cubicBezTo>
                    <a:pt x="-337" y="40260"/>
                    <a:pt x="1822" y="37720"/>
                    <a:pt x="4870" y="37339"/>
                  </a:cubicBezTo>
                  <a:lnTo>
                    <a:pt x="19475" y="35815"/>
                  </a:lnTo>
                  <a:lnTo>
                    <a:pt x="19983" y="41149"/>
                  </a:lnTo>
                  <a:lnTo>
                    <a:pt x="18967" y="35815"/>
                  </a:lnTo>
                  <a:cubicBezTo>
                    <a:pt x="32302" y="33402"/>
                    <a:pt x="44367" y="30481"/>
                    <a:pt x="50463" y="28703"/>
                  </a:cubicBezTo>
                  <a:lnTo>
                    <a:pt x="51987" y="33910"/>
                  </a:lnTo>
                  <a:lnTo>
                    <a:pt x="50209" y="28830"/>
                  </a:lnTo>
                  <a:cubicBezTo>
                    <a:pt x="55543" y="26925"/>
                    <a:pt x="61766" y="24385"/>
                    <a:pt x="67354" y="21845"/>
                  </a:cubicBezTo>
                  <a:lnTo>
                    <a:pt x="69640" y="26798"/>
                  </a:lnTo>
                  <a:lnTo>
                    <a:pt x="67100" y="21972"/>
                  </a:lnTo>
                  <a:cubicBezTo>
                    <a:pt x="78403" y="16003"/>
                    <a:pt x="85896" y="11431"/>
                    <a:pt x="100501" y="1017"/>
                  </a:cubicBezTo>
                  <a:cubicBezTo>
                    <a:pt x="102914" y="-761"/>
                    <a:pt x="106343" y="-126"/>
                    <a:pt x="107994" y="2287"/>
                  </a:cubicBezTo>
                  <a:cubicBezTo>
                    <a:pt x="109645" y="4700"/>
                    <a:pt x="109137" y="8129"/>
                    <a:pt x="106724" y="9780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2589866" y="182073"/>
              <a:ext cx="109285" cy="48198"/>
            </a:xfrm>
            <a:custGeom>
              <a:avLst/>
              <a:gdLst/>
              <a:ahLst/>
              <a:cxnLst/>
              <a:rect r="r" b="b" t="t" l="l"/>
              <a:pathLst>
                <a:path h="48198" w="109285">
                  <a:moveTo>
                    <a:pt x="103169" y="47797"/>
                  </a:moveTo>
                  <a:cubicBezTo>
                    <a:pt x="90215" y="46400"/>
                    <a:pt x="80944" y="45003"/>
                    <a:pt x="74848" y="43987"/>
                  </a:cubicBezTo>
                  <a:cubicBezTo>
                    <a:pt x="74721" y="43987"/>
                    <a:pt x="74721" y="43987"/>
                    <a:pt x="74594" y="43987"/>
                  </a:cubicBezTo>
                  <a:cubicBezTo>
                    <a:pt x="67736" y="42463"/>
                    <a:pt x="59227" y="40177"/>
                    <a:pt x="49321" y="36748"/>
                  </a:cubicBezTo>
                  <a:cubicBezTo>
                    <a:pt x="49194" y="36748"/>
                    <a:pt x="49067" y="36621"/>
                    <a:pt x="48940" y="36621"/>
                  </a:cubicBezTo>
                  <a:cubicBezTo>
                    <a:pt x="37256" y="31668"/>
                    <a:pt x="26080" y="25826"/>
                    <a:pt x="19984" y="22143"/>
                  </a:cubicBezTo>
                  <a:cubicBezTo>
                    <a:pt x="19984" y="22143"/>
                    <a:pt x="19857" y="22016"/>
                    <a:pt x="19857" y="22016"/>
                  </a:cubicBezTo>
                  <a:cubicBezTo>
                    <a:pt x="15158" y="18968"/>
                    <a:pt x="9316" y="14777"/>
                    <a:pt x="2204" y="9697"/>
                  </a:cubicBezTo>
                  <a:cubicBezTo>
                    <a:pt x="-209" y="7919"/>
                    <a:pt x="-717" y="4617"/>
                    <a:pt x="1061" y="2204"/>
                  </a:cubicBezTo>
                  <a:cubicBezTo>
                    <a:pt x="2839" y="-209"/>
                    <a:pt x="6141" y="-717"/>
                    <a:pt x="8554" y="1061"/>
                  </a:cubicBezTo>
                  <a:cubicBezTo>
                    <a:pt x="15539" y="6141"/>
                    <a:pt x="21254" y="10205"/>
                    <a:pt x="25826" y="13126"/>
                  </a:cubicBezTo>
                  <a:lnTo>
                    <a:pt x="22905" y="17698"/>
                  </a:lnTo>
                  <a:lnTo>
                    <a:pt x="25699" y="13126"/>
                  </a:lnTo>
                  <a:cubicBezTo>
                    <a:pt x="31287" y="16555"/>
                    <a:pt x="41955" y="22143"/>
                    <a:pt x="53258" y="26842"/>
                  </a:cubicBezTo>
                  <a:lnTo>
                    <a:pt x="51099" y="31795"/>
                  </a:lnTo>
                  <a:lnTo>
                    <a:pt x="52877" y="26715"/>
                  </a:lnTo>
                  <a:cubicBezTo>
                    <a:pt x="62402" y="29890"/>
                    <a:pt x="70657" y="32176"/>
                    <a:pt x="77134" y="33573"/>
                  </a:cubicBezTo>
                  <a:lnTo>
                    <a:pt x="75864" y="38907"/>
                  </a:lnTo>
                  <a:lnTo>
                    <a:pt x="76880" y="33573"/>
                  </a:lnTo>
                  <a:cubicBezTo>
                    <a:pt x="82722" y="34589"/>
                    <a:pt x="91739" y="35986"/>
                    <a:pt x="104439" y="37383"/>
                  </a:cubicBezTo>
                  <a:cubicBezTo>
                    <a:pt x="107360" y="37764"/>
                    <a:pt x="109519" y="40431"/>
                    <a:pt x="109265" y="43352"/>
                  </a:cubicBezTo>
                  <a:cubicBezTo>
                    <a:pt x="109011" y="46273"/>
                    <a:pt x="106217" y="48432"/>
                    <a:pt x="103296" y="48178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2491213" y="297415"/>
              <a:ext cx="109767" cy="139008"/>
            </a:xfrm>
            <a:custGeom>
              <a:avLst/>
              <a:gdLst/>
              <a:ahLst/>
              <a:cxnLst/>
              <a:rect r="r" b="b" t="t" l="l"/>
              <a:pathLst>
                <a:path h="139008" w="109767">
                  <a:moveTo>
                    <a:pt x="101365" y="138703"/>
                  </a:moveTo>
                  <a:cubicBezTo>
                    <a:pt x="91713" y="132861"/>
                    <a:pt x="80918" y="125495"/>
                    <a:pt x="71647" y="118637"/>
                  </a:cubicBezTo>
                  <a:cubicBezTo>
                    <a:pt x="71647" y="118637"/>
                    <a:pt x="71520" y="118510"/>
                    <a:pt x="71520" y="118510"/>
                  </a:cubicBezTo>
                  <a:cubicBezTo>
                    <a:pt x="60217" y="109493"/>
                    <a:pt x="51454" y="101619"/>
                    <a:pt x="39643" y="90189"/>
                  </a:cubicBezTo>
                  <a:cubicBezTo>
                    <a:pt x="39516" y="90062"/>
                    <a:pt x="39516" y="90062"/>
                    <a:pt x="39389" y="89935"/>
                  </a:cubicBezTo>
                  <a:cubicBezTo>
                    <a:pt x="32277" y="82315"/>
                    <a:pt x="25673" y="74441"/>
                    <a:pt x="19704" y="66059"/>
                  </a:cubicBezTo>
                  <a:cubicBezTo>
                    <a:pt x="19577" y="65932"/>
                    <a:pt x="19577" y="65805"/>
                    <a:pt x="19450" y="65678"/>
                  </a:cubicBezTo>
                  <a:cubicBezTo>
                    <a:pt x="14497" y="57677"/>
                    <a:pt x="10306" y="49549"/>
                    <a:pt x="7131" y="42056"/>
                  </a:cubicBezTo>
                  <a:cubicBezTo>
                    <a:pt x="7131" y="41929"/>
                    <a:pt x="7004" y="41802"/>
                    <a:pt x="7004" y="41675"/>
                  </a:cubicBezTo>
                  <a:cubicBezTo>
                    <a:pt x="3956" y="32531"/>
                    <a:pt x="2178" y="24911"/>
                    <a:pt x="654" y="15386"/>
                  </a:cubicBezTo>
                  <a:cubicBezTo>
                    <a:pt x="654" y="15259"/>
                    <a:pt x="654" y="15132"/>
                    <a:pt x="654" y="14878"/>
                  </a:cubicBezTo>
                  <a:lnTo>
                    <a:pt x="19" y="5861"/>
                  </a:lnTo>
                  <a:cubicBezTo>
                    <a:pt x="-235" y="2940"/>
                    <a:pt x="2051" y="273"/>
                    <a:pt x="4972" y="19"/>
                  </a:cubicBezTo>
                  <a:cubicBezTo>
                    <a:pt x="7893" y="-235"/>
                    <a:pt x="10560" y="2051"/>
                    <a:pt x="10814" y="4972"/>
                  </a:cubicBezTo>
                  <a:lnTo>
                    <a:pt x="11449" y="13989"/>
                  </a:lnTo>
                  <a:lnTo>
                    <a:pt x="6115" y="14370"/>
                  </a:lnTo>
                  <a:lnTo>
                    <a:pt x="11449" y="13481"/>
                  </a:lnTo>
                  <a:cubicBezTo>
                    <a:pt x="12846" y="22498"/>
                    <a:pt x="14497" y="29610"/>
                    <a:pt x="17418" y="37992"/>
                  </a:cubicBezTo>
                  <a:lnTo>
                    <a:pt x="12338" y="39643"/>
                  </a:lnTo>
                  <a:lnTo>
                    <a:pt x="17291" y="37484"/>
                  </a:lnTo>
                  <a:cubicBezTo>
                    <a:pt x="20339" y="44469"/>
                    <a:pt x="24149" y="52089"/>
                    <a:pt x="28848" y="59709"/>
                  </a:cubicBezTo>
                  <a:lnTo>
                    <a:pt x="24276" y="62503"/>
                  </a:lnTo>
                  <a:lnTo>
                    <a:pt x="28721" y="59328"/>
                  </a:lnTo>
                  <a:cubicBezTo>
                    <a:pt x="34436" y="67202"/>
                    <a:pt x="40659" y="74695"/>
                    <a:pt x="47517" y="82061"/>
                  </a:cubicBezTo>
                  <a:lnTo>
                    <a:pt x="43580" y="85744"/>
                  </a:lnTo>
                  <a:lnTo>
                    <a:pt x="47390" y="81807"/>
                  </a:lnTo>
                  <a:cubicBezTo>
                    <a:pt x="59074" y="93110"/>
                    <a:pt x="67583" y="100730"/>
                    <a:pt x="78505" y="109493"/>
                  </a:cubicBezTo>
                  <a:lnTo>
                    <a:pt x="75076" y="113684"/>
                  </a:lnTo>
                  <a:lnTo>
                    <a:pt x="78251" y="109366"/>
                  </a:lnTo>
                  <a:cubicBezTo>
                    <a:pt x="87268" y="116097"/>
                    <a:pt x="97809" y="123209"/>
                    <a:pt x="107207" y="128924"/>
                  </a:cubicBezTo>
                  <a:cubicBezTo>
                    <a:pt x="109747" y="130448"/>
                    <a:pt x="110509" y="133750"/>
                    <a:pt x="108985" y="136417"/>
                  </a:cubicBezTo>
                  <a:cubicBezTo>
                    <a:pt x="107461" y="139084"/>
                    <a:pt x="104159" y="139719"/>
                    <a:pt x="101492" y="138195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2491359" y="219202"/>
              <a:ext cx="11049" cy="27051"/>
            </a:xfrm>
            <a:custGeom>
              <a:avLst/>
              <a:gdLst/>
              <a:ahLst/>
              <a:cxnLst/>
              <a:rect r="r" b="b" t="t" l="l"/>
              <a:pathLst>
                <a:path h="27051" w="11049">
                  <a:moveTo>
                    <a:pt x="0" y="21590"/>
                  </a:moveTo>
                  <a:lnTo>
                    <a:pt x="254" y="5334"/>
                  </a:lnTo>
                  <a:cubicBezTo>
                    <a:pt x="254" y="2286"/>
                    <a:pt x="2794" y="0"/>
                    <a:pt x="5715" y="0"/>
                  </a:cubicBezTo>
                  <a:cubicBezTo>
                    <a:pt x="8636" y="0"/>
                    <a:pt x="11049" y="2540"/>
                    <a:pt x="11049" y="5461"/>
                  </a:cubicBezTo>
                  <a:lnTo>
                    <a:pt x="10795" y="21717"/>
                  </a:lnTo>
                  <a:cubicBezTo>
                    <a:pt x="10795" y="24765"/>
                    <a:pt x="8255" y="27051"/>
                    <a:pt x="5334" y="27051"/>
                  </a:cubicBezTo>
                  <a:cubicBezTo>
                    <a:pt x="2413" y="27051"/>
                    <a:pt x="0" y="24511"/>
                    <a:pt x="0" y="21590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2590052" y="361595"/>
              <a:ext cx="86446" cy="75270"/>
            </a:xfrm>
            <a:custGeom>
              <a:avLst/>
              <a:gdLst/>
              <a:ahLst/>
              <a:cxnLst/>
              <a:rect r="r" b="b" t="t" l="l"/>
              <a:pathLst>
                <a:path h="75270" w="86446">
                  <a:moveTo>
                    <a:pt x="85076" y="8737"/>
                  </a:moveTo>
                  <a:cubicBezTo>
                    <a:pt x="79107" y="16103"/>
                    <a:pt x="73138" y="22834"/>
                    <a:pt x="60819" y="35026"/>
                  </a:cubicBezTo>
                  <a:cubicBezTo>
                    <a:pt x="60692" y="35153"/>
                    <a:pt x="60692" y="35153"/>
                    <a:pt x="60565" y="35280"/>
                  </a:cubicBezTo>
                  <a:cubicBezTo>
                    <a:pt x="49135" y="45440"/>
                    <a:pt x="39864" y="52933"/>
                    <a:pt x="27545" y="62204"/>
                  </a:cubicBezTo>
                  <a:cubicBezTo>
                    <a:pt x="27418" y="62204"/>
                    <a:pt x="27418" y="62331"/>
                    <a:pt x="27291" y="62331"/>
                  </a:cubicBezTo>
                  <a:cubicBezTo>
                    <a:pt x="20814" y="66776"/>
                    <a:pt x="14337" y="70840"/>
                    <a:pt x="8114" y="74523"/>
                  </a:cubicBezTo>
                  <a:cubicBezTo>
                    <a:pt x="5574" y="76047"/>
                    <a:pt x="2272" y="75158"/>
                    <a:pt x="748" y="72618"/>
                  </a:cubicBezTo>
                  <a:cubicBezTo>
                    <a:pt x="-776" y="70078"/>
                    <a:pt x="113" y="66776"/>
                    <a:pt x="2653" y="65252"/>
                  </a:cubicBezTo>
                  <a:cubicBezTo>
                    <a:pt x="8749" y="61569"/>
                    <a:pt x="14972" y="57632"/>
                    <a:pt x="21449" y="53314"/>
                  </a:cubicBezTo>
                  <a:lnTo>
                    <a:pt x="24497" y="57759"/>
                  </a:lnTo>
                  <a:lnTo>
                    <a:pt x="21322" y="53441"/>
                  </a:lnTo>
                  <a:cubicBezTo>
                    <a:pt x="33514" y="44424"/>
                    <a:pt x="42531" y="37058"/>
                    <a:pt x="53580" y="27152"/>
                  </a:cubicBezTo>
                  <a:lnTo>
                    <a:pt x="57136" y="31216"/>
                  </a:lnTo>
                  <a:lnTo>
                    <a:pt x="53326" y="27406"/>
                  </a:lnTo>
                  <a:cubicBezTo>
                    <a:pt x="65518" y="15341"/>
                    <a:pt x="71233" y="8991"/>
                    <a:pt x="76821" y="2006"/>
                  </a:cubicBezTo>
                  <a:cubicBezTo>
                    <a:pt x="78726" y="-280"/>
                    <a:pt x="82155" y="-661"/>
                    <a:pt x="84441" y="1117"/>
                  </a:cubicBezTo>
                  <a:cubicBezTo>
                    <a:pt x="86727" y="2895"/>
                    <a:pt x="87108" y="6451"/>
                    <a:pt x="85330" y="8737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2688336" y="219075"/>
              <a:ext cx="11430" cy="85598"/>
            </a:xfrm>
            <a:custGeom>
              <a:avLst/>
              <a:gdLst/>
              <a:ahLst/>
              <a:cxnLst/>
              <a:rect r="r" b="b" t="t" l="l"/>
              <a:pathLst>
                <a:path h="85598" w="11430">
                  <a:moveTo>
                    <a:pt x="10795" y="5334"/>
                  </a:moveTo>
                  <a:lnTo>
                    <a:pt x="11430" y="80137"/>
                  </a:lnTo>
                  <a:cubicBezTo>
                    <a:pt x="11430" y="83185"/>
                    <a:pt x="9017" y="85598"/>
                    <a:pt x="6096" y="85598"/>
                  </a:cubicBezTo>
                  <a:cubicBezTo>
                    <a:pt x="3175" y="85598"/>
                    <a:pt x="635" y="83185"/>
                    <a:pt x="635" y="80264"/>
                  </a:cubicBezTo>
                  <a:lnTo>
                    <a:pt x="0" y="5461"/>
                  </a:lnTo>
                  <a:cubicBezTo>
                    <a:pt x="0" y="2413"/>
                    <a:pt x="2413" y="0"/>
                    <a:pt x="5334" y="0"/>
                  </a:cubicBezTo>
                  <a:cubicBezTo>
                    <a:pt x="8255" y="0"/>
                    <a:pt x="10795" y="2413"/>
                    <a:pt x="10795" y="5334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2491100" y="235453"/>
              <a:ext cx="10932" cy="72908"/>
            </a:xfrm>
            <a:custGeom>
              <a:avLst/>
              <a:gdLst/>
              <a:ahLst/>
              <a:cxnLst/>
              <a:rect r="r" b="b" t="t" l="l"/>
              <a:pathLst>
                <a:path h="72908" w="10932">
                  <a:moveTo>
                    <a:pt x="5" y="67442"/>
                  </a:moveTo>
                  <a:lnTo>
                    <a:pt x="132" y="5339"/>
                  </a:lnTo>
                  <a:cubicBezTo>
                    <a:pt x="132" y="2291"/>
                    <a:pt x="2545" y="-122"/>
                    <a:pt x="5593" y="5"/>
                  </a:cubicBezTo>
                  <a:cubicBezTo>
                    <a:pt x="8641" y="132"/>
                    <a:pt x="11054" y="2418"/>
                    <a:pt x="10927" y="5466"/>
                  </a:cubicBezTo>
                  <a:lnTo>
                    <a:pt x="10800" y="67569"/>
                  </a:lnTo>
                  <a:cubicBezTo>
                    <a:pt x="10800" y="70617"/>
                    <a:pt x="8387" y="73030"/>
                    <a:pt x="5339" y="72903"/>
                  </a:cubicBezTo>
                  <a:cubicBezTo>
                    <a:pt x="2291" y="72776"/>
                    <a:pt x="-122" y="70490"/>
                    <a:pt x="5" y="67442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2572925" y="262033"/>
              <a:ext cx="79819" cy="80836"/>
            </a:xfrm>
            <a:custGeom>
              <a:avLst/>
              <a:gdLst/>
              <a:ahLst/>
              <a:cxnLst/>
              <a:rect r="r" b="b" t="t" l="l"/>
              <a:pathLst>
                <a:path h="80836" w="79819">
                  <a:moveTo>
                    <a:pt x="1619" y="71596"/>
                  </a:moveTo>
                  <a:lnTo>
                    <a:pt x="70580" y="1619"/>
                  </a:lnTo>
                  <a:cubicBezTo>
                    <a:pt x="72739" y="-540"/>
                    <a:pt x="76041" y="-540"/>
                    <a:pt x="78200" y="1619"/>
                  </a:cubicBezTo>
                  <a:cubicBezTo>
                    <a:pt x="80359" y="3778"/>
                    <a:pt x="80359" y="7080"/>
                    <a:pt x="78200" y="9239"/>
                  </a:cubicBezTo>
                  <a:lnTo>
                    <a:pt x="9239" y="79216"/>
                  </a:lnTo>
                  <a:cubicBezTo>
                    <a:pt x="7080" y="81375"/>
                    <a:pt x="3778" y="81375"/>
                    <a:pt x="1619" y="79216"/>
                  </a:cubicBezTo>
                  <a:cubicBezTo>
                    <a:pt x="-540" y="77057"/>
                    <a:pt x="-540" y="73755"/>
                    <a:pt x="1619" y="71596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2539888" y="297831"/>
              <a:ext cx="43911" cy="45054"/>
            </a:xfrm>
            <a:custGeom>
              <a:avLst/>
              <a:gdLst/>
              <a:ahLst/>
              <a:cxnLst/>
              <a:rect r="r" b="b" t="t" l="l"/>
              <a:pathLst>
                <a:path h="45054" w="43911">
                  <a:moveTo>
                    <a:pt x="9256" y="1635"/>
                  </a:moveTo>
                  <a:lnTo>
                    <a:pt x="42403" y="35925"/>
                  </a:lnTo>
                  <a:cubicBezTo>
                    <a:pt x="44435" y="38084"/>
                    <a:pt x="44435" y="41513"/>
                    <a:pt x="42276" y="43545"/>
                  </a:cubicBezTo>
                  <a:cubicBezTo>
                    <a:pt x="40117" y="45577"/>
                    <a:pt x="36688" y="45577"/>
                    <a:pt x="34656" y="43418"/>
                  </a:cubicBezTo>
                  <a:lnTo>
                    <a:pt x="1509" y="9128"/>
                  </a:lnTo>
                  <a:cubicBezTo>
                    <a:pt x="-523" y="6969"/>
                    <a:pt x="-523" y="3540"/>
                    <a:pt x="1636" y="1508"/>
                  </a:cubicBezTo>
                  <a:cubicBezTo>
                    <a:pt x="3795" y="-524"/>
                    <a:pt x="7224" y="-524"/>
                    <a:pt x="9256" y="1635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2665409" y="293751"/>
              <a:ext cx="34357" cy="78553"/>
            </a:xfrm>
            <a:custGeom>
              <a:avLst/>
              <a:gdLst/>
              <a:ahLst/>
              <a:cxnLst/>
              <a:rect r="r" b="b" t="t" l="l"/>
              <a:pathLst>
                <a:path h="78553" w="34357">
                  <a:moveTo>
                    <a:pt x="34357" y="5461"/>
                  </a:moveTo>
                  <a:cubicBezTo>
                    <a:pt x="34230" y="31877"/>
                    <a:pt x="25975" y="55626"/>
                    <a:pt x="9719" y="76454"/>
                  </a:cubicBezTo>
                  <a:cubicBezTo>
                    <a:pt x="7941" y="78867"/>
                    <a:pt x="4512" y="79248"/>
                    <a:pt x="2099" y="77343"/>
                  </a:cubicBezTo>
                  <a:cubicBezTo>
                    <a:pt x="-314" y="75438"/>
                    <a:pt x="-695" y="72136"/>
                    <a:pt x="1210" y="69723"/>
                  </a:cubicBezTo>
                  <a:cubicBezTo>
                    <a:pt x="16069" y="50800"/>
                    <a:pt x="23435" y="29337"/>
                    <a:pt x="23562" y="5334"/>
                  </a:cubicBezTo>
                  <a:cubicBezTo>
                    <a:pt x="23562" y="2286"/>
                    <a:pt x="25975" y="0"/>
                    <a:pt x="29023" y="0"/>
                  </a:cubicBezTo>
                  <a:cubicBezTo>
                    <a:pt x="32071" y="0"/>
                    <a:pt x="34357" y="2413"/>
                    <a:pt x="34357" y="5461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</p:grpSp>
      <p:grpSp>
        <p:nvGrpSpPr>
          <p:cNvPr name="Group 25" id="25"/>
          <p:cNvGrpSpPr/>
          <p:nvPr/>
        </p:nvGrpSpPr>
        <p:grpSpPr>
          <a:xfrm rot="0">
            <a:off x="9179501" y="6708795"/>
            <a:ext cx="8282971" cy="978938"/>
            <a:chOff x="0" y="0"/>
            <a:chExt cx="5184775" cy="612775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68326" y="68072"/>
              <a:ext cx="5048504" cy="476504"/>
            </a:xfrm>
            <a:custGeom>
              <a:avLst/>
              <a:gdLst/>
              <a:ahLst/>
              <a:cxnLst/>
              <a:rect r="r" b="b" t="t" l="l"/>
              <a:pathLst>
                <a:path h="476504" w="5048504">
                  <a:moveTo>
                    <a:pt x="0" y="238252"/>
                  </a:moveTo>
                  <a:cubicBezTo>
                    <a:pt x="0" y="230505"/>
                    <a:pt x="381" y="222631"/>
                    <a:pt x="1143" y="214884"/>
                  </a:cubicBezTo>
                  <a:cubicBezTo>
                    <a:pt x="1905" y="207137"/>
                    <a:pt x="3048" y="199390"/>
                    <a:pt x="4572" y="191770"/>
                  </a:cubicBezTo>
                  <a:cubicBezTo>
                    <a:pt x="6096" y="184150"/>
                    <a:pt x="8001" y="176530"/>
                    <a:pt x="10287" y="169164"/>
                  </a:cubicBezTo>
                  <a:cubicBezTo>
                    <a:pt x="12573" y="161798"/>
                    <a:pt x="15113" y="154305"/>
                    <a:pt x="18161" y="147193"/>
                  </a:cubicBezTo>
                  <a:cubicBezTo>
                    <a:pt x="21209" y="140081"/>
                    <a:pt x="24511" y="132969"/>
                    <a:pt x="28194" y="126111"/>
                  </a:cubicBezTo>
                  <a:cubicBezTo>
                    <a:pt x="31877" y="119253"/>
                    <a:pt x="35814" y="112522"/>
                    <a:pt x="40259" y="106045"/>
                  </a:cubicBezTo>
                  <a:cubicBezTo>
                    <a:pt x="44704" y="99568"/>
                    <a:pt x="49276" y="93345"/>
                    <a:pt x="54229" y="87249"/>
                  </a:cubicBezTo>
                  <a:cubicBezTo>
                    <a:pt x="59182" y="81153"/>
                    <a:pt x="64389" y="75438"/>
                    <a:pt x="69977" y="69977"/>
                  </a:cubicBezTo>
                  <a:cubicBezTo>
                    <a:pt x="75565" y="64516"/>
                    <a:pt x="81280" y="59182"/>
                    <a:pt x="87249" y="54229"/>
                  </a:cubicBezTo>
                  <a:cubicBezTo>
                    <a:pt x="93218" y="49276"/>
                    <a:pt x="99568" y="44704"/>
                    <a:pt x="106045" y="40259"/>
                  </a:cubicBezTo>
                  <a:cubicBezTo>
                    <a:pt x="112522" y="35814"/>
                    <a:pt x="119253" y="31877"/>
                    <a:pt x="126111" y="28194"/>
                  </a:cubicBezTo>
                  <a:cubicBezTo>
                    <a:pt x="132969" y="24511"/>
                    <a:pt x="140081" y="21209"/>
                    <a:pt x="147193" y="18161"/>
                  </a:cubicBezTo>
                  <a:cubicBezTo>
                    <a:pt x="154305" y="15113"/>
                    <a:pt x="161671" y="12573"/>
                    <a:pt x="169164" y="10287"/>
                  </a:cubicBezTo>
                  <a:cubicBezTo>
                    <a:pt x="176657" y="8001"/>
                    <a:pt x="184150" y="6096"/>
                    <a:pt x="191770" y="4572"/>
                  </a:cubicBezTo>
                  <a:cubicBezTo>
                    <a:pt x="199390" y="3048"/>
                    <a:pt x="207137" y="1905"/>
                    <a:pt x="214884" y="1143"/>
                  </a:cubicBezTo>
                  <a:cubicBezTo>
                    <a:pt x="222631" y="381"/>
                    <a:pt x="230378" y="0"/>
                    <a:pt x="238252" y="0"/>
                  </a:cubicBezTo>
                  <a:lnTo>
                    <a:pt x="4810252" y="0"/>
                  </a:lnTo>
                  <a:cubicBezTo>
                    <a:pt x="4817999" y="0"/>
                    <a:pt x="4825873" y="381"/>
                    <a:pt x="4833620" y="1143"/>
                  </a:cubicBezTo>
                  <a:cubicBezTo>
                    <a:pt x="4841367" y="1905"/>
                    <a:pt x="4849114" y="3048"/>
                    <a:pt x="4856734" y="4572"/>
                  </a:cubicBezTo>
                  <a:cubicBezTo>
                    <a:pt x="4864354" y="6096"/>
                    <a:pt x="4871974" y="8001"/>
                    <a:pt x="4879340" y="10287"/>
                  </a:cubicBezTo>
                  <a:cubicBezTo>
                    <a:pt x="4886706" y="12573"/>
                    <a:pt x="4894199" y="15113"/>
                    <a:pt x="4901311" y="18161"/>
                  </a:cubicBezTo>
                  <a:cubicBezTo>
                    <a:pt x="4908423" y="21209"/>
                    <a:pt x="4915535" y="24511"/>
                    <a:pt x="4922393" y="28194"/>
                  </a:cubicBezTo>
                  <a:cubicBezTo>
                    <a:pt x="4929251" y="31877"/>
                    <a:pt x="4935982" y="35814"/>
                    <a:pt x="4942459" y="40259"/>
                  </a:cubicBezTo>
                  <a:cubicBezTo>
                    <a:pt x="4948936" y="44704"/>
                    <a:pt x="4955159" y="49276"/>
                    <a:pt x="4961255" y="54229"/>
                  </a:cubicBezTo>
                  <a:cubicBezTo>
                    <a:pt x="4967351" y="59182"/>
                    <a:pt x="4973066" y="64389"/>
                    <a:pt x="4978527" y="69977"/>
                  </a:cubicBezTo>
                  <a:cubicBezTo>
                    <a:pt x="4983988" y="75565"/>
                    <a:pt x="4989322" y="81280"/>
                    <a:pt x="4994275" y="87249"/>
                  </a:cubicBezTo>
                  <a:cubicBezTo>
                    <a:pt x="4999228" y="93218"/>
                    <a:pt x="5003800" y="99568"/>
                    <a:pt x="5008245" y="106045"/>
                  </a:cubicBezTo>
                  <a:cubicBezTo>
                    <a:pt x="5012690" y="112522"/>
                    <a:pt x="5016627" y="119253"/>
                    <a:pt x="5020310" y="126111"/>
                  </a:cubicBezTo>
                  <a:cubicBezTo>
                    <a:pt x="5023993" y="132969"/>
                    <a:pt x="5027295" y="140081"/>
                    <a:pt x="5030343" y="147193"/>
                  </a:cubicBezTo>
                  <a:cubicBezTo>
                    <a:pt x="5033391" y="154305"/>
                    <a:pt x="5035931" y="161671"/>
                    <a:pt x="5038217" y="169164"/>
                  </a:cubicBezTo>
                  <a:cubicBezTo>
                    <a:pt x="5040503" y="176657"/>
                    <a:pt x="5042408" y="184150"/>
                    <a:pt x="5043932" y="191770"/>
                  </a:cubicBezTo>
                  <a:cubicBezTo>
                    <a:pt x="5045456" y="199390"/>
                    <a:pt x="5046599" y="207137"/>
                    <a:pt x="5047361" y="214884"/>
                  </a:cubicBezTo>
                  <a:cubicBezTo>
                    <a:pt x="5048123" y="222631"/>
                    <a:pt x="5048504" y="230378"/>
                    <a:pt x="5048504" y="238252"/>
                  </a:cubicBezTo>
                  <a:cubicBezTo>
                    <a:pt x="5048504" y="246126"/>
                    <a:pt x="5048123" y="253873"/>
                    <a:pt x="5047361" y="261620"/>
                  </a:cubicBezTo>
                  <a:cubicBezTo>
                    <a:pt x="5046599" y="269367"/>
                    <a:pt x="5045456" y="277114"/>
                    <a:pt x="5043932" y="284734"/>
                  </a:cubicBezTo>
                  <a:cubicBezTo>
                    <a:pt x="5042408" y="292354"/>
                    <a:pt x="5040503" y="299974"/>
                    <a:pt x="5038217" y="307340"/>
                  </a:cubicBezTo>
                  <a:cubicBezTo>
                    <a:pt x="5035931" y="314706"/>
                    <a:pt x="5033264" y="322199"/>
                    <a:pt x="5030343" y="329311"/>
                  </a:cubicBezTo>
                  <a:cubicBezTo>
                    <a:pt x="5027422" y="336423"/>
                    <a:pt x="5023993" y="343535"/>
                    <a:pt x="5020310" y="350393"/>
                  </a:cubicBezTo>
                  <a:cubicBezTo>
                    <a:pt x="5016627" y="357251"/>
                    <a:pt x="5012690" y="363982"/>
                    <a:pt x="5008245" y="370459"/>
                  </a:cubicBezTo>
                  <a:cubicBezTo>
                    <a:pt x="5003800" y="376936"/>
                    <a:pt x="4999228" y="383159"/>
                    <a:pt x="4994275" y="389255"/>
                  </a:cubicBezTo>
                  <a:cubicBezTo>
                    <a:pt x="4989322" y="395351"/>
                    <a:pt x="4984115" y="401066"/>
                    <a:pt x="4978527" y="406527"/>
                  </a:cubicBezTo>
                  <a:cubicBezTo>
                    <a:pt x="4972939" y="411988"/>
                    <a:pt x="4967224" y="417322"/>
                    <a:pt x="4961255" y="422275"/>
                  </a:cubicBezTo>
                  <a:cubicBezTo>
                    <a:pt x="4955286" y="427228"/>
                    <a:pt x="4948936" y="431800"/>
                    <a:pt x="4942459" y="436245"/>
                  </a:cubicBezTo>
                  <a:cubicBezTo>
                    <a:pt x="4935982" y="440690"/>
                    <a:pt x="4929251" y="444627"/>
                    <a:pt x="4922393" y="448310"/>
                  </a:cubicBezTo>
                  <a:cubicBezTo>
                    <a:pt x="4915535" y="451993"/>
                    <a:pt x="4908423" y="455295"/>
                    <a:pt x="4901311" y="458343"/>
                  </a:cubicBezTo>
                  <a:cubicBezTo>
                    <a:pt x="4894199" y="461391"/>
                    <a:pt x="4886833" y="463931"/>
                    <a:pt x="4879340" y="466217"/>
                  </a:cubicBezTo>
                  <a:cubicBezTo>
                    <a:pt x="4871847" y="468503"/>
                    <a:pt x="4864354" y="470408"/>
                    <a:pt x="4856734" y="471932"/>
                  </a:cubicBezTo>
                  <a:cubicBezTo>
                    <a:pt x="4849114" y="473456"/>
                    <a:pt x="4841367" y="474599"/>
                    <a:pt x="4833620" y="475361"/>
                  </a:cubicBezTo>
                  <a:cubicBezTo>
                    <a:pt x="4825873" y="476123"/>
                    <a:pt x="4818126" y="476504"/>
                    <a:pt x="4810252" y="476504"/>
                  </a:cubicBezTo>
                  <a:lnTo>
                    <a:pt x="238252" y="476504"/>
                  </a:lnTo>
                  <a:cubicBezTo>
                    <a:pt x="230505" y="476504"/>
                    <a:pt x="222631" y="476123"/>
                    <a:pt x="214884" y="475361"/>
                  </a:cubicBezTo>
                  <a:cubicBezTo>
                    <a:pt x="207137" y="474599"/>
                    <a:pt x="199390" y="473456"/>
                    <a:pt x="191770" y="471932"/>
                  </a:cubicBezTo>
                  <a:cubicBezTo>
                    <a:pt x="184150" y="470408"/>
                    <a:pt x="176530" y="468503"/>
                    <a:pt x="169164" y="466217"/>
                  </a:cubicBezTo>
                  <a:cubicBezTo>
                    <a:pt x="161798" y="463931"/>
                    <a:pt x="154305" y="461391"/>
                    <a:pt x="147193" y="458343"/>
                  </a:cubicBezTo>
                  <a:cubicBezTo>
                    <a:pt x="140081" y="455295"/>
                    <a:pt x="132969" y="451993"/>
                    <a:pt x="126111" y="448310"/>
                  </a:cubicBezTo>
                  <a:cubicBezTo>
                    <a:pt x="119253" y="444627"/>
                    <a:pt x="112522" y="440690"/>
                    <a:pt x="106045" y="436245"/>
                  </a:cubicBezTo>
                  <a:cubicBezTo>
                    <a:pt x="99568" y="431800"/>
                    <a:pt x="93345" y="427228"/>
                    <a:pt x="87249" y="422275"/>
                  </a:cubicBezTo>
                  <a:cubicBezTo>
                    <a:pt x="81153" y="417322"/>
                    <a:pt x="75438" y="412115"/>
                    <a:pt x="69977" y="406527"/>
                  </a:cubicBezTo>
                  <a:cubicBezTo>
                    <a:pt x="64516" y="400939"/>
                    <a:pt x="59182" y="395224"/>
                    <a:pt x="54229" y="389255"/>
                  </a:cubicBezTo>
                  <a:cubicBezTo>
                    <a:pt x="49276" y="383286"/>
                    <a:pt x="44704" y="376936"/>
                    <a:pt x="40259" y="370459"/>
                  </a:cubicBezTo>
                  <a:cubicBezTo>
                    <a:pt x="35814" y="363982"/>
                    <a:pt x="31877" y="357251"/>
                    <a:pt x="28194" y="350393"/>
                  </a:cubicBezTo>
                  <a:cubicBezTo>
                    <a:pt x="24511" y="343535"/>
                    <a:pt x="21209" y="336423"/>
                    <a:pt x="18161" y="329311"/>
                  </a:cubicBezTo>
                  <a:cubicBezTo>
                    <a:pt x="15113" y="322199"/>
                    <a:pt x="12573" y="314833"/>
                    <a:pt x="10287" y="307340"/>
                  </a:cubicBezTo>
                  <a:cubicBezTo>
                    <a:pt x="8001" y="299847"/>
                    <a:pt x="6096" y="292354"/>
                    <a:pt x="4572" y="284734"/>
                  </a:cubicBezTo>
                  <a:cubicBezTo>
                    <a:pt x="3048" y="277114"/>
                    <a:pt x="1905" y="269367"/>
                    <a:pt x="1143" y="261620"/>
                  </a:cubicBezTo>
                  <a:cubicBezTo>
                    <a:pt x="381" y="253873"/>
                    <a:pt x="0" y="246126"/>
                    <a:pt x="0" y="238252"/>
                  </a:cubicBezTo>
                  <a:close/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63500" y="63500"/>
              <a:ext cx="5057775" cy="485902"/>
            </a:xfrm>
            <a:custGeom>
              <a:avLst/>
              <a:gdLst/>
              <a:ahLst/>
              <a:cxnLst/>
              <a:rect r="r" b="b" t="t" l="l"/>
              <a:pathLst>
                <a:path h="485902" w="5057775">
                  <a:moveTo>
                    <a:pt x="0" y="242951"/>
                  </a:moveTo>
                  <a:cubicBezTo>
                    <a:pt x="0" y="234950"/>
                    <a:pt x="381" y="227076"/>
                    <a:pt x="1143" y="219202"/>
                  </a:cubicBezTo>
                  <a:cubicBezTo>
                    <a:pt x="1905" y="211328"/>
                    <a:pt x="3048" y="203454"/>
                    <a:pt x="4699" y="195580"/>
                  </a:cubicBezTo>
                  <a:lnTo>
                    <a:pt x="9398" y="196469"/>
                  </a:lnTo>
                  <a:lnTo>
                    <a:pt x="4699" y="195580"/>
                  </a:lnTo>
                  <a:cubicBezTo>
                    <a:pt x="6223" y="187833"/>
                    <a:pt x="8128" y="180086"/>
                    <a:pt x="10541" y="172466"/>
                  </a:cubicBezTo>
                  <a:cubicBezTo>
                    <a:pt x="12827" y="164846"/>
                    <a:pt x="15494" y="157353"/>
                    <a:pt x="18542" y="149987"/>
                  </a:cubicBezTo>
                  <a:cubicBezTo>
                    <a:pt x="21590" y="142621"/>
                    <a:pt x="25019" y="135509"/>
                    <a:pt x="28702" y="128397"/>
                  </a:cubicBezTo>
                  <a:lnTo>
                    <a:pt x="32893" y="130683"/>
                  </a:lnTo>
                  <a:lnTo>
                    <a:pt x="28702" y="128397"/>
                  </a:lnTo>
                  <a:cubicBezTo>
                    <a:pt x="32512" y="121412"/>
                    <a:pt x="36576" y="114554"/>
                    <a:pt x="40894" y="107950"/>
                  </a:cubicBezTo>
                  <a:lnTo>
                    <a:pt x="44831" y="110617"/>
                  </a:lnTo>
                  <a:lnTo>
                    <a:pt x="40894" y="107950"/>
                  </a:lnTo>
                  <a:cubicBezTo>
                    <a:pt x="45339" y="101346"/>
                    <a:pt x="50038" y="94996"/>
                    <a:pt x="55118" y="88773"/>
                  </a:cubicBezTo>
                  <a:cubicBezTo>
                    <a:pt x="60198" y="82677"/>
                    <a:pt x="65532" y="76708"/>
                    <a:pt x="71120" y="71120"/>
                  </a:cubicBezTo>
                  <a:cubicBezTo>
                    <a:pt x="76708" y="65532"/>
                    <a:pt x="82677" y="60198"/>
                    <a:pt x="88773" y="55118"/>
                  </a:cubicBezTo>
                  <a:lnTo>
                    <a:pt x="91821" y="58801"/>
                  </a:lnTo>
                  <a:lnTo>
                    <a:pt x="88773" y="55118"/>
                  </a:lnTo>
                  <a:cubicBezTo>
                    <a:pt x="94869" y="50038"/>
                    <a:pt x="101346" y="45339"/>
                    <a:pt x="107950" y="40894"/>
                  </a:cubicBezTo>
                  <a:cubicBezTo>
                    <a:pt x="114554" y="36449"/>
                    <a:pt x="121412" y="32385"/>
                    <a:pt x="128397" y="28702"/>
                  </a:cubicBezTo>
                  <a:lnTo>
                    <a:pt x="130683" y="32893"/>
                  </a:lnTo>
                  <a:lnTo>
                    <a:pt x="128397" y="28702"/>
                  </a:lnTo>
                  <a:cubicBezTo>
                    <a:pt x="135382" y="24892"/>
                    <a:pt x="142621" y="21590"/>
                    <a:pt x="149987" y="18542"/>
                  </a:cubicBezTo>
                  <a:cubicBezTo>
                    <a:pt x="157353" y="15494"/>
                    <a:pt x="164846" y="12827"/>
                    <a:pt x="172466" y="10541"/>
                  </a:cubicBezTo>
                  <a:cubicBezTo>
                    <a:pt x="180086" y="8255"/>
                    <a:pt x="187833" y="6350"/>
                    <a:pt x="195580" y="4699"/>
                  </a:cubicBezTo>
                  <a:cubicBezTo>
                    <a:pt x="203327" y="3175"/>
                    <a:pt x="211201" y="2032"/>
                    <a:pt x="219202" y="1143"/>
                  </a:cubicBezTo>
                  <a:lnTo>
                    <a:pt x="219710" y="5842"/>
                  </a:lnTo>
                  <a:lnTo>
                    <a:pt x="219202" y="1143"/>
                  </a:lnTo>
                  <a:cubicBezTo>
                    <a:pt x="226949" y="381"/>
                    <a:pt x="234950" y="0"/>
                    <a:pt x="242824" y="0"/>
                  </a:cubicBezTo>
                  <a:lnTo>
                    <a:pt x="4814824" y="0"/>
                  </a:lnTo>
                  <a:cubicBezTo>
                    <a:pt x="4822825" y="0"/>
                    <a:pt x="4830699" y="381"/>
                    <a:pt x="4838573" y="1143"/>
                  </a:cubicBezTo>
                  <a:lnTo>
                    <a:pt x="4838065" y="5842"/>
                  </a:lnTo>
                  <a:lnTo>
                    <a:pt x="4838573" y="1143"/>
                  </a:lnTo>
                  <a:cubicBezTo>
                    <a:pt x="4846447" y="1905"/>
                    <a:pt x="4854321" y="3048"/>
                    <a:pt x="4862195" y="4699"/>
                  </a:cubicBezTo>
                  <a:cubicBezTo>
                    <a:pt x="4869942" y="6223"/>
                    <a:pt x="4877689" y="8128"/>
                    <a:pt x="4885309" y="10541"/>
                  </a:cubicBezTo>
                  <a:lnTo>
                    <a:pt x="4883912" y="15113"/>
                  </a:lnTo>
                  <a:lnTo>
                    <a:pt x="4885309" y="10541"/>
                  </a:lnTo>
                  <a:cubicBezTo>
                    <a:pt x="4892929" y="12827"/>
                    <a:pt x="4900422" y="15494"/>
                    <a:pt x="4907788" y="18542"/>
                  </a:cubicBezTo>
                  <a:lnTo>
                    <a:pt x="4906010" y="22987"/>
                  </a:lnTo>
                  <a:lnTo>
                    <a:pt x="4907788" y="18542"/>
                  </a:lnTo>
                  <a:cubicBezTo>
                    <a:pt x="4915154" y="21590"/>
                    <a:pt x="4922266" y="25019"/>
                    <a:pt x="4929378" y="28702"/>
                  </a:cubicBezTo>
                  <a:cubicBezTo>
                    <a:pt x="4936363" y="32512"/>
                    <a:pt x="4943221" y="36576"/>
                    <a:pt x="4949825" y="40894"/>
                  </a:cubicBezTo>
                  <a:lnTo>
                    <a:pt x="4947158" y="44831"/>
                  </a:lnTo>
                  <a:lnTo>
                    <a:pt x="4949825" y="40894"/>
                  </a:lnTo>
                  <a:cubicBezTo>
                    <a:pt x="4956429" y="45339"/>
                    <a:pt x="4962779" y="50038"/>
                    <a:pt x="4969002" y="55118"/>
                  </a:cubicBezTo>
                  <a:lnTo>
                    <a:pt x="4965954" y="58801"/>
                  </a:lnTo>
                  <a:lnTo>
                    <a:pt x="4969002" y="55118"/>
                  </a:lnTo>
                  <a:cubicBezTo>
                    <a:pt x="4975098" y="60198"/>
                    <a:pt x="4981067" y="65532"/>
                    <a:pt x="4986655" y="71120"/>
                  </a:cubicBezTo>
                  <a:lnTo>
                    <a:pt x="4983226" y="74549"/>
                  </a:lnTo>
                  <a:lnTo>
                    <a:pt x="4986655" y="71120"/>
                  </a:lnTo>
                  <a:cubicBezTo>
                    <a:pt x="4992243" y="76708"/>
                    <a:pt x="4997577" y="82677"/>
                    <a:pt x="5002657" y="88773"/>
                  </a:cubicBezTo>
                  <a:lnTo>
                    <a:pt x="4998974" y="91821"/>
                  </a:lnTo>
                  <a:lnTo>
                    <a:pt x="5002657" y="88773"/>
                  </a:lnTo>
                  <a:cubicBezTo>
                    <a:pt x="5007737" y="94869"/>
                    <a:pt x="5012436" y="101346"/>
                    <a:pt x="5016881" y="107950"/>
                  </a:cubicBezTo>
                  <a:lnTo>
                    <a:pt x="5012944" y="110617"/>
                  </a:lnTo>
                  <a:lnTo>
                    <a:pt x="5016881" y="107950"/>
                  </a:lnTo>
                  <a:cubicBezTo>
                    <a:pt x="5021326" y="114554"/>
                    <a:pt x="5025390" y="121412"/>
                    <a:pt x="5029073" y="128397"/>
                  </a:cubicBezTo>
                  <a:lnTo>
                    <a:pt x="5024882" y="130683"/>
                  </a:lnTo>
                  <a:lnTo>
                    <a:pt x="5029073" y="128397"/>
                  </a:lnTo>
                  <a:cubicBezTo>
                    <a:pt x="5032883" y="135382"/>
                    <a:pt x="5036185" y="142621"/>
                    <a:pt x="5039233" y="149987"/>
                  </a:cubicBezTo>
                  <a:lnTo>
                    <a:pt x="5034788" y="151765"/>
                  </a:lnTo>
                  <a:lnTo>
                    <a:pt x="5039233" y="149987"/>
                  </a:lnTo>
                  <a:cubicBezTo>
                    <a:pt x="5042281" y="157353"/>
                    <a:pt x="5044948" y="164846"/>
                    <a:pt x="5047234" y="172466"/>
                  </a:cubicBezTo>
                  <a:cubicBezTo>
                    <a:pt x="5049520" y="180086"/>
                    <a:pt x="5051425" y="187833"/>
                    <a:pt x="5053076" y="195580"/>
                  </a:cubicBezTo>
                  <a:lnTo>
                    <a:pt x="5048377" y="196469"/>
                  </a:lnTo>
                  <a:lnTo>
                    <a:pt x="5053076" y="195580"/>
                  </a:lnTo>
                  <a:cubicBezTo>
                    <a:pt x="5054600" y="203327"/>
                    <a:pt x="5055743" y="211201"/>
                    <a:pt x="5056632" y="219202"/>
                  </a:cubicBezTo>
                  <a:cubicBezTo>
                    <a:pt x="5057394" y="227076"/>
                    <a:pt x="5057775" y="235077"/>
                    <a:pt x="5057775" y="242951"/>
                  </a:cubicBezTo>
                  <a:cubicBezTo>
                    <a:pt x="5057775" y="250952"/>
                    <a:pt x="5057394" y="258826"/>
                    <a:pt x="5056632" y="266700"/>
                  </a:cubicBezTo>
                  <a:cubicBezTo>
                    <a:pt x="5055870" y="274574"/>
                    <a:pt x="5054727" y="282448"/>
                    <a:pt x="5053076" y="290322"/>
                  </a:cubicBezTo>
                  <a:lnTo>
                    <a:pt x="5048377" y="289433"/>
                  </a:lnTo>
                  <a:lnTo>
                    <a:pt x="5053076" y="290322"/>
                  </a:lnTo>
                  <a:cubicBezTo>
                    <a:pt x="5051552" y="298069"/>
                    <a:pt x="5049647" y="305816"/>
                    <a:pt x="5047234" y="313436"/>
                  </a:cubicBezTo>
                  <a:cubicBezTo>
                    <a:pt x="5044948" y="321056"/>
                    <a:pt x="5042281" y="328549"/>
                    <a:pt x="5039233" y="335915"/>
                  </a:cubicBezTo>
                  <a:lnTo>
                    <a:pt x="5034788" y="334137"/>
                  </a:lnTo>
                  <a:lnTo>
                    <a:pt x="5039233" y="335915"/>
                  </a:lnTo>
                  <a:cubicBezTo>
                    <a:pt x="5036185" y="343281"/>
                    <a:pt x="5032756" y="350393"/>
                    <a:pt x="5029073" y="357505"/>
                  </a:cubicBezTo>
                  <a:lnTo>
                    <a:pt x="5024882" y="355219"/>
                  </a:lnTo>
                  <a:lnTo>
                    <a:pt x="5029073" y="357505"/>
                  </a:lnTo>
                  <a:cubicBezTo>
                    <a:pt x="5025263" y="364490"/>
                    <a:pt x="5021199" y="371348"/>
                    <a:pt x="5016881" y="377952"/>
                  </a:cubicBezTo>
                  <a:lnTo>
                    <a:pt x="5012944" y="375285"/>
                  </a:lnTo>
                  <a:lnTo>
                    <a:pt x="5016881" y="377952"/>
                  </a:lnTo>
                  <a:cubicBezTo>
                    <a:pt x="5012436" y="384556"/>
                    <a:pt x="5007737" y="390906"/>
                    <a:pt x="5002657" y="397129"/>
                  </a:cubicBezTo>
                  <a:lnTo>
                    <a:pt x="4998974" y="394081"/>
                  </a:lnTo>
                  <a:lnTo>
                    <a:pt x="5002657" y="397129"/>
                  </a:lnTo>
                  <a:cubicBezTo>
                    <a:pt x="4997577" y="403225"/>
                    <a:pt x="4992243" y="409194"/>
                    <a:pt x="4986655" y="414782"/>
                  </a:cubicBezTo>
                  <a:lnTo>
                    <a:pt x="4983226" y="411353"/>
                  </a:lnTo>
                  <a:lnTo>
                    <a:pt x="4986655" y="414782"/>
                  </a:lnTo>
                  <a:cubicBezTo>
                    <a:pt x="4981067" y="420370"/>
                    <a:pt x="4975098" y="425704"/>
                    <a:pt x="4969002" y="430784"/>
                  </a:cubicBezTo>
                  <a:lnTo>
                    <a:pt x="4965954" y="427101"/>
                  </a:lnTo>
                  <a:lnTo>
                    <a:pt x="4969002" y="430784"/>
                  </a:lnTo>
                  <a:cubicBezTo>
                    <a:pt x="4962906" y="435864"/>
                    <a:pt x="4956429" y="440563"/>
                    <a:pt x="4949825" y="445008"/>
                  </a:cubicBezTo>
                  <a:lnTo>
                    <a:pt x="4947158" y="441071"/>
                  </a:lnTo>
                  <a:lnTo>
                    <a:pt x="4949825" y="445008"/>
                  </a:lnTo>
                  <a:cubicBezTo>
                    <a:pt x="4943221" y="449453"/>
                    <a:pt x="4936363" y="453517"/>
                    <a:pt x="4929378" y="457200"/>
                  </a:cubicBezTo>
                  <a:cubicBezTo>
                    <a:pt x="4922393" y="461010"/>
                    <a:pt x="4915154" y="464312"/>
                    <a:pt x="4907788" y="467360"/>
                  </a:cubicBezTo>
                  <a:lnTo>
                    <a:pt x="4906010" y="462915"/>
                  </a:lnTo>
                  <a:lnTo>
                    <a:pt x="4907788" y="467360"/>
                  </a:lnTo>
                  <a:cubicBezTo>
                    <a:pt x="4900422" y="470408"/>
                    <a:pt x="4892929" y="473075"/>
                    <a:pt x="4885309" y="475361"/>
                  </a:cubicBezTo>
                  <a:lnTo>
                    <a:pt x="4883912" y="470789"/>
                  </a:lnTo>
                  <a:lnTo>
                    <a:pt x="4885309" y="475361"/>
                  </a:lnTo>
                  <a:cubicBezTo>
                    <a:pt x="4877689" y="477647"/>
                    <a:pt x="4869942" y="479552"/>
                    <a:pt x="4862195" y="481203"/>
                  </a:cubicBezTo>
                  <a:lnTo>
                    <a:pt x="4861306" y="476504"/>
                  </a:lnTo>
                  <a:lnTo>
                    <a:pt x="4862195" y="481203"/>
                  </a:lnTo>
                  <a:cubicBezTo>
                    <a:pt x="4854448" y="482727"/>
                    <a:pt x="4846574" y="483870"/>
                    <a:pt x="4838573" y="484759"/>
                  </a:cubicBezTo>
                  <a:cubicBezTo>
                    <a:pt x="4830699" y="485521"/>
                    <a:pt x="4822698" y="485902"/>
                    <a:pt x="4814824" y="485902"/>
                  </a:cubicBezTo>
                  <a:lnTo>
                    <a:pt x="4814824" y="481076"/>
                  </a:lnTo>
                  <a:lnTo>
                    <a:pt x="4814824" y="485902"/>
                  </a:lnTo>
                  <a:lnTo>
                    <a:pt x="242824" y="485902"/>
                  </a:lnTo>
                  <a:lnTo>
                    <a:pt x="242824" y="481076"/>
                  </a:lnTo>
                  <a:lnTo>
                    <a:pt x="242824" y="485902"/>
                  </a:lnTo>
                  <a:cubicBezTo>
                    <a:pt x="234823" y="485902"/>
                    <a:pt x="226949" y="485521"/>
                    <a:pt x="219075" y="484759"/>
                  </a:cubicBezTo>
                  <a:cubicBezTo>
                    <a:pt x="211201" y="483997"/>
                    <a:pt x="203327" y="482854"/>
                    <a:pt x="195453" y="481203"/>
                  </a:cubicBezTo>
                  <a:lnTo>
                    <a:pt x="196342" y="476504"/>
                  </a:lnTo>
                  <a:lnTo>
                    <a:pt x="195453" y="481203"/>
                  </a:lnTo>
                  <a:cubicBezTo>
                    <a:pt x="187706" y="479679"/>
                    <a:pt x="179959" y="477774"/>
                    <a:pt x="172339" y="475361"/>
                  </a:cubicBezTo>
                  <a:cubicBezTo>
                    <a:pt x="164719" y="473075"/>
                    <a:pt x="157226" y="470408"/>
                    <a:pt x="149860" y="467360"/>
                  </a:cubicBezTo>
                  <a:lnTo>
                    <a:pt x="151638" y="462915"/>
                  </a:lnTo>
                  <a:lnTo>
                    <a:pt x="149860" y="467360"/>
                  </a:lnTo>
                  <a:cubicBezTo>
                    <a:pt x="142494" y="464312"/>
                    <a:pt x="135382" y="460883"/>
                    <a:pt x="128270" y="457200"/>
                  </a:cubicBezTo>
                  <a:lnTo>
                    <a:pt x="130556" y="453009"/>
                  </a:lnTo>
                  <a:lnTo>
                    <a:pt x="128270" y="457200"/>
                  </a:lnTo>
                  <a:cubicBezTo>
                    <a:pt x="121285" y="453390"/>
                    <a:pt x="114427" y="449326"/>
                    <a:pt x="107823" y="445008"/>
                  </a:cubicBezTo>
                  <a:lnTo>
                    <a:pt x="110490" y="441071"/>
                  </a:lnTo>
                  <a:lnTo>
                    <a:pt x="107823" y="445008"/>
                  </a:lnTo>
                  <a:cubicBezTo>
                    <a:pt x="101219" y="440563"/>
                    <a:pt x="94869" y="435864"/>
                    <a:pt x="88646" y="430784"/>
                  </a:cubicBezTo>
                  <a:lnTo>
                    <a:pt x="91694" y="427101"/>
                  </a:lnTo>
                  <a:lnTo>
                    <a:pt x="88646" y="430784"/>
                  </a:lnTo>
                  <a:cubicBezTo>
                    <a:pt x="82550" y="425704"/>
                    <a:pt x="76581" y="420370"/>
                    <a:pt x="70993" y="414782"/>
                  </a:cubicBezTo>
                  <a:cubicBezTo>
                    <a:pt x="65405" y="409194"/>
                    <a:pt x="60071" y="403225"/>
                    <a:pt x="54991" y="397129"/>
                  </a:cubicBezTo>
                  <a:cubicBezTo>
                    <a:pt x="49911" y="391033"/>
                    <a:pt x="45212" y="384556"/>
                    <a:pt x="40767" y="377952"/>
                  </a:cubicBezTo>
                  <a:lnTo>
                    <a:pt x="44704" y="375285"/>
                  </a:lnTo>
                  <a:lnTo>
                    <a:pt x="40767" y="377952"/>
                  </a:lnTo>
                  <a:cubicBezTo>
                    <a:pt x="36322" y="371348"/>
                    <a:pt x="32258" y="364490"/>
                    <a:pt x="28575" y="357505"/>
                  </a:cubicBezTo>
                  <a:lnTo>
                    <a:pt x="32766" y="355219"/>
                  </a:lnTo>
                  <a:lnTo>
                    <a:pt x="28575" y="357505"/>
                  </a:lnTo>
                  <a:cubicBezTo>
                    <a:pt x="24765" y="350520"/>
                    <a:pt x="21463" y="343281"/>
                    <a:pt x="18415" y="335915"/>
                  </a:cubicBezTo>
                  <a:lnTo>
                    <a:pt x="22860" y="334137"/>
                  </a:lnTo>
                  <a:lnTo>
                    <a:pt x="18415" y="335915"/>
                  </a:lnTo>
                  <a:cubicBezTo>
                    <a:pt x="15367" y="328549"/>
                    <a:pt x="12700" y="321056"/>
                    <a:pt x="10414" y="313436"/>
                  </a:cubicBezTo>
                  <a:cubicBezTo>
                    <a:pt x="8128" y="305816"/>
                    <a:pt x="6223" y="298069"/>
                    <a:pt x="4572" y="290322"/>
                  </a:cubicBezTo>
                  <a:lnTo>
                    <a:pt x="9271" y="289433"/>
                  </a:lnTo>
                  <a:lnTo>
                    <a:pt x="4572" y="290322"/>
                  </a:lnTo>
                  <a:cubicBezTo>
                    <a:pt x="3048" y="282575"/>
                    <a:pt x="1905" y="274701"/>
                    <a:pt x="1016" y="266700"/>
                  </a:cubicBezTo>
                  <a:cubicBezTo>
                    <a:pt x="381" y="258826"/>
                    <a:pt x="0" y="250825"/>
                    <a:pt x="0" y="242824"/>
                  </a:cubicBezTo>
                  <a:lnTo>
                    <a:pt x="4699" y="242824"/>
                  </a:lnTo>
                  <a:lnTo>
                    <a:pt x="0" y="242824"/>
                  </a:lnTo>
                  <a:moveTo>
                    <a:pt x="9525" y="242824"/>
                  </a:moveTo>
                  <a:cubicBezTo>
                    <a:pt x="9525" y="250444"/>
                    <a:pt x="9906" y="258064"/>
                    <a:pt x="10668" y="265684"/>
                  </a:cubicBezTo>
                  <a:lnTo>
                    <a:pt x="5969" y="266192"/>
                  </a:lnTo>
                  <a:lnTo>
                    <a:pt x="10668" y="265684"/>
                  </a:lnTo>
                  <a:cubicBezTo>
                    <a:pt x="11430" y="273304"/>
                    <a:pt x="12573" y="280797"/>
                    <a:pt x="13970" y="288290"/>
                  </a:cubicBezTo>
                  <a:cubicBezTo>
                    <a:pt x="15367" y="295783"/>
                    <a:pt x="17272" y="303149"/>
                    <a:pt x="19558" y="310515"/>
                  </a:cubicBezTo>
                  <a:lnTo>
                    <a:pt x="14986" y="311912"/>
                  </a:lnTo>
                  <a:lnTo>
                    <a:pt x="19558" y="310515"/>
                  </a:lnTo>
                  <a:cubicBezTo>
                    <a:pt x="21717" y="317881"/>
                    <a:pt x="24384" y="324993"/>
                    <a:pt x="27305" y="332105"/>
                  </a:cubicBezTo>
                  <a:cubicBezTo>
                    <a:pt x="30226" y="339217"/>
                    <a:pt x="33528" y="346075"/>
                    <a:pt x="37084" y="352806"/>
                  </a:cubicBezTo>
                  <a:cubicBezTo>
                    <a:pt x="40640" y="359537"/>
                    <a:pt x="44577" y="366141"/>
                    <a:pt x="48895" y="372491"/>
                  </a:cubicBezTo>
                  <a:cubicBezTo>
                    <a:pt x="53086" y="378841"/>
                    <a:pt x="57658" y="384937"/>
                    <a:pt x="62484" y="390906"/>
                  </a:cubicBezTo>
                  <a:lnTo>
                    <a:pt x="58801" y="393954"/>
                  </a:lnTo>
                  <a:lnTo>
                    <a:pt x="62484" y="390906"/>
                  </a:lnTo>
                  <a:cubicBezTo>
                    <a:pt x="67310" y="396875"/>
                    <a:pt x="72517" y="402463"/>
                    <a:pt x="77851" y="407924"/>
                  </a:cubicBezTo>
                  <a:lnTo>
                    <a:pt x="74422" y="411353"/>
                  </a:lnTo>
                  <a:lnTo>
                    <a:pt x="77851" y="407924"/>
                  </a:lnTo>
                  <a:cubicBezTo>
                    <a:pt x="83312" y="413385"/>
                    <a:pt x="88900" y="418465"/>
                    <a:pt x="94869" y="423291"/>
                  </a:cubicBezTo>
                  <a:cubicBezTo>
                    <a:pt x="100838" y="428117"/>
                    <a:pt x="106934" y="432689"/>
                    <a:pt x="113284" y="436880"/>
                  </a:cubicBezTo>
                  <a:cubicBezTo>
                    <a:pt x="119634" y="441071"/>
                    <a:pt x="126238" y="445008"/>
                    <a:pt x="132969" y="448691"/>
                  </a:cubicBezTo>
                  <a:cubicBezTo>
                    <a:pt x="139700" y="452247"/>
                    <a:pt x="146558" y="455549"/>
                    <a:pt x="153670" y="458470"/>
                  </a:cubicBezTo>
                  <a:cubicBezTo>
                    <a:pt x="160782" y="461391"/>
                    <a:pt x="167894" y="463931"/>
                    <a:pt x="175260" y="466217"/>
                  </a:cubicBezTo>
                  <a:lnTo>
                    <a:pt x="173863" y="470789"/>
                  </a:lnTo>
                  <a:lnTo>
                    <a:pt x="175260" y="466217"/>
                  </a:lnTo>
                  <a:cubicBezTo>
                    <a:pt x="182626" y="468376"/>
                    <a:pt x="189992" y="470281"/>
                    <a:pt x="197485" y="471805"/>
                  </a:cubicBezTo>
                  <a:cubicBezTo>
                    <a:pt x="204978" y="473329"/>
                    <a:pt x="212471" y="474472"/>
                    <a:pt x="220091" y="475107"/>
                  </a:cubicBezTo>
                  <a:lnTo>
                    <a:pt x="219583" y="479806"/>
                  </a:lnTo>
                  <a:lnTo>
                    <a:pt x="220091" y="475107"/>
                  </a:lnTo>
                  <a:cubicBezTo>
                    <a:pt x="227711" y="475869"/>
                    <a:pt x="235331" y="476250"/>
                    <a:pt x="242951" y="476250"/>
                  </a:cubicBezTo>
                  <a:lnTo>
                    <a:pt x="4814951" y="476250"/>
                  </a:lnTo>
                  <a:cubicBezTo>
                    <a:pt x="4822571" y="476250"/>
                    <a:pt x="4830191" y="475869"/>
                    <a:pt x="4837811" y="475107"/>
                  </a:cubicBezTo>
                  <a:lnTo>
                    <a:pt x="4838319" y="479806"/>
                  </a:lnTo>
                  <a:lnTo>
                    <a:pt x="4837811" y="475107"/>
                  </a:lnTo>
                  <a:cubicBezTo>
                    <a:pt x="4845431" y="474345"/>
                    <a:pt x="4852924" y="473202"/>
                    <a:pt x="4860417" y="471805"/>
                  </a:cubicBezTo>
                  <a:cubicBezTo>
                    <a:pt x="4867910" y="470281"/>
                    <a:pt x="4875276" y="468503"/>
                    <a:pt x="4882642" y="466217"/>
                  </a:cubicBezTo>
                  <a:cubicBezTo>
                    <a:pt x="4890008" y="463931"/>
                    <a:pt x="4897120" y="461391"/>
                    <a:pt x="4904232" y="458470"/>
                  </a:cubicBezTo>
                  <a:cubicBezTo>
                    <a:pt x="4911344" y="455549"/>
                    <a:pt x="4918202" y="452247"/>
                    <a:pt x="4924933" y="448691"/>
                  </a:cubicBezTo>
                  <a:lnTo>
                    <a:pt x="4927219" y="452882"/>
                  </a:lnTo>
                  <a:lnTo>
                    <a:pt x="4924933" y="448691"/>
                  </a:lnTo>
                  <a:cubicBezTo>
                    <a:pt x="4931664" y="445135"/>
                    <a:pt x="4938268" y="441198"/>
                    <a:pt x="4944618" y="436880"/>
                  </a:cubicBezTo>
                  <a:cubicBezTo>
                    <a:pt x="4950968" y="432689"/>
                    <a:pt x="4957064" y="428117"/>
                    <a:pt x="4963033" y="423291"/>
                  </a:cubicBezTo>
                  <a:cubicBezTo>
                    <a:pt x="4969002" y="418465"/>
                    <a:pt x="4974590" y="413258"/>
                    <a:pt x="4980051" y="407924"/>
                  </a:cubicBezTo>
                  <a:cubicBezTo>
                    <a:pt x="4985512" y="402463"/>
                    <a:pt x="4990592" y="396875"/>
                    <a:pt x="4995418" y="390906"/>
                  </a:cubicBezTo>
                  <a:cubicBezTo>
                    <a:pt x="5000244" y="384937"/>
                    <a:pt x="5004816" y="378841"/>
                    <a:pt x="5009007" y="372491"/>
                  </a:cubicBezTo>
                  <a:cubicBezTo>
                    <a:pt x="5013198" y="366141"/>
                    <a:pt x="5017135" y="359537"/>
                    <a:pt x="5020818" y="352806"/>
                  </a:cubicBezTo>
                  <a:cubicBezTo>
                    <a:pt x="5024374" y="346075"/>
                    <a:pt x="5027676" y="339217"/>
                    <a:pt x="5030597" y="332105"/>
                  </a:cubicBezTo>
                  <a:cubicBezTo>
                    <a:pt x="5033518" y="324993"/>
                    <a:pt x="5036058" y="317881"/>
                    <a:pt x="5038344" y="310515"/>
                  </a:cubicBezTo>
                  <a:lnTo>
                    <a:pt x="5042916" y="311912"/>
                  </a:lnTo>
                  <a:lnTo>
                    <a:pt x="5038344" y="310515"/>
                  </a:lnTo>
                  <a:cubicBezTo>
                    <a:pt x="5040503" y="303149"/>
                    <a:pt x="5042408" y="295783"/>
                    <a:pt x="5043932" y="288290"/>
                  </a:cubicBezTo>
                  <a:cubicBezTo>
                    <a:pt x="5045456" y="280797"/>
                    <a:pt x="5046599" y="273304"/>
                    <a:pt x="5047234" y="265684"/>
                  </a:cubicBezTo>
                  <a:lnTo>
                    <a:pt x="5051933" y="266192"/>
                  </a:lnTo>
                  <a:lnTo>
                    <a:pt x="5047234" y="265684"/>
                  </a:lnTo>
                  <a:cubicBezTo>
                    <a:pt x="5047996" y="258064"/>
                    <a:pt x="5048377" y="250444"/>
                    <a:pt x="5048377" y="242824"/>
                  </a:cubicBezTo>
                  <a:lnTo>
                    <a:pt x="5053076" y="242824"/>
                  </a:lnTo>
                  <a:lnTo>
                    <a:pt x="5048377" y="242824"/>
                  </a:lnTo>
                  <a:cubicBezTo>
                    <a:pt x="5048377" y="235204"/>
                    <a:pt x="5047996" y="227584"/>
                    <a:pt x="5047234" y="219964"/>
                  </a:cubicBezTo>
                  <a:lnTo>
                    <a:pt x="5051933" y="219456"/>
                  </a:lnTo>
                  <a:lnTo>
                    <a:pt x="5047234" y="219964"/>
                  </a:lnTo>
                  <a:cubicBezTo>
                    <a:pt x="5046472" y="212344"/>
                    <a:pt x="5045329" y="204851"/>
                    <a:pt x="5043932" y="197358"/>
                  </a:cubicBezTo>
                  <a:cubicBezTo>
                    <a:pt x="5042535" y="189865"/>
                    <a:pt x="5040630" y="182499"/>
                    <a:pt x="5038344" y="175133"/>
                  </a:cubicBezTo>
                  <a:lnTo>
                    <a:pt x="5042916" y="173736"/>
                  </a:lnTo>
                  <a:lnTo>
                    <a:pt x="5038344" y="175133"/>
                  </a:lnTo>
                  <a:cubicBezTo>
                    <a:pt x="5036185" y="167767"/>
                    <a:pt x="5033518" y="160655"/>
                    <a:pt x="5030597" y="153543"/>
                  </a:cubicBezTo>
                  <a:cubicBezTo>
                    <a:pt x="5027676" y="146431"/>
                    <a:pt x="5024374" y="139573"/>
                    <a:pt x="5020818" y="132842"/>
                  </a:cubicBezTo>
                  <a:cubicBezTo>
                    <a:pt x="5017262" y="126111"/>
                    <a:pt x="5013325" y="119507"/>
                    <a:pt x="5009007" y="113157"/>
                  </a:cubicBezTo>
                  <a:cubicBezTo>
                    <a:pt x="5004816" y="106807"/>
                    <a:pt x="5000244" y="100711"/>
                    <a:pt x="4995418" y="94742"/>
                  </a:cubicBezTo>
                  <a:cubicBezTo>
                    <a:pt x="4990592" y="88773"/>
                    <a:pt x="4985385" y="83185"/>
                    <a:pt x="4980051" y="77724"/>
                  </a:cubicBezTo>
                  <a:cubicBezTo>
                    <a:pt x="4974590" y="72263"/>
                    <a:pt x="4969002" y="67183"/>
                    <a:pt x="4963033" y="62357"/>
                  </a:cubicBezTo>
                  <a:cubicBezTo>
                    <a:pt x="4957064" y="57531"/>
                    <a:pt x="4950968" y="52959"/>
                    <a:pt x="4944618" y="48768"/>
                  </a:cubicBezTo>
                  <a:cubicBezTo>
                    <a:pt x="4938268" y="44577"/>
                    <a:pt x="4931664" y="40640"/>
                    <a:pt x="4924933" y="36957"/>
                  </a:cubicBezTo>
                  <a:lnTo>
                    <a:pt x="4927219" y="32766"/>
                  </a:lnTo>
                  <a:lnTo>
                    <a:pt x="4924933" y="36957"/>
                  </a:lnTo>
                  <a:cubicBezTo>
                    <a:pt x="4918202" y="33401"/>
                    <a:pt x="4911344" y="30099"/>
                    <a:pt x="4904232" y="27178"/>
                  </a:cubicBezTo>
                  <a:cubicBezTo>
                    <a:pt x="4897120" y="24257"/>
                    <a:pt x="4890008" y="21717"/>
                    <a:pt x="4882642" y="19431"/>
                  </a:cubicBezTo>
                  <a:cubicBezTo>
                    <a:pt x="4875276" y="17145"/>
                    <a:pt x="4867910" y="15367"/>
                    <a:pt x="4860417" y="13843"/>
                  </a:cubicBezTo>
                  <a:lnTo>
                    <a:pt x="4861306" y="9144"/>
                  </a:lnTo>
                  <a:lnTo>
                    <a:pt x="4860417" y="13843"/>
                  </a:lnTo>
                  <a:cubicBezTo>
                    <a:pt x="4852924" y="12319"/>
                    <a:pt x="4845431" y="11176"/>
                    <a:pt x="4837811" y="10541"/>
                  </a:cubicBezTo>
                  <a:cubicBezTo>
                    <a:pt x="4830191" y="9779"/>
                    <a:pt x="4822571" y="9398"/>
                    <a:pt x="4814951" y="9398"/>
                  </a:cubicBezTo>
                  <a:lnTo>
                    <a:pt x="4814951" y="4699"/>
                  </a:lnTo>
                  <a:lnTo>
                    <a:pt x="4814951" y="9525"/>
                  </a:lnTo>
                  <a:lnTo>
                    <a:pt x="242951" y="9525"/>
                  </a:lnTo>
                  <a:lnTo>
                    <a:pt x="242951" y="4826"/>
                  </a:lnTo>
                  <a:lnTo>
                    <a:pt x="242951" y="9525"/>
                  </a:lnTo>
                  <a:cubicBezTo>
                    <a:pt x="235331" y="9525"/>
                    <a:pt x="227711" y="9906"/>
                    <a:pt x="220091" y="10668"/>
                  </a:cubicBezTo>
                  <a:cubicBezTo>
                    <a:pt x="212471" y="11430"/>
                    <a:pt x="204978" y="12573"/>
                    <a:pt x="197485" y="13970"/>
                  </a:cubicBezTo>
                  <a:lnTo>
                    <a:pt x="196596" y="9271"/>
                  </a:lnTo>
                  <a:lnTo>
                    <a:pt x="197485" y="13970"/>
                  </a:lnTo>
                  <a:cubicBezTo>
                    <a:pt x="189992" y="15494"/>
                    <a:pt x="182626" y="17272"/>
                    <a:pt x="175260" y="19558"/>
                  </a:cubicBezTo>
                  <a:lnTo>
                    <a:pt x="173863" y="14986"/>
                  </a:lnTo>
                  <a:lnTo>
                    <a:pt x="175260" y="19558"/>
                  </a:lnTo>
                  <a:cubicBezTo>
                    <a:pt x="167894" y="21717"/>
                    <a:pt x="160782" y="24384"/>
                    <a:pt x="153670" y="27305"/>
                  </a:cubicBezTo>
                  <a:lnTo>
                    <a:pt x="151892" y="22860"/>
                  </a:lnTo>
                  <a:lnTo>
                    <a:pt x="153670" y="27305"/>
                  </a:lnTo>
                  <a:cubicBezTo>
                    <a:pt x="146558" y="30226"/>
                    <a:pt x="139700" y="33528"/>
                    <a:pt x="132969" y="37084"/>
                  </a:cubicBezTo>
                  <a:cubicBezTo>
                    <a:pt x="126238" y="40640"/>
                    <a:pt x="119634" y="44577"/>
                    <a:pt x="113284" y="48895"/>
                  </a:cubicBezTo>
                  <a:lnTo>
                    <a:pt x="110617" y="44958"/>
                  </a:lnTo>
                  <a:lnTo>
                    <a:pt x="113284" y="48895"/>
                  </a:lnTo>
                  <a:cubicBezTo>
                    <a:pt x="106934" y="53086"/>
                    <a:pt x="100838" y="57658"/>
                    <a:pt x="94869" y="62484"/>
                  </a:cubicBezTo>
                  <a:cubicBezTo>
                    <a:pt x="88900" y="67310"/>
                    <a:pt x="83312" y="72517"/>
                    <a:pt x="77851" y="77851"/>
                  </a:cubicBezTo>
                  <a:lnTo>
                    <a:pt x="74422" y="74422"/>
                  </a:lnTo>
                  <a:lnTo>
                    <a:pt x="77851" y="77851"/>
                  </a:lnTo>
                  <a:cubicBezTo>
                    <a:pt x="72390" y="83312"/>
                    <a:pt x="67310" y="88900"/>
                    <a:pt x="62484" y="94869"/>
                  </a:cubicBezTo>
                  <a:lnTo>
                    <a:pt x="58801" y="91821"/>
                  </a:lnTo>
                  <a:lnTo>
                    <a:pt x="62484" y="94869"/>
                  </a:lnTo>
                  <a:cubicBezTo>
                    <a:pt x="57658" y="100838"/>
                    <a:pt x="53086" y="106934"/>
                    <a:pt x="48895" y="113284"/>
                  </a:cubicBezTo>
                  <a:cubicBezTo>
                    <a:pt x="44704" y="119634"/>
                    <a:pt x="40767" y="126238"/>
                    <a:pt x="37084" y="132969"/>
                  </a:cubicBezTo>
                  <a:cubicBezTo>
                    <a:pt x="33401" y="139700"/>
                    <a:pt x="30226" y="146558"/>
                    <a:pt x="27305" y="153670"/>
                  </a:cubicBezTo>
                  <a:lnTo>
                    <a:pt x="22860" y="151892"/>
                  </a:lnTo>
                  <a:lnTo>
                    <a:pt x="27305" y="153670"/>
                  </a:lnTo>
                  <a:cubicBezTo>
                    <a:pt x="24384" y="160782"/>
                    <a:pt x="21844" y="167894"/>
                    <a:pt x="19558" y="175260"/>
                  </a:cubicBezTo>
                  <a:lnTo>
                    <a:pt x="14986" y="173863"/>
                  </a:lnTo>
                  <a:lnTo>
                    <a:pt x="19558" y="175260"/>
                  </a:lnTo>
                  <a:cubicBezTo>
                    <a:pt x="17399" y="182626"/>
                    <a:pt x="15494" y="189992"/>
                    <a:pt x="13970" y="197485"/>
                  </a:cubicBezTo>
                  <a:cubicBezTo>
                    <a:pt x="12446" y="204978"/>
                    <a:pt x="11303" y="212471"/>
                    <a:pt x="10668" y="220091"/>
                  </a:cubicBezTo>
                  <a:lnTo>
                    <a:pt x="5969" y="219583"/>
                  </a:lnTo>
                  <a:lnTo>
                    <a:pt x="10668" y="220091"/>
                  </a:lnTo>
                  <a:cubicBezTo>
                    <a:pt x="9906" y="227711"/>
                    <a:pt x="9525" y="235331"/>
                    <a:pt x="9525" y="242951"/>
                  </a:cubicBezTo>
                  <a:close/>
                </a:path>
              </a:pathLst>
            </a:custGeom>
            <a:solidFill>
              <a:srgbClr val="B2D7E5"/>
            </a:solidFill>
          </p:spPr>
        </p:sp>
        <p:sp>
          <p:nvSpPr>
            <p:cNvPr name="Freeform 28" id="28"/>
            <p:cNvSpPr/>
            <p:nvPr/>
          </p:nvSpPr>
          <p:spPr>
            <a:xfrm flipH="false" flipV="false" rot="0">
              <a:off x="2467864" y="197739"/>
              <a:ext cx="255270" cy="11430"/>
            </a:xfrm>
            <a:custGeom>
              <a:avLst/>
              <a:gdLst/>
              <a:ahLst/>
              <a:cxnLst/>
              <a:rect r="r" b="b" t="t" l="l"/>
              <a:pathLst>
                <a:path h="11430" w="255270">
                  <a:moveTo>
                    <a:pt x="5588" y="254"/>
                  </a:moveTo>
                  <a:lnTo>
                    <a:pt x="249682" y="0"/>
                  </a:lnTo>
                  <a:cubicBezTo>
                    <a:pt x="252730" y="0"/>
                    <a:pt x="255270" y="2413"/>
                    <a:pt x="255270" y="5588"/>
                  </a:cubicBezTo>
                  <a:cubicBezTo>
                    <a:pt x="255270" y="8763"/>
                    <a:pt x="252857" y="11176"/>
                    <a:pt x="249682" y="11176"/>
                  </a:cubicBezTo>
                  <a:lnTo>
                    <a:pt x="5588" y="11430"/>
                  </a:lnTo>
                  <a:cubicBezTo>
                    <a:pt x="2540" y="11430"/>
                    <a:pt x="0" y="9017"/>
                    <a:pt x="0" y="5842"/>
                  </a:cubicBezTo>
                  <a:cubicBezTo>
                    <a:pt x="0" y="2667"/>
                    <a:pt x="2413" y="254"/>
                    <a:pt x="5588" y="254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2467610" y="197993"/>
              <a:ext cx="11303" cy="68834"/>
            </a:xfrm>
            <a:custGeom>
              <a:avLst/>
              <a:gdLst/>
              <a:ahLst/>
              <a:cxnLst/>
              <a:rect r="r" b="b" t="t" l="l"/>
              <a:pathLst>
                <a:path h="68834" w="11303">
                  <a:moveTo>
                    <a:pt x="11303" y="5588"/>
                  </a:moveTo>
                  <a:lnTo>
                    <a:pt x="11176" y="63246"/>
                  </a:lnTo>
                  <a:cubicBezTo>
                    <a:pt x="11176" y="66294"/>
                    <a:pt x="8636" y="68834"/>
                    <a:pt x="5588" y="68834"/>
                  </a:cubicBezTo>
                  <a:cubicBezTo>
                    <a:pt x="2540" y="68834"/>
                    <a:pt x="0" y="66294"/>
                    <a:pt x="0" y="63246"/>
                  </a:cubicBezTo>
                  <a:lnTo>
                    <a:pt x="127" y="5588"/>
                  </a:lnTo>
                  <a:cubicBezTo>
                    <a:pt x="127" y="2540"/>
                    <a:pt x="2667" y="0"/>
                    <a:pt x="5715" y="0"/>
                  </a:cubicBezTo>
                  <a:cubicBezTo>
                    <a:pt x="8763" y="0"/>
                    <a:pt x="11303" y="2540"/>
                    <a:pt x="11303" y="5588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30" id="30"/>
            <p:cNvSpPr/>
            <p:nvPr/>
          </p:nvSpPr>
          <p:spPr>
            <a:xfrm flipH="false" flipV="false" rot="0">
              <a:off x="2467737" y="255651"/>
              <a:ext cx="198120" cy="11176"/>
            </a:xfrm>
            <a:custGeom>
              <a:avLst/>
              <a:gdLst/>
              <a:ahLst/>
              <a:cxnLst/>
              <a:rect r="r" b="b" t="t" l="l"/>
              <a:pathLst>
                <a:path h="11176" w="198120">
                  <a:moveTo>
                    <a:pt x="5588" y="0"/>
                  </a:moveTo>
                  <a:lnTo>
                    <a:pt x="192532" y="0"/>
                  </a:lnTo>
                  <a:cubicBezTo>
                    <a:pt x="195580" y="0"/>
                    <a:pt x="198120" y="2540"/>
                    <a:pt x="198120" y="5588"/>
                  </a:cubicBezTo>
                  <a:cubicBezTo>
                    <a:pt x="198120" y="8636"/>
                    <a:pt x="195580" y="11176"/>
                    <a:pt x="192532" y="11176"/>
                  </a:cubicBezTo>
                  <a:lnTo>
                    <a:pt x="5588" y="11176"/>
                  </a:lnTo>
                  <a:cubicBezTo>
                    <a:pt x="2540" y="11176"/>
                    <a:pt x="0" y="8636"/>
                    <a:pt x="0" y="5588"/>
                  </a:cubicBezTo>
                  <a:cubicBezTo>
                    <a:pt x="0" y="2540"/>
                    <a:pt x="2540" y="0"/>
                    <a:pt x="5588" y="0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31" id="31"/>
            <p:cNvSpPr/>
            <p:nvPr/>
          </p:nvSpPr>
          <p:spPr>
            <a:xfrm flipH="false" flipV="false" rot="0">
              <a:off x="2468245" y="305816"/>
              <a:ext cx="165354" cy="11176"/>
            </a:xfrm>
            <a:custGeom>
              <a:avLst/>
              <a:gdLst/>
              <a:ahLst/>
              <a:cxnLst/>
              <a:rect r="r" b="b" t="t" l="l"/>
              <a:pathLst>
                <a:path h="11176" w="165354">
                  <a:moveTo>
                    <a:pt x="5588" y="0"/>
                  </a:moveTo>
                  <a:lnTo>
                    <a:pt x="159766" y="0"/>
                  </a:lnTo>
                  <a:cubicBezTo>
                    <a:pt x="162814" y="0"/>
                    <a:pt x="165354" y="2540"/>
                    <a:pt x="165354" y="5588"/>
                  </a:cubicBezTo>
                  <a:cubicBezTo>
                    <a:pt x="165354" y="8636"/>
                    <a:pt x="162814" y="11176"/>
                    <a:pt x="159766" y="11176"/>
                  </a:cubicBezTo>
                  <a:lnTo>
                    <a:pt x="5588" y="11176"/>
                  </a:lnTo>
                  <a:cubicBezTo>
                    <a:pt x="2540" y="11176"/>
                    <a:pt x="0" y="8636"/>
                    <a:pt x="0" y="5588"/>
                  </a:cubicBezTo>
                  <a:cubicBezTo>
                    <a:pt x="0" y="2540"/>
                    <a:pt x="2540" y="0"/>
                    <a:pt x="5588" y="0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2468626" y="357759"/>
              <a:ext cx="125349" cy="11176"/>
            </a:xfrm>
            <a:custGeom>
              <a:avLst/>
              <a:gdLst/>
              <a:ahLst/>
              <a:cxnLst/>
              <a:rect r="r" b="b" t="t" l="l"/>
              <a:pathLst>
                <a:path h="11176" w="125349">
                  <a:moveTo>
                    <a:pt x="5588" y="0"/>
                  </a:moveTo>
                  <a:lnTo>
                    <a:pt x="119761" y="0"/>
                  </a:lnTo>
                  <a:cubicBezTo>
                    <a:pt x="122809" y="0"/>
                    <a:pt x="125349" y="2540"/>
                    <a:pt x="125349" y="5588"/>
                  </a:cubicBezTo>
                  <a:cubicBezTo>
                    <a:pt x="125349" y="8636"/>
                    <a:pt x="122809" y="11176"/>
                    <a:pt x="119761" y="11176"/>
                  </a:cubicBezTo>
                  <a:lnTo>
                    <a:pt x="5588" y="11176"/>
                  </a:lnTo>
                  <a:cubicBezTo>
                    <a:pt x="2540" y="11176"/>
                    <a:pt x="0" y="8636"/>
                    <a:pt x="0" y="5588"/>
                  </a:cubicBezTo>
                  <a:cubicBezTo>
                    <a:pt x="0" y="2540"/>
                    <a:pt x="2540" y="0"/>
                    <a:pt x="5588" y="0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33" id="33"/>
            <p:cNvSpPr/>
            <p:nvPr/>
          </p:nvSpPr>
          <p:spPr>
            <a:xfrm flipH="false" flipV="false" rot="0">
              <a:off x="2468118" y="409956"/>
              <a:ext cx="87757" cy="11176"/>
            </a:xfrm>
            <a:custGeom>
              <a:avLst/>
              <a:gdLst/>
              <a:ahLst/>
              <a:cxnLst/>
              <a:rect r="r" b="b" t="t" l="l"/>
              <a:pathLst>
                <a:path h="11176" w="87757">
                  <a:moveTo>
                    <a:pt x="5588" y="0"/>
                  </a:moveTo>
                  <a:lnTo>
                    <a:pt x="82169" y="0"/>
                  </a:lnTo>
                  <a:cubicBezTo>
                    <a:pt x="85217" y="0"/>
                    <a:pt x="87757" y="2540"/>
                    <a:pt x="87757" y="5588"/>
                  </a:cubicBezTo>
                  <a:cubicBezTo>
                    <a:pt x="87757" y="8636"/>
                    <a:pt x="85217" y="11176"/>
                    <a:pt x="82169" y="11176"/>
                  </a:cubicBezTo>
                  <a:lnTo>
                    <a:pt x="5588" y="11176"/>
                  </a:lnTo>
                  <a:cubicBezTo>
                    <a:pt x="2540" y="11176"/>
                    <a:pt x="0" y="8636"/>
                    <a:pt x="0" y="5588"/>
                  </a:cubicBezTo>
                  <a:cubicBezTo>
                    <a:pt x="0" y="2540"/>
                    <a:pt x="2540" y="0"/>
                    <a:pt x="5588" y="0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</p:grpSp>
      <p:sp>
        <p:nvSpPr>
          <p:cNvPr name="Freeform 34" id="34"/>
          <p:cNvSpPr/>
          <p:nvPr/>
        </p:nvSpPr>
        <p:spPr>
          <a:xfrm flipH="false" flipV="false" rot="0">
            <a:off x="9179501" y="3726315"/>
            <a:ext cx="8282971" cy="994155"/>
          </a:xfrm>
          <a:custGeom>
            <a:avLst/>
            <a:gdLst/>
            <a:ahLst/>
            <a:cxnLst/>
            <a:rect r="r" b="b" t="t" l="l"/>
            <a:pathLst>
              <a:path h="994155" w="8282971">
                <a:moveTo>
                  <a:pt x="0" y="0"/>
                </a:moveTo>
                <a:lnTo>
                  <a:pt x="8282971" y="0"/>
                </a:lnTo>
                <a:lnTo>
                  <a:pt x="8282971" y="994155"/>
                </a:lnTo>
                <a:lnTo>
                  <a:pt x="0" y="99415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5" id="35"/>
          <p:cNvSpPr txBox="true"/>
          <p:nvPr/>
        </p:nvSpPr>
        <p:spPr>
          <a:xfrm rot="0">
            <a:off x="1028700" y="734761"/>
            <a:ext cx="14194582" cy="26488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548"/>
              </a:lnSpc>
            </a:pPr>
            <a:r>
              <a:rPr lang="en-US" b="true" sz="5391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METTRE EN PLACE DES FAQ ET RÉPONSES TYPES</a:t>
            </a:r>
          </a:p>
          <a:p>
            <a:pPr algn="l">
              <a:lnSpc>
                <a:spcPts val="2868"/>
              </a:lnSpc>
            </a:pPr>
          </a:p>
          <a:p>
            <a:pPr algn="l">
              <a:lnSpc>
                <a:spcPts val="2868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Une base de réponses homogènes réduit les incohérences, fiabilise les messages de premier niveau et soulage les équipes RH.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184704" y="8379431"/>
            <a:ext cx="7236668" cy="7990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3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Wording validé par les RH et, si besoin, le juridique pour les thématiques délicates.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1184704" y="5387426"/>
            <a:ext cx="7236668" cy="8386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3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Recenser les demandes fréquentes des salariés et managers pour cibler les besoins réels.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9534172" y="8379431"/>
            <a:ext cx="7088244" cy="8138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3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La FAQ comme référence partagée pour les réponses de premier niveau.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9534172" y="5387426"/>
            <a:ext cx="7654763" cy="3827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3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Des réponses homogènes, réutilisables et facilement mises à jour.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1184704" y="7791409"/>
            <a:ext cx="4539228" cy="4508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Encadrer les sujets sensibles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1184704" y="4824146"/>
            <a:ext cx="5540794" cy="4508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Identifier les questions récurrentes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9534172" y="7791409"/>
            <a:ext cx="3499925" cy="4508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Garantir la cohérence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9534172" y="4824146"/>
            <a:ext cx="4847230" cy="4508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Construire une base commune</a:t>
            </a:r>
          </a:p>
        </p:txBody>
      </p:sp>
    </p:spTree>
  </p:cSld>
  <p:clrMapOvr>
    <a:masterClrMapping/>
  </p:clrMapOvr>
</p:sld>
</file>

<file path=ppt/slides/slide4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03559" y="2"/>
            <a:ext cx="5955331" cy="10282871"/>
            <a:chOff x="0" y="0"/>
            <a:chExt cx="5715000" cy="98679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715000" cy="9867900"/>
            </a:xfrm>
            <a:custGeom>
              <a:avLst/>
              <a:gdLst/>
              <a:ahLst/>
              <a:cxnLst/>
              <a:rect r="r" b="b" t="t" l="l"/>
              <a:pathLst>
                <a:path h="9867900" w="5715000">
                  <a:moveTo>
                    <a:pt x="0" y="0"/>
                  </a:moveTo>
                  <a:lnTo>
                    <a:pt x="5715000" y="0"/>
                  </a:lnTo>
                  <a:lnTo>
                    <a:pt x="5715000" y="9867900"/>
                  </a:lnTo>
                  <a:lnTo>
                    <a:pt x="0" y="9867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61" t="0" r="-61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7864702" y="3339392"/>
            <a:ext cx="8513913" cy="1566027"/>
            <a:chOff x="0" y="0"/>
            <a:chExt cx="6127750" cy="1127125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68326" y="68453"/>
              <a:ext cx="5990971" cy="990219"/>
            </a:xfrm>
            <a:custGeom>
              <a:avLst/>
              <a:gdLst/>
              <a:ahLst/>
              <a:cxnLst/>
              <a:rect r="r" b="b" t="t" l="l"/>
              <a:pathLst>
                <a:path h="990219" w="5990971">
                  <a:moveTo>
                    <a:pt x="0" y="938149"/>
                  </a:moveTo>
                  <a:lnTo>
                    <a:pt x="0" y="52070"/>
                  </a:lnTo>
                  <a:cubicBezTo>
                    <a:pt x="0" y="48641"/>
                    <a:pt x="381" y="45212"/>
                    <a:pt x="1016" y="41910"/>
                  </a:cubicBezTo>
                  <a:cubicBezTo>
                    <a:pt x="1651" y="38608"/>
                    <a:pt x="2667" y="35306"/>
                    <a:pt x="3937" y="32131"/>
                  </a:cubicBezTo>
                  <a:cubicBezTo>
                    <a:pt x="5207" y="28956"/>
                    <a:pt x="6858" y="25908"/>
                    <a:pt x="8763" y="23114"/>
                  </a:cubicBezTo>
                  <a:cubicBezTo>
                    <a:pt x="10668" y="20320"/>
                    <a:pt x="12827" y="17653"/>
                    <a:pt x="15240" y="15240"/>
                  </a:cubicBezTo>
                  <a:cubicBezTo>
                    <a:pt x="17653" y="12827"/>
                    <a:pt x="20320" y="10668"/>
                    <a:pt x="23114" y="8763"/>
                  </a:cubicBezTo>
                  <a:cubicBezTo>
                    <a:pt x="25908" y="6858"/>
                    <a:pt x="28956" y="5207"/>
                    <a:pt x="32131" y="3937"/>
                  </a:cubicBezTo>
                  <a:cubicBezTo>
                    <a:pt x="35306" y="2667"/>
                    <a:pt x="38608" y="1651"/>
                    <a:pt x="41910" y="1016"/>
                  </a:cubicBezTo>
                  <a:cubicBezTo>
                    <a:pt x="45212" y="381"/>
                    <a:pt x="48641" y="0"/>
                    <a:pt x="52070" y="0"/>
                  </a:cubicBezTo>
                  <a:lnTo>
                    <a:pt x="5938901" y="0"/>
                  </a:lnTo>
                  <a:cubicBezTo>
                    <a:pt x="5942330" y="0"/>
                    <a:pt x="5945759" y="381"/>
                    <a:pt x="5949061" y="1016"/>
                  </a:cubicBezTo>
                  <a:cubicBezTo>
                    <a:pt x="5952363" y="1651"/>
                    <a:pt x="5955665" y="2667"/>
                    <a:pt x="5958840" y="3937"/>
                  </a:cubicBezTo>
                  <a:cubicBezTo>
                    <a:pt x="5962015" y="5207"/>
                    <a:pt x="5965063" y="6858"/>
                    <a:pt x="5967857" y="8763"/>
                  </a:cubicBezTo>
                  <a:cubicBezTo>
                    <a:pt x="5970651" y="10668"/>
                    <a:pt x="5973318" y="12827"/>
                    <a:pt x="5975731" y="15240"/>
                  </a:cubicBezTo>
                  <a:cubicBezTo>
                    <a:pt x="5978144" y="17653"/>
                    <a:pt x="5980303" y="20320"/>
                    <a:pt x="5982208" y="23114"/>
                  </a:cubicBezTo>
                  <a:cubicBezTo>
                    <a:pt x="5984113" y="25908"/>
                    <a:pt x="5985764" y="28956"/>
                    <a:pt x="5987034" y="32131"/>
                  </a:cubicBezTo>
                  <a:cubicBezTo>
                    <a:pt x="5988304" y="35306"/>
                    <a:pt x="5989320" y="38608"/>
                    <a:pt x="5989955" y="41910"/>
                  </a:cubicBezTo>
                  <a:cubicBezTo>
                    <a:pt x="5990590" y="45212"/>
                    <a:pt x="5990971" y="48641"/>
                    <a:pt x="5990971" y="52070"/>
                  </a:cubicBezTo>
                  <a:lnTo>
                    <a:pt x="5990971" y="938149"/>
                  </a:lnTo>
                  <a:cubicBezTo>
                    <a:pt x="5990971" y="941578"/>
                    <a:pt x="5990590" y="945007"/>
                    <a:pt x="5989955" y="948309"/>
                  </a:cubicBezTo>
                  <a:cubicBezTo>
                    <a:pt x="5989320" y="951611"/>
                    <a:pt x="5988304" y="954913"/>
                    <a:pt x="5987034" y="958088"/>
                  </a:cubicBezTo>
                  <a:cubicBezTo>
                    <a:pt x="5985764" y="961263"/>
                    <a:pt x="5984113" y="964311"/>
                    <a:pt x="5982208" y="967105"/>
                  </a:cubicBezTo>
                  <a:cubicBezTo>
                    <a:pt x="5980303" y="969899"/>
                    <a:pt x="5978144" y="972566"/>
                    <a:pt x="5975731" y="974979"/>
                  </a:cubicBezTo>
                  <a:cubicBezTo>
                    <a:pt x="5973318" y="977392"/>
                    <a:pt x="5970651" y="979551"/>
                    <a:pt x="5967857" y="981456"/>
                  </a:cubicBezTo>
                  <a:cubicBezTo>
                    <a:pt x="5965063" y="983361"/>
                    <a:pt x="5962015" y="985012"/>
                    <a:pt x="5958840" y="986282"/>
                  </a:cubicBezTo>
                  <a:cubicBezTo>
                    <a:pt x="5955665" y="987552"/>
                    <a:pt x="5952363" y="988568"/>
                    <a:pt x="5949061" y="989203"/>
                  </a:cubicBezTo>
                  <a:cubicBezTo>
                    <a:pt x="5945759" y="989838"/>
                    <a:pt x="5942330" y="990219"/>
                    <a:pt x="5938901" y="990219"/>
                  </a:cubicBezTo>
                  <a:lnTo>
                    <a:pt x="52197" y="990219"/>
                  </a:lnTo>
                  <a:cubicBezTo>
                    <a:pt x="48768" y="990219"/>
                    <a:pt x="45339" y="989838"/>
                    <a:pt x="42037" y="989203"/>
                  </a:cubicBezTo>
                  <a:cubicBezTo>
                    <a:pt x="38735" y="988568"/>
                    <a:pt x="35433" y="987552"/>
                    <a:pt x="32258" y="986282"/>
                  </a:cubicBezTo>
                  <a:cubicBezTo>
                    <a:pt x="29083" y="985012"/>
                    <a:pt x="26035" y="983361"/>
                    <a:pt x="23241" y="981456"/>
                  </a:cubicBezTo>
                  <a:cubicBezTo>
                    <a:pt x="20447" y="979551"/>
                    <a:pt x="17780" y="977392"/>
                    <a:pt x="15367" y="974979"/>
                  </a:cubicBezTo>
                  <a:cubicBezTo>
                    <a:pt x="12954" y="972566"/>
                    <a:pt x="10795" y="969899"/>
                    <a:pt x="8890" y="967105"/>
                  </a:cubicBezTo>
                  <a:cubicBezTo>
                    <a:pt x="6985" y="964311"/>
                    <a:pt x="5334" y="961263"/>
                    <a:pt x="4064" y="958088"/>
                  </a:cubicBezTo>
                  <a:cubicBezTo>
                    <a:pt x="2794" y="954913"/>
                    <a:pt x="1778" y="951611"/>
                    <a:pt x="1143" y="948309"/>
                  </a:cubicBezTo>
                  <a:cubicBezTo>
                    <a:pt x="508" y="945007"/>
                    <a:pt x="127" y="941578"/>
                    <a:pt x="127" y="938149"/>
                  </a:cubicBezTo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63500" y="63500"/>
              <a:ext cx="6000750" cy="1000252"/>
            </a:xfrm>
            <a:custGeom>
              <a:avLst/>
              <a:gdLst/>
              <a:ahLst/>
              <a:cxnLst/>
              <a:rect r="r" b="b" t="t" l="l"/>
              <a:pathLst>
                <a:path h="1000252" w="6000750">
                  <a:moveTo>
                    <a:pt x="0" y="943102"/>
                  </a:moveTo>
                  <a:lnTo>
                    <a:pt x="0" y="57023"/>
                  </a:lnTo>
                  <a:lnTo>
                    <a:pt x="4826" y="57023"/>
                  </a:lnTo>
                  <a:lnTo>
                    <a:pt x="0" y="57023"/>
                  </a:lnTo>
                  <a:cubicBezTo>
                    <a:pt x="0" y="53340"/>
                    <a:pt x="381" y="49530"/>
                    <a:pt x="1143" y="45847"/>
                  </a:cubicBezTo>
                  <a:cubicBezTo>
                    <a:pt x="1905" y="42164"/>
                    <a:pt x="2921" y="38608"/>
                    <a:pt x="4318" y="35179"/>
                  </a:cubicBezTo>
                  <a:cubicBezTo>
                    <a:pt x="5715" y="31750"/>
                    <a:pt x="7493" y="28448"/>
                    <a:pt x="9525" y="25273"/>
                  </a:cubicBezTo>
                  <a:cubicBezTo>
                    <a:pt x="11557" y="22225"/>
                    <a:pt x="13970" y="19304"/>
                    <a:pt x="16637" y="16637"/>
                  </a:cubicBezTo>
                  <a:lnTo>
                    <a:pt x="20066" y="20066"/>
                  </a:lnTo>
                  <a:lnTo>
                    <a:pt x="16637" y="16637"/>
                  </a:lnTo>
                  <a:cubicBezTo>
                    <a:pt x="19304" y="13970"/>
                    <a:pt x="22225" y="11684"/>
                    <a:pt x="25273" y="9525"/>
                  </a:cubicBezTo>
                  <a:cubicBezTo>
                    <a:pt x="28448" y="7493"/>
                    <a:pt x="31623" y="5715"/>
                    <a:pt x="35052" y="4318"/>
                  </a:cubicBezTo>
                  <a:cubicBezTo>
                    <a:pt x="38481" y="2921"/>
                    <a:pt x="42037" y="1778"/>
                    <a:pt x="45720" y="1143"/>
                  </a:cubicBezTo>
                  <a:lnTo>
                    <a:pt x="46609" y="5842"/>
                  </a:lnTo>
                  <a:lnTo>
                    <a:pt x="45720" y="1143"/>
                  </a:lnTo>
                  <a:cubicBezTo>
                    <a:pt x="49403" y="381"/>
                    <a:pt x="53086" y="0"/>
                    <a:pt x="56896" y="0"/>
                  </a:cubicBezTo>
                  <a:lnTo>
                    <a:pt x="56896" y="4826"/>
                  </a:lnTo>
                  <a:lnTo>
                    <a:pt x="56896" y="0"/>
                  </a:lnTo>
                  <a:lnTo>
                    <a:pt x="5943727" y="0"/>
                  </a:lnTo>
                  <a:lnTo>
                    <a:pt x="5943727" y="4826"/>
                  </a:lnTo>
                  <a:lnTo>
                    <a:pt x="5943727" y="0"/>
                  </a:lnTo>
                  <a:cubicBezTo>
                    <a:pt x="5947410" y="0"/>
                    <a:pt x="5951220" y="381"/>
                    <a:pt x="5954903" y="1143"/>
                  </a:cubicBezTo>
                  <a:lnTo>
                    <a:pt x="5954014" y="5842"/>
                  </a:lnTo>
                  <a:lnTo>
                    <a:pt x="5954903" y="1143"/>
                  </a:lnTo>
                  <a:cubicBezTo>
                    <a:pt x="5958586" y="1905"/>
                    <a:pt x="5962142" y="2921"/>
                    <a:pt x="5965571" y="4445"/>
                  </a:cubicBezTo>
                  <a:cubicBezTo>
                    <a:pt x="5969000" y="5842"/>
                    <a:pt x="5972302" y="7620"/>
                    <a:pt x="5975350" y="9652"/>
                  </a:cubicBezTo>
                  <a:cubicBezTo>
                    <a:pt x="5978398" y="11684"/>
                    <a:pt x="5981319" y="14097"/>
                    <a:pt x="5983986" y="16764"/>
                  </a:cubicBezTo>
                  <a:cubicBezTo>
                    <a:pt x="5986653" y="19431"/>
                    <a:pt x="5988939" y="22352"/>
                    <a:pt x="5991098" y="25400"/>
                  </a:cubicBezTo>
                  <a:cubicBezTo>
                    <a:pt x="5993130" y="28575"/>
                    <a:pt x="5994908" y="31750"/>
                    <a:pt x="5996305" y="35179"/>
                  </a:cubicBezTo>
                  <a:cubicBezTo>
                    <a:pt x="5997702" y="38608"/>
                    <a:pt x="5998845" y="42164"/>
                    <a:pt x="5999607" y="45847"/>
                  </a:cubicBezTo>
                  <a:cubicBezTo>
                    <a:pt x="6000369" y="49530"/>
                    <a:pt x="6000750" y="53213"/>
                    <a:pt x="6000750" y="57023"/>
                  </a:cubicBezTo>
                  <a:lnTo>
                    <a:pt x="5995924" y="57023"/>
                  </a:lnTo>
                  <a:lnTo>
                    <a:pt x="6000750" y="57023"/>
                  </a:lnTo>
                  <a:lnTo>
                    <a:pt x="6000750" y="943102"/>
                  </a:lnTo>
                  <a:lnTo>
                    <a:pt x="5995924" y="943102"/>
                  </a:lnTo>
                  <a:lnTo>
                    <a:pt x="6000750" y="943102"/>
                  </a:lnTo>
                  <a:cubicBezTo>
                    <a:pt x="6000750" y="946912"/>
                    <a:pt x="6000369" y="950595"/>
                    <a:pt x="5999607" y="954278"/>
                  </a:cubicBezTo>
                  <a:cubicBezTo>
                    <a:pt x="5998845" y="957961"/>
                    <a:pt x="5997829" y="961517"/>
                    <a:pt x="5996305" y="964946"/>
                  </a:cubicBezTo>
                  <a:cubicBezTo>
                    <a:pt x="5994908" y="968375"/>
                    <a:pt x="5993130" y="971677"/>
                    <a:pt x="5991098" y="974852"/>
                  </a:cubicBezTo>
                  <a:cubicBezTo>
                    <a:pt x="5989066" y="977900"/>
                    <a:pt x="5986653" y="980821"/>
                    <a:pt x="5983986" y="983488"/>
                  </a:cubicBezTo>
                  <a:cubicBezTo>
                    <a:pt x="5981319" y="986155"/>
                    <a:pt x="5978398" y="988441"/>
                    <a:pt x="5975350" y="990600"/>
                  </a:cubicBezTo>
                  <a:cubicBezTo>
                    <a:pt x="5972175" y="992632"/>
                    <a:pt x="5969000" y="994410"/>
                    <a:pt x="5965571" y="995807"/>
                  </a:cubicBezTo>
                  <a:cubicBezTo>
                    <a:pt x="5962142" y="997204"/>
                    <a:pt x="5958586" y="998347"/>
                    <a:pt x="5954903" y="999109"/>
                  </a:cubicBezTo>
                  <a:cubicBezTo>
                    <a:pt x="5951220" y="999871"/>
                    <a:pt x="5947537" y="1000252"/>
                    <a:pt x="5943727" y="1000252"/>
                  </a:cubicBezTo>
                  <a:lnTo>
                    <a:pt x="5943727" y="995426"/>
                  </a:lnTo>
                  <a:lnTo>
                    <a:pt x="5943727" y="1000252"/>
                  </a:lnTo>
                  <a:lnTo>
                    <a:pt x="57023" y="1000252"/>
                  </a:lnTo>
                  <a:lnTo>
                    <a:pt x="57023" y="995426"/>
                  </a:lnTo>
                  <a:lnTo>
                    <a:pt x="57023" y="1000252"/>
                  </a:lnTo>
                  <a:cubicBezTo>
                    <a:pt x="53340" y="1000252"/>
                    <a:pt x="49530" y="999871"/>
                    <a:pt x="45847" y="999109"/>
                  </a:cubicBezTo>
                  <a:cubicBezTo>
                    <a:pt x="42164" y="998347"/>
                    <a:pt x="38608" y="997331"/>
                    <a:pt x="35179" y="995934"/>
                  </a:cubicBezTo>
                  <a:cubicBezTo>
                    <a:pt x="31750" y="994537"/>
                    <a:pt x="28448" y="992759"/>
                    <a:pt x="25400" y="990727"/>
                  </a:cubicBezTo>
                  <a:cubicBezTo>
                    <a:pt x="22352" y="988695"/>
                    <a:pt x="19431" y="986282"/>
                    <a:pt x="16764" y="983615"/>
                  </a:cubicBezTo>
                  <a:lnTo>
                    <a:pt x="20193" y="980186"/>
                  </a:lnTo>
                  <a:lnTo>
                    <a:pt x="16764" y="983615"/>
                  </a:lnTo>
                  <a:cubicBezTo>
                    <a:pt x="14097" y="980948"/>
                    <a:pt x="11811" y="978027"/>
                    <a:pt x="9652" y="974979"/>
                  </a:cubicBezTo>
                  <a:cubicBezTo>
                    <a:pt x="7620" y="971931"/>
                    <a:pt x="5842" y="968629"/>
                    <a:pt x="4445" y="965073"/>
                  </a:cubicBezTo>
                  <a:lnTo>
                    <a:pt x="8890" y="963295"/>
                  </a:lnTo>
                  <a:lnTo>
                    <a:pt x="4445" y="965073"/>
                  </a:lnTo>
                  <a:cubicBezTo>
                    <a:pt x="3048" y="961644"/>
                    <a:pt x="1905" y="958088"/>
                    <a:pt x="1143" y="954405"/>
                  </a:cubicBezTo>
                  <a:cubicBezTo>
                    <a:pt x="381" y="950722"/>
                    <a:pt x="0" y="947039"/>
                    <a:pt x="0" y="943229"/>
                  </a:cubicBezTo>
                  <a:lnTo>
                    <a:pt x="4826" y="943229"/>
                  </a:lnTo>
                  <a:lnTo>
                    <a:pt x="0" y="943229"/>
                  </a:lnTo>
                  <a:moveTo>
                    <a:pt x="9525" y="943229"/>
                  </a:moveTo>
                  <a:cubicBezTo>
                    <a:pt x="9525" y="946404"/>
                    <a:pt x="9779" y="949452"/>
                    <a:pt x="10414" y="952500"/>
                  </a:cubicBezTo>
                  <a:lnTo>
                    <a:pt x="5715" y="953389"/>
                  </a:lnTo>
                  <a:lnTo>
                    <a:pt x="10414" y="952500"/>
                  </a:lnTo>
                  <a:cubicBezTo>
                    <a:pt x="11049" y="955548"/>
                    <a:pt x="11938" y="958469"/>
                    <a:pt x="13081" y="961390"/>
                  </a:cubicBezTo>
                  <a:cubicBezTo>
                    <a:pt x="14224" y="964311"/>
                    <a:pt x="15748" y="966978"/>
                    <a:pt x="17526" y="969645"/>
                  </a:cubicBezTo>
                  <a:lnTo>
                    <a:pt x="13589" y="972312"/>
                  </a:lnTo>
                  <a:lnTo>
                    <a:pt x="17526" y="969645"/>
                  </a:lnTo>
                  <a:cubicBezTo>
                    <a:pt x="19304" y="972185"/>
                    <a:pt x="21209" y="974598"/>
                    <a:pt x="23495" y="976884"/>
                  </a:cubicBezTo>
                  <a:cubicBezTo>
                    <a:pt x="25654" y="979043"/>
                    <a:pt x="28067" y="981075"/>
                    <a:pt x="30734" y="982853"/>
                  </a:cubicBezTo>
                  <a:lnTo>
                    <a:pt x="28067" y="986790"/>
                  </a:lnTo>
                  <a:lnTo>
                    <a:pt x="30734" y="982853"/>
                  </a:lnTo>
                  <a:cubicBezTo>
                    <a:pt x="33274" y="984631"/>
                    <a:pt x="36068" y="986028"/>
                    <a:pt x="38989" y="987298"/>
                  </a:cubicBezTo>
                  <a:lnTo>
                    <a:pt x="37211" y="991743"/>
                  </a:lnTo>
                  <a:lnTo>
                    <a:pt x="38989" y="987298"/>
                  </a:lnTo>
                  <a:cubicBezTo>
                    <a:pt x="41910" y="988441"/>
                    <a:pt x="44831" y="989330"/>
                    <a:pt x="47879" y="989965"/>
                  </a:cubicBezTo>
                  <a:lnTo>
                    <a:pt x="46990" y="994664"/>
                  </a:lnTo>
                  <a:lnTo>
                    <a:pt x="47879" y="989965"/>
                  </a:lnTo>
                  <a:cubicBezTo>
                    <a:pt x="50927" y="990600"/>
                    <a:pt x="53975" y="990854"/>
                    <a:pt x="57150" y="990854"/>
                  </a:cubicBezTo>
                  <a:lnTo>
                    <a:pt x="5943727" y="990854"/>
                  </a:lnTo>
                  <a:cubicBezTo>
                    <a:pt x="5946902" y="990854"/>
                    <a:pt x="5949950" y="990600"/>
                    <a:pt x="5952998" y="989965"/>
                  </a:cubicBezTo>
                  <a:lnTo>
                    <a:pt x="5953887" y="994664"/>
                  </a:lnTo>
                  <a:lnTo>
                    <a:pt x="5952998" y="989965"/>
                  </a:lnTo>
                  <a:cubicBezTo>
                    <a:pt x="5956046" y="989330"/>
                    <a:pt x="5959094" y="988441"/>
                    <a:pt x="5961888" y="987298"/>
                  </a:cubicBezTo>
                  <a:lnTo>
                    <a:pt x="5963666" y="991743"/>
                  </a:lnTo>
                  <a:lnTo>
                    <a:pt x="5961888" y="987298"/>
                  </a:lnTo>
                  <a:cubicBezTo>
                    <a:pt x="5964809" y="986028"/>
                    <a:pt x="5967476" y="984631"/>
                    <a:pt x="5970143" y="982853"/>
                  </a:cubicBezTo>
                  <a:lnTo>
                    <a:pt x="5972810" y="986790"/>
                  </a:lnTo>
                  <a:lnTo>
                    <a:pt x="5970143" y="982853"/>
                  </a:lnTo>
                  <a:cubicBezTo>
                    <a:pt x="5972810" y="981075"/>
                    <a:pt x="5975096" y="979170"/>
                    <a:pt x="5977382" y="976884"/>
                  </a:cubicBezTo>
                  <a:lnTo>
                    <a:pt x="5980811" y="980313"/>
                  </a:lnTo>
                  <a:lnTo>
                    <a:pt x="5977382" y="976884"/>
                  </a:lnTo>
                  <a:cubicBezTo>
                    <a:pt x="5979541" y="974725"/>
                    <a:pt x="5981573" y="972312"/>
                    <a:pt x="5983351" y="969645"/>
                  </a:cubicBezTo>
                  <a:lnTo>
                    <a:pt x="5987288" y="972312"/>
                  </a:lnTo>
                  <a:lnTo>
                    <a:pt x="5983351" y="969645"/>
                  </a:lnTo>
                  <a:cubicBezTo>
                    <a:pt x="5985129" y="967105"/>
                    <a:pt x="5986526" y="964311"/>
                    <a:pt x="5987796" y="961390"/>
                  </a:cubicBezTo>
                  <a:lnTo>
                    <a:pt x="5992241" y="963168"/>
                  </a:lnTo>
                  <a:lnTo>
                    <a:pt x="5987796" y="961390"/>
                  </a:lnTo>
                  <a:cubicBezTo>
                    <a:pt x="5988939" y="958469"/>
                    <a:pt x="5989828" y="955548"/>
                    <a:pt x="5990463" y="952500"/>
                  </a:cubicBezTo>
                  <a:lnTo>
                    <a:pt x="5995162" y="953389"/>
                  </a:lnTo>
                  <a:lnTo>
                    <a:pt x="5990463" y="952500"/>
                  </a:lnTo>
                  <a:cubicBezTo>
                    <a:pt x="5991098" y="949452"/>
                    <a:pt x="5991352" y="946277"/>
                    <a:pt x="5991352" y="943229"/>
                  </a:cubicBezTo>
                  <a:lnTo>
                    <a:pt x="5991352" y="57023"/>
                  </a:lnTo>
                  <a:cubicBezTo>
                    <a:pt x="5991352" y="53975"/>
                    <a:pt x="5991098" y="50800"/>
                    <a:pt x="5990463" y="47752"/>
                  </a:cubicBezTo>
                  <a:lnTo>
                    <a:pt x="5995162" y="46863"/>
                  </a:lnTo>
                  <a:lnTo>
                    <a:pt x="5990463" y="47752"/>
                  </a:lnTo>
                  <a:cubicBezTo>
                    <a:pt x="5989828" y="44704"/>
                    <a:pt x="5988939" y="41783"/>
                    <a:pt x="5987796" y="38862"/>
                  </a:cubicBezTo>
                  <a:lnTo>
                    <a:pt x="5992241" y="37084"/>
                  </a:lnTo>
                  <a:lnTo>
                    <a:pt x="5987796" y="38862"/>
                  </a:lnTo>
                  <a:cubicBezTo>
                    <a:pt x="5986526" y="35941"/>
                    <a:pt x="5985129" y="33274"/>
                    <a:pt x="5983351" y="30607"/>
                  </a:cubicBezTo>
                  <a:lnTo>
                    <a:pt x="5987288" y="27940"/>
                  </a:lnTo>
                  <a:lnTo>
                    <a:pt x="5983351" y="30607"/>
                  </a:lnTo>
                  <a:cubicBezTo>
                    <a:pt x="5981573" y="28067"/>
                    <a:pt x="5979668" y="25654"/>
                    <a:pt x="5977382" y="23368"/>
                  </a:cubicBezTo>
                  <a:lnTo>
                    <a:pt x="5980811" y="19939"/>
                  </a:lnTo>
                  <a:lnTo>
                    <a:pt x="5977382" y="23368"/>
                  </a:lnTo>
                  <a:cubicBezTo>
                    <a:pt x="5975223" y="21209"/>
                    <a:pt x="5972810" y="19177"/>
                    <a:pt x="5970143" y="17399"/>
                  </a:cubicBezTo>
                  <a:lnTo>
                    <a:pt x="5972810" y="13462"/>
                  </a:lnTo>
                  <a:lnTo>
                    <a:pt x="5970143" y="17399"/>
                  </a:lnTo>
                  <a:cubicBezTo>
                    <a:pt x="5967603" y="15621"/>
                    <a:pt x="5964809" y="14224"/>
                    <a:pt x="5961888" y="12954"/>
                  </a:cubicBezTo>
                  <a:lnTo>
                    <a:pt x="5963666" y="8509"/>
                  </a:lnTo>
                  <a:lnTo>
                    <a:pt x="5961888" y="12954"/>
                  </a:lnTo>
                  <a:cubicBezTo>
                    <a:pt x="5958967" y="11811"/>
                    <a:pt x="5956046" y="10922"/>
                    <a:pt x="5952998" y="10287"/>
                  </a:cubicBezTo>
                  <a:cubicBezTo>
                    <a:pt x="5949950" y="9652"/>
                    <a:pt x="5946902" y="9398"/>
                    <a:pt x="5943727" y="9398"/>
                  </a:cubicBezTo>
                  <a:lnTo>
                    <a:pt x="57023" y="9398"/>
                  </a:lnTo>
                  <a:cubicBezTo>
                    <a:pt x="53848" y="9398"/>
                    <a:pt x="50800" y="9652"/>
                    <a:pt x="47752" y="10287"/>
                  </a:cubicBezTo>
                  <a:cubicBezTo>
                    <a:pt x="44704" y="10922"/>
                    <a:pt x="41783" y="11811"/>
                    <a:pt x="38862" y="12954"/>
                  </a:cubicBezTo>
                  <a:lnTo>
                    <a:pt x="37084" y="8509"/>
                  </a:lnTo>
                  <a:lnTo>
                    <a:pt x="38862" y="12954"/>
                  </a:lnTo>
                  <a:cubicBezTo>
                    <a:pt x="35941" y="14224"/>
                    <a:pt x="33274" y="15621"/>
                    <a:pt x="30607" y="17399"/>
                  </a:cubicBezTo>
                  <a:lnTo>
                    <a:pt x="27940" y="13589"/>
                  </a:lnTo>
                  <a:lnTo>
                    <a:pt x="30607" y="17526"/>
                  </a:lnTo>
                  <a:cubicBezTo>
                    <a:pt x="28067" y="19304"/>
                    <a:pt x="25654" y="21209"/>
                    <a:pt x="23368" y="23495"/>
                  </a:cubicBezTo>
                  <a:cubicBezTo>
                    <a:pt x="21209" y="25654"/>
                    <a:pt x="19177" y="28067"/>
                    <a:pt x="17399" y="30734"/>
                  </a:cubicBezTo>
                  <a:lnTo>
                    <a:pt x="13589" y="27940"/>
                  </a:lnTo>
                  <a:lnTo>
                    <a:pt x="17526" y="30607"/>
                  </a:lnTo>
                  <a:cubicBezTo>
                    <a:pt x="15748" y="33274"/>
                    <a:pt x="14351" y="35941"/>
                    <a:pt x="13081" y="38862"/>
                  </a:cubicBezTo>
                  <a:lnTo>
                    <a:pt x="8636" y="37084"/>
                  </a:lnTo>
                  <a:lnTo>
                    <a:pt x="13081" y="38862"/>
                  </a:lnTo>
                  <a:cubicBezTo>
                    <a:pt x="11938" y="41783"/>
                    <a:pt x="11049" y="44704"/>
                    <a:pt x="10414" y="47752"/>
                  </a:cubicBezTo>
                  <a:lnTo>
                    <a:pt x="5715" y="46863"/>
                  </a:lnTo>
                  <a:lnTo>
                    <a:pt x="10414" y="47752"/>
                  </a:lnTo>
                  <a:cubicBezTo>
                    <a:pt x="9779" y="50800"/>
                    <a:pt x="9525" y="53848"/>
                    <a:pt x="9525" y="57023"/>
                  </a:cubicBezTo>
                  <a:lnTo>
                    <a:pt x="9525" y="943102"/>
                  </a:lnTo>
                  <a:close/>
                </a:path>
              </a:pathLst>
            </a:custGeom>
            <a:solidFill>
              <a:srgbClr val="B2D7E5"/>
            </a:solidFill>
          </p:spPr>
        </p:sp>
      </p:grpSp>
      <p:grpSp>
        <p:nvGrpSpPr>
          <p:cNvPr name="Group 7" id="7"/>
          <p:cNvGrpSpPr/>
          <p:nvPr/>
        </p:nvGrpSpPr>
        <p:grpSpPr>
          <a:xfrm rot="0">
            <a:off x="7864702" y="4953948"/>
            <a:ext cx="8513913" cy="1566027"/>
            <a:chOff x="0" y="0"/>
            <a:chExt cx="6127750" cy="1127125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68326" y="68453"/>
              <a:ext cx="5990971" cy="990219"/>
            </a:xfrm>
            <a:custGeom>
              <a:avLst/>
              <a:gdLst/>
              <a:ahLst/>
              <a:cxnLst/>
              <a:rect r="r" b="b" t="t" l="l"/>
              <a:pathLst>
                <a:path h="990219" w="5990971">
                  <a:moveTo>
                    <a:pt x="0" y="938149"/>
                  </a:moveTo>
                  <a:lnTo>
                    <a:pt x="0" y="52070"/>
                  </a:lnTo>
                  <a:cubicBezTo>
                    <a:pt x="0" y="48641"/>
                    <a:pt x="381" y="45212"/>
                    <a:pt x="1016" y="41910"/>
                  </a:cubicBezTo>
                  <a:cubicBezTo>
                    <a:pt x="1651" y="38608"/>
                    <a:pt x="2667" y="35306"/>
                    <a:pt x="3937" y="32131"/>
                  </a:cubicBezTo>
                  <a:cubicBezTo>
                    <a:pt x="5207" y="28956"/>
                    <a:pt x="6858" y="25908"/>
                    <a:pt x="8763" y="23114"/>
                  </a:cubicBezTo>
                  <a:cubicBezTo>
                    <a:pt x="10668" y="20320"/>
                    <a:pt x="12827" y="17653"/>
                    <a:pt x="15240" y="15240"/>
                  </a:cubicBezTo>
                  <a:cubicBezTo>
                    <a:pt x="17653" y="12827"/>
                    <a:pt x="20320" y="10668"/>
                    <a:pt x="23114" y="8763"/>
                  </a:cubicBezTo>
                  <a:cubicBezTo>
                    <a:pt x="25908" y="6858"/>
                    <a:pt x="28956" y="5207"/>
                    <a:pt x="32131" y="3937"/>
                  </a:cubicBezTo>
                  <a:cubicBezTo>
                    <a:pt x="35306" y="2667"/>
                    <a:pt x="38608" y="1651"/>
                    <a:pt x="41910" y="1016"/>
                  </a:cubicBezTo>
                  <a:cubicBezTo>
                    <a:pt x="45212" y="381"/>
                    <a:pt x="48641" y="0"/>
                    <a:pt x="52070" y="0"/>
                  </a:cubicBezTo>
                  <a:lnTo>
                    <a:pt x="5938901" y="0"/>
                  </a:lnTo>
                  <a:cubicBezTo>
                    <a:pt x="5942330" y="0"/>
                    <a:pt x="5945759" y="381"/>
                    <a:pt x="5949061" y="1016"/>
                  </a:cubicBezTo>
                  <a:cubicBezTo>
                    <a:pt x="5952363" y="1651"/>
                    <a:pt x="5955665" y="2667"/>
                    <a:pt x="5958840" y="3937"/>
                  </a:cubicBezTo>
                  <a:cubicBezTo>
                    <a:pt x="5962015" y="5207"/>
                    <a:pt x="5965063" y="6858"/>
                    <a:pt x="5967857" y="8763"/>
                  </a:cubicBezTo>
                  <a:cubicBezTo>
                    <a:pt x="5970651" y="10668"/>
                    <a:pt x="5973318" y="12827"/>
                    <a:pt x="5975731" y="15240"/>
                  </a:cubicBezTo>
                  <a:cubicBezTo>
                    <a:pt x="5978144" y="17653"/>
                    <a:pt x="5980303" y="20320"/>
                    <a:pt x="5982208" y="23114"/>
                  </a:cubicBezTo>
                  <a:cubicBezTo>
                    <a:pt x="5984113" y="25908"/>
                    <a:pt x="5985764" y="28956"/>
                    <a:pt x="5987034" y="32131"/>
                  </a:cubicBezTo>
                  <a:cubicBezTo>
                    <a:pt x="5988304" y="35306"/>
                    <a:pt x="5989320" y="38608"/>
                    <a:pt x="5989955" y="41910"/>
                  </a:cubicBezTo>
                  <a:cubicBezTo>
                    <a:pt x="5990590" y="45212"/>
                    <a:pt x="5990971" y="48641"/>
                    <a:pt x="5990971" y="52070"/>
                  </a:cubicBezTo>
                  <a:lnTo>
                    <a:pt x="5990971" y="938149"/>
                  </a:lnTo>
                  <a:cubicBezTo>
                    <a:pt x="5990971" y="941578"/>
                    <a:pt x="5990590" y="945007"/>
                    <a:pt x="5989955" y="948309"/>
                  </a:cubicBezTo>
                  <a:cubicBezTo>
                    <a:pt x="5989320" y="951611"/>
                    <a:pt x="5988304" y="954913"/>
                    <a:pt x="5987034" y="958088"/>
                  </a:cubicBezTo>
                  <a:cubicBezTo>
                    <a:pt x="5985764" y="961263"/>
                    <a:pt x="5984113" y="964311"/>
                    <a:pt x="5982208" y="967105"/>
                  </a:cubicBezTo>
                  <a:cubicBezTo>
                    <a:pt x="5980303" y="969899"/>
                    <a:pt x="5978144" y="972566"/>
                    <a:pt x="5975731" y="974979"/>
                  </a:cubicBezTo>
                  <a:cubicBezTo>
                    <a:pt x="5973318" y="977392"/>
                    <a:pt x="5970651" y="979551"/>
                    <a:pt x="5967857" y="981456"/>
                  </a:cubicBezTo>
                  <a:cubicBezTo>
                    <a:pt x="5965063" y="983361"/>
                    <a:pt x="5962015" y="985012"/>
                    <a:pt x="5958840" y="986282"/>
                  </a:cubicBezTo>
                  <a:cubicBezTo>
                    <a:pt x="5955665" y="987552"/>
                    <a:pt x="5952363" y="988568"/>
                    <a:pt x="5949061" y="989203"/>
                  </a:cubicBezTo>
                  <a:cubicBezTo>
                    <a:pt x="5945759" y="989838"/>
                    <a:pt x="5942330" y="990219"/>
                    <a:pt x="5938901" y="990219"/>
                  </a:cubicBezTo>
                  <a:lnTo>
                    <a:pt x="52197" y="990219"/>
                  </a:lnTo>
                  <a:cubicBezTo>
                    <a:pt x="48768" y="990219"/>
                    <a:pt x="45339" y="989838"/>
                    <a:pt x="42037" y="989203"/>
                  </a:cubicBezTo>
                  <a:cubicBezTo>
                    <a:pt x="38735" y="988568"/>
                    <a:pt x="35433" y="987552"/>
                    <a:pt x="32258" y="986282"/>
                  </a:cubicBezTo>
                  <a:cubicBezTo>
                    <a:pt x="29083" y="985012"/>
                    <a:pt x="26035" y="983361"/>
                    <a:pt x="23241" y="981456"/>
                  </a:cubicBezTo>
                  <a:cubicBezTo>
                    <a:pt x="20447" y="979551"/>
                    <a:pt x="17780" y="977392"/>
                    <a:pt x="15367" y="974979"/>
                  </a:cubicBezTo>
                  <a:cubicBezTo>
                    <a:pt x="12954" y="972566"/>
                    <a:pt x="10795" y="969899"/>
                    <a:pt x="8890" y="967105"/>
                  </a:cubicBezTo>
                  <a:cubicBezTo>
                    <a:pt x="6985" y="964311"/>
                    <a:pt x="5334" y="961263"/>
                    <a:pt x="4064" y="958088"/>
                  </a:cubicBezTo>
                  <a:cubicBezTo>
                    <a:pt x="2794" y="954913"/>
                    <a:pt x="1778" y="951611"/>
                    <a:pt x="1143" y="948309"/>
                  </a:cubicBezTo>
                  <a:cubicBezTo>
                    <a:pt x="508" y="945007"/>
                    <a:pt x="127" y="941578"/>
                    <a:pt x="127" y="938149"/>
                  </a:cubicBezTo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63373" y="63500"/>
              <a:ext cx="6000877" cy="1000379"/>
            </a:xfrm>
            <a:custGeom>
              <a:avLst/>
              <a:gdLst/>
              <a:ahLst/>
              <a:cxnLst/>
              <a:rect r="r" b="b" t="t" l="l"/>
              <a:pathLst>
                <a:path h="1000379" w="6000877">
                  <a:moveTo>
                    <a:pt x="127" y="943102"/>
                  </a:moveTo>
                  <a:lnTo>
                    <a:pt x="127" y="57023"/>
                  </a:lnTo>
                  <a:lnTo>
                    <a:pt x="4953" y="57023"/>
                  </a:lnTo>
                  <a:lnTo>
                    <a:pt x="127" y="57023"/>
                  </a:lnTo>
                  <a:cubicBezTo>
                    <a:pt x="127" y="53340"/>
                    <a:pt x="508" y="49530"/>
                    <a:pt x="1270" y="45847"/>
                  </a:cubicBezTo>
                  <a:cubicBezTo>
                    <a:pt x="2032" y="42164"/>
                    <a:pt x="3048" y="38608"/>
                    <a:pt x="4445" y="35179"/>
                  </a:cubicBezTo>
                  <a:cubicBezTo>
                    <a:pt x="5842" y="31750"/>
                    <a:pt x="7620" y="28448"/>
                    <a:pt x="9652" y="25273"/>
                  </a:cubicBezTo>
                  <a:cubicBezTo>
                    <a:pt x="11684" y="22225"/>
                    <a:pt x="14097" y="19304"/>
                    <a:pt x="16764" y="16637"/>
                  </a:cubicBezTo>
                  <a:lnTo>
                    <a:pt x="20193" y="20066"/>
                  </a:lnTo>
                  <a:lnTo>
                    <a:pt x="16764" y="16637"/>
                  </a:lnTo>
                  <a:cubicBezTo>
                    <a:pt x="19431" y="13970"/>
                    <a:pt x="22352" y="11684"/>
                    <a:pt x="25400" y="9525"/>
                  </a:cubicBezTo>
                  <a:cubicBezTo>
                    <a:pt x="28575" y="7493"/>
                    <a:pt x="31750" y="5715"/>
                    <a:pt x="35179" y="4318"/>
                  </a:cubicBezTo>
                  <a:cubicBezTo>
                    <a:pt x="38608" y="2921"/>
                    <a:pt x="42164" y="1778"/>
                    <a:pt x="45847" y="1143"/>
                  </a:cubicBezTo>
                  <a:lnTo>
                    <a:pt x="46736" y="5842"/>
                  </a:lnTo>
                  <a:lnTo>
                    <a:pt x="45847" y="1143"/>
                  </a:lnTo>
                  <a:cubicBezTo>
                    <a:pt x="49530" y="381"/>
                    <a:pt x="53213" y="0"/>
                    <a:pt x="57023" y="0"/>
                  </a:cubicBezTo>
                  <a:lnTo>
                    <a:pt x="57023" y="4826"/>
                  </a:lnTo>
                  <a:lnTo>
                    <a:pt x="57023" y="0"/>
                  </a:lnTo>
                  <a:lnTo>
                    <a:pt x="5943854" y="0"/>
                  </a:lnTo>
                  <a:lnTo>
                    <a:pt x="5943854" y="4826"/>
                  </a:lnTo>
                  <a:lnTo>
                    <a:pt x="5943854" y="0"/>
                  </a:lnTo>
                  <a:cubicBezTo>
                    <a:pt x="5947537" y="0"/>
                    <a:pt x="5951347" y="381"/>
                    <a:pt x="5955030" y="1143"/>
                  </a:cubicBezTo>
                  <a:lnTo>
                    <a:pt x="5954141" y="5842"/>
                  </a:lnTo>
                  <a:lnTo>
                    <a:pt x="5955030" y="1143"/>
                  </a:lnTo>
                  <a:cubicBezTo>
                    <a:pt x="5958713" y="1905"/>
                    <a:pt x="5962269" y="2921"/>
                    <a:pt x="5965698" y="4445"/>
                  </a:cubicBezTo>
                  <a:cubicBezTo>
                    <a:pt x="5969127" y="5842"/>
                    <a:pt x="5972429" y="7620"/>
                    <a:pt x="5975477" y="9652"/>
                  </a:cubicBezTo>
                  <a:cubicBezTo>
                    <a:pt x="5978525" y="11684"/>
                    <a:pt x="5981446" y="14097"/>
                    <a:pt x="5984113" y="16764"/>
                  </a:cubicBezTo>
                  <a:cubicBezTo>
                    <a:pt x="5986780" y="19431"/>
                    <a:pt x="5989066" y="22352"/>
                    <a:pt x="5991225" y="25400"/>
                  </a:cubicBezTo>
                  <a:cubicBezTo>
                    <a:pt x="5993257" y="28575"/>
                    <a:pt x="5995035" y="31750"/>
                    <a:pt x="5996432" y="35179"/>
                  </a:cubicBezTo>
                  <a:cubicBezTo>
                    <a:pt x="5997829" y="38608"/>
                    <a:pt x="5998972" y="42164"/>
                    <a:pt x="5999734" y="45847"/>
                  </a:cubicBezTo>
                  <a:cubicBezTo>
                    <a:pt x="6000496" y="49530"/>
                    <a:pt x="6000877" y="53213"/>
                    <a:pt x="6000877" y="57023"/>
                  </a:cubicBezTo>
                  <a:lnTo>
                    <a:pt x="5996051" y="57023"/>
                  </a:lnTo>
                  <a:lnTo>
                    <a:pt x="6000877" y="57023"/>
                  </a:lnTo>
                  <a:lnTo>
                    <a:pt x="6000877" y="943102"/>
                  </a:lnTo>
                  <a:lnTo>
                    <a:pt x="5996051" y="943102"/>
                  </a:lnTo>
                  <a:lnTo>
                    <a:pt x="6000877" y="943102"/>
                  </a:lnTo>
                  <a:cubicBezTo>
                    <a:pt x="6000877" y="946912"/>
                    <a:pt x="6000496" y="950595"/>
                    <a:pt x="5999734" y="954278"/>
                  </a:cubicBezTo>
                  <a:cubicBezTo>
                    <a:pt x="5998972" y="957961"/>
                    <a:pt x="5997956" y="961517"/>
                    <a:pt x="5996432" y="964946"/>
                  </a:cubicBezTo>
                  <a:cubicBezTo>
                    <a:pt x="5995035" y="968375"/>
                    <a:pt x="5993257" y="971677"/>
                    <a:pt x="5991225" y="974852"/>
                  </a:cubicBezTo>
                  <a:cubicBezTo>
                    <a:pt x="5989193" y="977900"/>
                    <a:pt x="5986780" y="980821"/>
                    <a:pt x="5984113" y="983488"/>
                  </a:cubicBezTo>
                  <a:cubicBezTo>
                    <a:pt x="5981446" y="986155"/>
                    <a:pt x="5978525" y="988441"/>
                    <a:pt x="5975477" y="990600"/>
                  </a:cubicBezTo>
                  <a:lnTo>
                    <a:pt x="5972810" y="986663"/>
                  </a:lnTo>
                  <a:lnTo>
                    <a:pt x="5975477" y="990600"/>
                  </a:lnTo>
                  <a:cubicBezTo>
                    <a:pt x="5972302" y="992759"/>
                    <a:pt x="5969127" y="994410"/>
                    <a:pt x="5965698" y="995934"/>
                  </a:cubicBezTo>
                  <a:cubicBezTo>
                    <a:pt x="5962269" y="997331"/>
                    <a:pt x="5958713" y="998474"/>
                    <a:pt x="5955030" y="999236"/>
                  </a:cubicBezTo>
                  <a:cubicBezTo>
                    <a:pt x="5951347" y="999998"/>
                    <a:pt x="5947664" y="1000379"/>
                    <a:pt x="5943854" y="1000379"/>
                  </a:cubicBezTo>
                  <a:lnTo>
                    <a:pt x="5943854" y="995553"/>
                  </a:lnTo>
                  <a:lnTo>
                    <a:pt x="5943854" y="1000379"/>
                  </a:lnTo>
                  <a:lnTo>
                    <a:pt x="57150" y="1000379"/>
                  </a:lnTo>
                  <a:lnTo>
                    <a:pt x="57150" y="995553"/>
                  </a:lnTo>
                  <a:lnTo>
                    <a:pt x="57150" y="1000379"/>
                  </a:lnTo>
                  <a:cubicBezTo>
                    <a:pt x="53467" y="1000379"/>
                    <a:pt x="49657" y="999998"/>
                    <a:pt x="45974" y="999236"/>
                  </a:cubicBezTo>
                  <a:cubicBezTo>
                    <a:pt x="42291" y="998474"/>
                    <a:pt x="38735" y="997458"/>
                    <a:pt x="35306" y="996061"/>
                  </a:cubicBezTo>
                  <a:cubicBezTo>
                    <a:pt x="31877" y="994664"/>
                    <a:pt x="28575" y="992886"/>
                    <a:pt x="25400" y="990727"/>
                  </a:cubicBezTo>
                  <a:lnTo>
                    <a:pt x="28067" y="986790"/>
                  </a:lnTo>
                  <a:lnTo>
                    <a:pt x="25400" y="990727"/>
                  </a:lnTo>
                  <a:cubicBezTo>
                    <a:pt x="22352" y="988695"/>
                    <a:pt x="19431" y="986282"/>
                    <a:pt x="16764" y="983615"/>
                  </a:cubicBezTo>
                  <a:lnTo>
                    <a:pt x="20193" y="980186"/>
                  </a:lnTo>
                  <a:lnTo>
                    <a:pt x="16764" y="983615"/>
                  </a:lnTo>
                  <a:cubicBezTo>
                    <a:pt x="14097" y="980948"/>
                    <a:pt x="11811" y="978027"/>
                    <a:pt x="9652" y="974979"/>
                  </a:cubicBezTo>
                  <a:cubicBezTo>
                    <a:pt x="7620" y="971931"/>
                    <a:pt x="5842" y="968629"/>
                    <a:pt x="4445" y="965073"/>
                  </a:cubicBezTo>
                  <a:lnTo>
                    <a:pt x="8890" y="963295"/>
                  </a:lnTo>
                  <a:lnTo>
                    <a:pt x="4445" y="965073"/>
                  </a:lnTo>
                  <a:cubicBezTo>
                    <a:pt x="3048" y="961644"/>
                    <a:pt x="1905" y="958088"/>
                    <a:pt x="1143" y="954405"/>
                  </a:cubicBezTo>
                  <a:cubicBezTo>
                    <a:pt x="381" y="950722"/>
                    <a:pt x="0" y="947039"/>
                    <a:pt x="0" y="943229"/>
                  </a:cubicBezTo>
                  <a:lnTo>
                    <a:pt x="4826" y="943229"/>
                  </a:lnTo>
                  <a:lnTo>
                    <a:pt x="127" y="943229"/>
                  </a:lnTo>
                  <a:moveTo>
                    <a:pt x="9652" y="943229"/>
                  </a:moveTo>
                  <a:cubicBezTo>
                    <a:pt x="9652" y="946404"/>
                    <a:pt x="9906" y="949452"/>
                    <a:pt x="10541" y="952500"/>
                  </a:cubicBezTo>
                  <a:lnTo>
                    <a:pt x="5842" y="953389"/>
                  </a:lnTo>
                  <a:lnTo>
                    <a:pt x="10541" y="952500"/>
                  </a:lnTo>
                  <a:cubicBezTo>
                    <a:pt x="11176" y="955548"/>
                    <a:pt x="12065" y="958469"/>
                    <a:pt x="13208" y="961390"/>
                  </a:cubicBezTo>
                  <a:cubicBezTo>
                    <a:pt x="14351" y="964311"/>
                    <a:pt x="15875" y="966978"/>
                    <a:pt x="17653" y="969645"/>
                  </a:cubicBezTo>
                  <a:lnTo>
                    <a:pt x="13716" y="972312"/>
                  </a:lnTo>
                  <a:lnTo>
                    <a:pt x="17653" y="969645"/>
                  </a:lnTo>
                  <a:cubicBezTo>
                    <a:pt x="19431" y="972185"/>
                    <a:pt x="21336" y="974598"/>
                    <a:pt x="23622" y="976884"/>
                  </a:cubicBezTo>
                  <a:cubicBezTo>
                    <a:pt x="25781" y="979043"/>
                    <a:pt x="28194" y="981075"/>
                    <a:pt x="30861" y="982726"/>
                  </a:cubicBezTo>
                  <a:cubicBezTo>
                    <a:pt x="33401" y="984504"/>
                    <a:pt x="36195" y="985901"/>
                    <a:pt x="39116" y="987171"/>
                  </a:cubicBezTo>
                  <a:lnTo>
                    <a:pt x="37338" y="991616"/>
                  </a:lnTo>
                  <a:lnTo>
                    <a:pt x="39116" y="987171"/>
                  </a:lnTo>
                  <a:cubicBezTo>
                    <a:pt x="42037" y="988314"/>
                    <a:pt x="44958" y="989203"/>
                    <a:pt x="48006" y="989838"/>
                  </a:cubicBezTo>
                  <a:lnTo>
                    <a:pt x="47117" y="994537"/>
                  </a:lnTo>
                  <a:lnTo>
                    <a:pt x="48006" y="989838"/>
                  </a:lnTo>
                  <a:cubicBezTo>
                    <a:pt x="51054" y="990473"/>
                    <a:pt x="54102" y="990727"/>
                    <a:pt x="57277" y="990727"/>
                  </a:cubicBezTo>
                  <a:lnTo>
                    <a:pt x="5943854" y="990727"/>
                  </a:lnTo>
                  <a:cubicBezTo>
                    <a:pt x="5947029" y="990727"/>
                    <a:pt x="5950077" y="990473"/>
                    <a:pt x="5953125" y="989838"/>
                  </a:cubicBezTo>
                  <a:lnTo>
                    <a:pt x="5954014" y="994537"/>
                  </a:lnTo>
                  <a:lnTo>
                    <a:pt x="5953125" y="989838"/>
                  </a:lnTo>
                  <a:cubicBezTo>
                    <a:pt x="5956173" y="989203"/>
                    <a:pt x="5959221" y="988314"/>
                    <a:pt x="5962015" y="987171"/>
                  </a:cubicBezTo>
                  <a:lnTo>
                    <a:pt x="5963793" y="991616"/>
                  </a:lnTo>
                  <a:lnTo>
                    <a:pt x="5962015" y="987171"/>
                  </a:lnTo>
                  <a:cubicBezTo>
                    <a:pt x="5964936" y="985901"/>
                    <a:pt x="5967603" y="984504"/>
                    <a:pt x="5970143" y="982726"/>
                  </a:cubicBezTo>
                  <a:cubicBezTo>
                    <a:pt x="5972683" y="980948"/>
                    <a:pt x="5975096" y="979043"/>
                    <a:pt x="5977382" y="976884"/>
                  </a:cubicBezTo>
                  <a:lnTo>
                    <a:pt x="5980811" y="980313"/>
                  </a:lnTo>
                  <a:lnTo>
                    <a:pt x="5977382" y="976884"/>
                  </a:lnTo>
                  <a:cubicBezTo>
                    <a:pt x="5979541" y="974725"/>
                    <a:pt x="5981573" y="972312"/>
                    <a:pt x="5983351" y="969645"/>
                  </a:cubicBezTo>
                  <a:lnTo>
                    <a:pt x="5987288" y="972312"/>
                  </a:lnTo>
                  <a:lnTo>
                    <a:pt x="5983351" y="969645"/>
                  </a:lnTo>
                  <a:cubicBezTo>
                    <a:pt x="5985129" y="967105"/>
                    <a:pt x="5986526" y="964311"/>
                    <a:pt x="5987796" y="961390"/>
                  </a:cubicBezTo>
                  <a:lnTo>
                    <a:pt x="5992241" y="963168"/>
                  </a:lnTo>
                  <a:lnTo>
                    <a:pt x="5987796" y="961390"/>
                  </a:lnTo>
                  <a:cubicBezTo>
                    <a:pt x="5988939" y="958469"/>
                    <a:pt x="5989828" y="955548"/>
                    <a:pt x="5990463" y="952500"/>
                  </a:cubicBezTo>
                  <a:lnTo>
                    <a:pt x="5995162" y="953389"/>
                  </a:lnTo>
                  <a:lnTo>
                    <a:pt x="5990463" y="952500"/>
                  </a:lnTo>
                  <a:cubicBezTo>
                    <a:pt x="5991098" y="949452"/>
                    <a:pt x="5991352" y="946277"/>
                    <a:pt x="5991352" y="943229"/>
                  </a:cubicBezTo>
                  <a:lnTo>
                    <a:pt x="5991352" y="57023"/>
                  </a:lnTo>
                  <a:cubicBezTo>
                    <a:pt x="5991352" y="53975"/>
                    <a:pt x="5991098" y="50800"/>
                    <a:pt x="5990463" y="47752"/>
                  </a:cubicBezTo>
                  <a:lnTo>
                    <a:pt x="5995162" y="46863"/>
                  </a:lnTo>
                  <a:lnTo>
                    <a:pt x="5990463" y="47752"/>
                  </a:lnTo>
                  <a:cubicBezTo>
                    <a:pt x="5989828" y="44704"/>
                    <a:pt x="5988939" y="41783"/>
                    <a:pt x="5987796" y="38862"/>
                  </a:cubicBezTo>
                  <a:lnTo>
                    <a:pt x="5992241" y="37084"/>
                  </a:lnTo>
                  <a:lnTo>
                    <a:pt x="5987796" y="38862"/>
                  </a:lnTo>
                  <a:cubicBezTo>
                    <a:pt x="5986526" y="35941"/>
                    <a:pt x="5985129" y="33274"/>
                    <a:pt x="5983351" y="30607"/>
                  </a:cubicBezTo>
                  <a:lnTo>
                    <a:pt x="5987288" y="27940"/>
                  </a:lnTo>
                  <a:lnTo>
                    <a:pt x="5983351" y="30607"/>
                  </a:lnTo>
                  <a:cubicBezTo>
                    <a:pt x="5981573" y="28067"/>
                    <a:pt x="5979668" y="25654"/>
                    <a:pt x="5977382" y="23368"/>
                  </a:cubicBezTo>
                  <a:lnTo>
                    <a:pt x="5980811" y="19939"/>
                  </a:lnTo>
                  <a:lnTo>
                    <a:pt x="5977382" y="23368"/>
                  </a:lnTo>
                  <a:cubicBezTo>
                    <a:pt x="5975223" y="21209"/>
                    <a:pt x="5972810" y="19177"/>
                    <a:pt x="5970143" y="17399"/>
                  </a:cubicBezTo>
                  <a:lnTo>
                    <a:pt x="5972810" y="13462"/>
                  </a:lnTo>
                  <a:lnTo>
                    <a:pt x="5970143" y="17399"/>
                  </a:lnTo>
                  <a:cubicBezTo>
                    <a:pt x="5967603" y="15621"/>
                    <a:pt x="5964809" y="14224"/>
                    <a:pt x="5961888" y="12954"/>
                  </a:cubicBezTo>
                  <a:lnTo>
                    <a:pt x="5963666" y="8509"/>
                  </a:lnTo>
                  <a:lnTo>
                    <a:pt x="5961888" y="12954"/>
                  </a:lnTo>
                  <a:cubicBezTo>
                    <a:pt x="5958967" y="11811"/>
                    <a:pt x="5956046" y="10922"/>
                    <a:pt x="5952998" y="10287"/>
                  </a:cubicBezTo>
                  <a:cubicBezTo>
                    <a:pt x="5949950" y="9652"/>
                    <a:pt x="5946902" y="9398"/>
                    <a:pt x="5943727" y="9398"/>
                  </a:cubicBezTo>
                  <a:lnTo>
                    <a:pt x="57150" y="9398"/>
                  </a:lnTo>
                  <a:cubicBezTo>
                    <a:pt x="53975" y="9398"/>
                    <a:pt x="50927" y="9652"/>
                    <a:pt x="47879" y="10287"/>
                  </a:cubicBezTo>
                  <a:cubicBezTo>
                    <a:pt x="44831" y="10922"/>
                    <a:pt x="41910" y="11811"/>
                    <a:pt x="38989" y="12954"/>
                  </a:cubicBezTo>
                  <a:lnTo>
                    <a:pt x="37211" y="8509"/>
                  </a:lnTo>
                  <a:lnTo>
                    <a:pt x="38989" y="12954"/>
                  </a:lnTo>
                  <a:cubicBezTo>
                    <a:pt x="36068" y="14224"/>
                    <a:pt x="33401" y="15621"/>
                    <a:pt x="30734" y="17399"/>
                  </a:cubicBezTo>
                  <a:lnTo>
                    <a:pt x="28067" y="13589"/>
                  </a:lnTo>
                  <a:lnTo>
                    <a:pt x="30734" y="17526"/>
                  </a:lnTo>
                  <a:cubicBezTo>
                    <a:pt x="28194" y="19304"/>
                    <a:pt x="25781" y="21209"/>
                    <a:pt x="23495" y="23495"/>
                  </a:cubicBezTo>
                  <a:cubicBezTo>
                    <a:pt x="21336" y="25654"/>
                    <a:pt x="19304" y="28067"/>
                    <a:pt x="17526" y="30734"/>
                  </a:cubicBezTo>
                  <a:lnTo>
                    <a:pt x="13716" y="27940"/>
                  </a:lnTo>
                  <a:lnTo>
                    <a:pt x="17653" y="30607"/>
                  </a:lnTo>
                  <a:cubicBezTo>
                    <a:pt x="15875" y="33274"/>
                    <a:pt x="14478" y="35941"/>
                    <a:pt x="13208" y="38862"/>
                  </a:cubicBezTo>
                  <a:lnTo>
                    <a:pt x="8763" y="37084"/>
                  </a:lnTo>
                  <a:lnTo>
                    <a:pt x="13208" y="38862"/>
                  </a:lnTo>
                  <a:cubicBezTo>
                    <a:pt x="12065" y="41783"/>
                    <a:pt x="11176" y="44704"/>
                    <a:pt x="10541" y="47752"/>
                  </a:cubicBezTo>
                  <a:lnTo>
                    <a:pt x="5842" y="46863"/>
                  </a:lnTo>
                  <a:lnTo>
                    <a:pt x="10541" y="47752"/>
                  </a:lnTo>
                  <a:cubicBezTo>
                    <a:pt x="9906" y="50800"/>
                    <a:pt x="9652" y="53848"/>
                    <a:pt x="9652" y="57023"/>
                  </a:cubicBezTo>
                  <a:lnTo>
                    <a:pt x="9652" y="943102"/>
                  </a:lnTo>
                  <a:close/>
                </a:path>
              </a:pathLst>
            </a:custGeom>
            <a:solidFill>
              <a:srgbClr val="B2D7E5"/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7864702" y="6568505"/>
            <a:ext cx="8513913" cy="1566027"/>
            <a:chOff x="0" y="0"/>
            <a:chExt cx="6127750" cy="112712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68326" y="68453"/>
              <a:ext cx="5990971" cy="990219"/>
            </a:xfrm>
            <a:custGeom>
              <a:avLst/>
              <a:gdLst/>
              <a:ahLst/>
              <a:cxnLst/>
              <a:rect r="r" b="b" t="t" l="l"/>
              <a:pathLst>
                <a:path h="990219" w="5990971">
                  <a:moveTo>
                    <a:pt x="0" y="938149"/>
                  </a:moveTo>
                  <a:lnTo>
                    <a:pt x="0" y="52070"/>
                  </a:lnTo>
                  <a:cubicBezTo>
                    <a:pt x="0" y="48641"/>
                    <a:pt x="381" y="45212"/>
                    <a:pt x="1016" y="41910"/>
                  </a:cubicBezTo>
                  <a:cubicBezTo>
                    <a:pt x="1651" y="38608"/>
                    <a:pt x="2667" y="35306"/>
                    <a:pt x="3937" y="32131"/>
                  </a:cubicBezTo>
                  <a:cubicBezTo>
                    <a:pt x="5207" y="28956"/>
                    <a:pt x="6858" y="25908"/>
                    <a:pt x="8763" y="23114"/>
                  </a:cubicBezTo>
                  <a:cubicBezTo>
                    <a:pt x="10668" y="20320"/>
                    <a:pt x="12827" y="17653"/>
                    <a:pt x="15240" y="15240"/>
                  </a:cubicBezTo>
                  <a:cubicBezTo>
                    <a:pt x="17653" y="12827"/>
                    <a:pt x="20320" y="10668"/>
                    <a:pt x="23114" y="8763"/>
                  </a:cubicBezTo>
                  <a:cubicBezTo>
                    <a:pt x="25908" y="6858"/>
                    <a:pt x="28956" y="5207"/>
                    <a:pt x="32131" y="3937"/>
                  </a:cubicBezTo>
                  <a:cubicBezTo>
                    <a:pt x="35306" y="2667"/>
                    <a:pt x="38608" y="1651"/>
                    <a:pt x="41910" y="1016"/>
                  </a:cubicBezTo>
                  <a:cubicBezTo>
                    <a:pt x="45212" y="381"/>
                    <a:pt x="48641" y="0"/>
                    <a:pt x="52070" y="0"/>
                  </a:cubicBezTo>
                  <a:lnTo>
                    <a:pt x="5938901" y="0"/>
                  </a:lnTo>
                  <a:cubicBezTo>
                    <a:pt x="5942330" y="0"/>
                    <a:pt x="5945759" y="381"/>
                    <a:pt x="5949061" y="1016"/>
                  </a:cubicBezTo>
                  <a:cubicBezTo>
                    <a:pt x="5952363" y="1651"/>
                    <a:pt x="5955665" y="2667"/>
                    <a:pt x="5958840" y="3937"/>
                  </a:cubicBezTo>
                  <a:cubicBezTo>
                    <a:pt x="5962015" y="5207"/>
                    <a:pt x="5965063" y="6858"/>
                    <a:pt x="5967857" y="8763"/>
                  </a:cubicBezTo>
                  <a:cubicBezTo>
                    <a:pt x="5970651" y="10668"/>
                    <a:pt x="5973318" y="12827"/>
                    <a:pt x="5975731" y="15240"/>
                  </a:cubicBezTo>
                  <a:cubicBezTo>
                    <a:pt x="5978144" y="17653"/>
                    <a:pt x="5980303" y="20320"/>
                    <a:pt x="5982208" y="23114"/>
                  </a:cubicBezTo>
                  <a:cubicBezTo>
                    <a:pt x="5984113" y="25908"/>
                    <a:pt x="5985764" y="28956"/>
                    <a:pt x="5987034" y="32131"/>
                  </a:cubicBezTo>
                  <a:cubicBezTo>
                    <a:pt x="5988304" y="35306"/>
                    <a:pt x="5989320" y="38608"/>
                    <a:pt x="5989955" y="41910"/>
                  </a:cubicBezTo>
                  <a:cubicBezTo>
                    <a:pt x="5990590" y="45212"/>
                    <a:pt x="5990971" y="48641"/>
                    <a:pt x="5990971" y="52070"/>
                  </a:cubicBezTo>
                  <a:lnTo>
                    <a:pt x="5990971" y="938149"/>
                  </a:lnTo>
                  <a:cubicBezTo>
                    <a:pt x="5990971" y="941578"/>
                    <a:pt x="5990590" y="945007"/>
                    <a:pt x="5989955" y="948309"/>
                  </a:cubicBezTo>
                  <a:cubicBezTo>
                    <a:pt x="5989320" y="951611"/>
                    <a:pt x="5988304" y="954913"/>
                    <a:pt x="5987034" y="958088"/>
                  </a:cubicBezTo>
                  <a:cubicBezTo>
                    <a:pt x="5985764" y="961263"/>
                    <a:pt x="5984113" y="964311"/>
                    <a:pt x="5982208" y="967105"/>
                  </a:cubicBezTo>
                  <a:cubicBezTo>
                    <a:pt x="5980303" y="969899"/>
                    <a:pt x="5978144" y="972566"/>
                    <a:pt x="5975731" y="974979"/>
                  </a:cubicBezTo>
                  <a:cubicBezTo>
                    <a:pt x="5973318" y="977392"/>
                    <a:pt x="5970651" y="979551"/>
                    <a:pt x="5967857" y="981456"/>
                  </a:cubicBezTo>
                  <a:cubicBezTo>
                    <a:pt x="5965063" y="983361"/>
                    <a:pt x="5962015" y="985012"/>
                    <a:pt x="5958840" y="986282"/>
                  </a:cubicBezTo>
                  <a:cubicBezTo>
                    <a:pt x="5955665" y="987552"/>
                    <a:pt x="5952363" y="988568"/>
                    <a:pt x="5949061" y="989203"/>
                  </a:cubicBezTo>
                  <a:cubicBezTo>
                    <a:pt x="5945759" y="989838"/>
                    <a:pt x="5942330" y="990219"/>
                    <a:pt x="5938901" y="990219"/>
                  </a:cubicBezTo>
                  <a:lnTo>
                    <a:pt x="52197" y="990219"/>
                  </a:lnTo>
                  <a:cubicBezTo>
                    <a:pt x="48768" y="990219"/>
                    <a:pt x="45339" y="989838"/>
                    <a:pt x="42037" y="989203"/>
                  </a:cubicBezTo>
                  <a:cubicBezTo>
                    <a:pt x="38735" y="988568"/>
                    <a:pt x="35433" y="987552"/>
                    <a:pt x="32258" y="986282"/>
                  </a:cubicBezTo>
                  <a:cubicBezTo>
                    <a:pt x="29083" y="985012"/>
                    <a:pt x="26035" y="983361"/>
                    <a:pt x="23241" y="981456"/>
                  </a:cubicBezTo>
                  <a:cubicBezTo>
                    <a:pt x="20447" y="979551"/>
                    <a:pt x="17780" y="977392"/>
                    <a:pt x="15367" y="974979"/>
                  </a:cubicBezTo>
                  <a:cubicBezTo>
                    <a:pt x="12954" y="972566"/>
                    <a:pt x="10795" y="969899"/>
                    <a:pt x="8890" y="967105"/>
                  </a:cubicBezTo>
                  <a:cubicBezTo>
                    <a:pt x="6985" y="964311"/>
                    <a:pt x="5334" y="961263"/>
                    <a:pt x="4064" y="958088"/>
                  </a:cubicBezTo>
                  <a:cubicBezTo>
                    <a:pt x="2794" y="954913"/>
                    <a:pt x="1778" y="951611"/>
                    <a:pt x="1143" y="948309"/>
                  </a:cubicBezTo>
                  <a:cubicBezTo>
                    <a:pt x="508" y="945007"/>
                    <a:pt x="127" y="941578"/>
                    <a:pt x="127" y="938149"/>
                  </a:cubicBezTo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63500" y="63500"/>
              <a:ext cx="6000750" cy="1000252"/>
            </a:xfrm>
            <a:custGeom>
              <a:avLst/>
              <a:gdLst/>
              <a:ahLst/>
              <a:cxnLst/>
              <a:rect r="r" b="b" t="t" l="l"/>
              <a:pathLst>
                <a:path h="1000252" w="6000750">
                  <a:moveTo>
                    <a:pt x="0" y="943102"/>
                  </a:moveTo>
                  <a:lnTo>
                    <a:pt x="0" y="57023"/>
                  </a:lnTo>
                  <a:lnTo>
                    <a:pt x="4826" y="57023"/>
                  </a:lnTo>
                  <a:lnTo>
                    <a:pt x="0" y="57023"/>
                  </a:lnTo>
                  <a:cubicBezTo>
                    <a:pt x="0" y="53340"/>
                    <a:pt x="381" y="49530"/>
                    <a:pt x="1143" y="45847"/>
                  </a:cubicBezTo>
                  <a:lnTo>
                    <a:pt x="5842" y="46736"/>
                  </a:lnTo>
                  <a:lnTo>
                    <a:pt x="1143" y="45847"/>
                  </a:lnTo>
                  <a:cubicBezTo>
                    <a:pt x="1905" y="42164"/>
                    <a:pt x="2921" y="38608"/>
                    <a:pt x="4318" y="35179"/>
                  </a:cubicBezTo>
                  <a:cubicBezTo>
                    <a:pt x="5715" y="31750"/>
                    <a:pt x="7493" y="28448"/>
                    <a:pt x="9525" y="25273"/>
                  </a:cubicBezTo>
                  <a:cubicBezTo>
                    <a:pt x="11557" y="22225"/>
                    <a:pt x="13970" y="19304"/>
                    <a:pt x="16637" y="16637"/>
                  </a:cubicBezTo>
                  <a:lnTo>
                    <a:pt x="20066" y="20066"/>
                  </a:lnTo>
                  <a:lnTo>
                    <a:pt x="16637" y="16637"/>
                  </a:lnTo>
                  <a:cubicBezTo>
                    <a:pt x="19304" y="13970"/>
                    <a:pt x="22225" y="11684"/>
                    <a:pt x="25273" y="9525"/>
                  </a:cubicBezTo>
                  <a:cubicBezTo>
                    <a:pt x="28448" y="7493"/>
                    <a:pt x="31623" y="5715"/>
                    <a:pt x="35052" y="4318"/>
                  </a:cubicBezTo>
                  <a:cubicBezTo>
                    <a:pt x="38481" y="2921"/>
                    <a:pt x="42037" y="1778"/>
                    <a:pt x="45720" y="1143"/>
                  </a:cubicBezTo>
                  <a:cubicBezTo>
                    <a:pt x="49403" y="381"/>
                    <a:pt x="53086" y="0"/>
                    <a:pt x="56896" y="0"/>
                  </a:cubicBezTo>
                  <a:lnTo>
                    <a:pt x="56896" y="4826"/>
                  </a:lnTo>
                  <a:lnTo>
                    <a:pt x="56896" y="0"/>
                  </a:lnTo>
                  <a:lnTo>
                    <a:pt x="5943727" y="0"/>
                  </a:lnTo>
                  <a:lnTo>
                    <a:pt x="5943727" y="4826"/>
                  </a:lnTo>
                  <a:lnTo>
                    <a:pt x="5943727" y="0"/>
                  </a:lnTo>
                  <a:cubicBezTo>
                    <a:pt x="5947410" y="0"/>
                    <a:pt x="5951220" y="381"/>
                    <a:pt x="5954903" y="1143"/>
                  </a:cubicBezTo>
                  <a:lnTo>
                    <a:pt x="5954014" y="5842"/>
                  </a:lnTo>
                  <a:lnTo>
                    <a:pt x="5954903" y="1143"/>
                  </a:lnTo>
                  <a:cubicBezTo>
                    <a:pt x="5958586" y="1905"/>
                    <a:pt x="5962142" y="2921"/>
                    <a:pt x="5965571" y="4445"/>
                  </a:cubicBezTo>
                  <a:cubicBezTo>
                    <a:pt x="5969000" y="5842"/>
                    <a:pt x="5972302" y="7620"/>
                    <a:pt x="5975350" y="9652"/>
                  </a:cubicBezTo>
                  <a:cubicBezTo>
                    <a:pt x="5978398" y="11684"/>
                    <a:pt x="5981319" y="14097"/>
                    <a:pt x="5983986" y="16764"/>
                  </a:cubicBezTo>
                  <a:cubicBezTo>
                    <a:pt x="5986653" y="19431"/>
                    <a:pt x="5988939" y="22352"/>
                    <a:pt x="5991098" y="25400"/>
                  </a:cubicBezTo>
                  <a:cubicBezTo>
                    <a:pt x="5993130" y="28575"/>
                    <a:pt x="5994908" y="31750"/>
                    <a:pt x="5996305" y="35179"/>
                  </a:cubicBezTo>
                  <a:cubicBezTo>
                    <a:pt x="5997702" y="38608"/>
                    <a:pt x="5998845" y="42164"/>
                    <a:pt x="5999607" y="45847"/>
                  </a:cubicBezTo>
                  <a:cubicBezTo>
                    <a:pt x="6000369" y="49530"/>
                    <a:pt x="6000750" y="53213"/>
                    <a:pt x="6000750" y="57023"/>
                  </a:cubicBezTo>
                  <a:lnTo>
                    <a:pt x="5995924" y="57023"/>
                  </a:lnTo>
                  <a:lnTo>
                    <a:pt x="6000750" y="57023"/>
                  </a:lnTo>
                  <a:lnTo>
                    <a:pt x="6000750" y="943102"/>
                  </a:lnTo>
                  <a:lnTo>
                    <a:pt x="5995924" y="943102"/>
                  </a:lnTo>
                  <a:lnTo>
                    <a:pt x="6000750" y="943102"/>
                  </a:lnTo>
                  <a:cubicBezTo>
                    <a:pt x="6000750" y="946912"/>
                    <a:pt x="6000369" y="950595"/>
                    <a:pt x="5999607" y="954278"/>
                  </a:cubicBezTo>
                  <a:cubicBezTo>
                    <a:pt x="5998845" y="957961"/>
                    <a:pt x="5997829" y="961517"/>
                    <a:pt x="5996305" y="964946"/>
                  </a:cubicBezTo>
                  <a:cubicBezTo>
                    <a:pt x="5994908" y="968375"/>
                    <a:pt x="5993130" y="971677"/>
                    <a:pt x="5991098" y="974852"/>
                  </a:cubicBezTo>
                  <a:cubicBezTo>
                    <a:pt x="5989066" y="977900"/>
                    <a:pt x="5986653" y="980821"/>
                    <a:pt x="5983986" y="983488"/>
                  </a:cubicBezTo>
                  <a:cubicBezTo>
                    <a:pt x="5981319" y="986155"/>
                    <a:pt x="5978398" y="988441"/>
                    <a:pt x="5975350" y="990600"/>
                  </a:cubicBezTo>
                  <a:lnTo>
                    <a:pt x="5972683" y="986663"/>
                  </a:lnTo>
                  <a:lnTo>
                    <a:pt x="5975350" y="990600"/>
                  </a:lnTo>
                  <a:cubicBezTo>
                    <a:pt x="5972175" y="992759"/>
                    <a:pt x="5969000" y="994410"/>
                    <a:pt x="5965571" y="995934"/>
                  </a:cubicBezTo>
                  <a:cubicBezTo>
                    <a:pt x="5962142" y="997331"/>
                    <a:pt x="5958586" y="998474"/>
                    <a:pt x="5954903" y="999109"/>
                  </a:cubicBezTo>
                  <a:lnTo>
                    <a:pt x="5954014" y="994410"/>
                  </a:lnTo>
                  <a:lnTo>
                    <a:pt x="5954903" y="999109"/>
                  </a:lnTo>
                  <a:cubicBezTo>
                    <a:pt x="5951220" y="999871"/>
                    <a:pt x="5947537" y="1000252"/>
                    <a:pt x="5943727" y="1000252"/>
                  </a:cubicBezTo>
                  <a:lnTo>
                    <a:pt x="5943727" y="995426"/>
                  </a:lnTo>
                  <a:lnTo>
                    <a:pt x="5943727" y="1000252"/>
                  </a:lnTo>
                  <a:lnTo>
                    <a:pt x="57023" y="1000252"/>
                  </a:lnTo>
                  <a:lnTo>
                    <a:pt x="57023" y="995426"/>
                  </a:lnTo>
                  <a:lnTo>
                    <a:pt x="57023" y="1000252"/>
                  </a:lnTo>
                  <a:cubicBezTo>
                    <a:pt x="53340" y="1000252"/>
                    <a:pt x="49530" y="999871"/>
                    <a:pt x="45847" y="999109"/>
                  </a:cubicBezTo>
                  <a:lnTo>
                    <a:pt x="46736" y="994410"/>
                  </a:lnTo>
                  <a:lnTo>
                    <a:pt x="45847" y="999109"/>
                  </a:lnTo>
                  <a:cubicBezTo>
                    <a:pt x="42164" y="998347"/>
                    <a:pt x="38608" y="997331"/>
                    <a:pt x="35179" y="995934"/>
                  </a:cubicBezTo>
                  <a:cubicBezTo>
                    <a:pt x="31750" y="994537"/>
                    <a:pt x="28448" y="992759"/>
                    <a:pt x="25400" y="990727"/>
                  </a:cubicBezTo>
                  <a:cubicBezTo>
                    <a:pt x="22352" y="988695"/>
                    <a:pt x="19431" y="986282"/>
                    <a:pt x="16764" y="983615"/>
                  </a:cubicBezTo>
                  <a:lnTo>
                    <a:pt x="20193" y="980186"/>
                  </a:lnTo>
                  <a:lnTo>
                    <a:pt x="16764" y="983615"/>
                  </a:lnTo>
                  <a:cubicBezTo>
                    <a:pt x="14097" y="980948"/>
                    <a:pt x="11811" y="978027"/>
                    <a:pt x="9652" y="974979"/>
                  </a:cubicBezTo>
                  <a:cubicBezTo>
                    <a:pt x="7620" y="971931"/>
                    <a:pt x="5842" y="968629"/>
                    <a:pt x="4445" y="965073"/>
                  </a:cubicBezTo>
                  <a:lnTo>
                    <a:pt x="8890" y="963295"/>
                  </a:lnTo>
                  <a:lnTo>
                    <a:pt x="4445" y="965073"/>
                  </a:lnTo>
                  <a:cubicBezTo>
                    <a:pt x="3048" y="961644"/>
                    <a:pt x="1905" y="958088"/>
                    <a:pt x="1143" y="954405"/>
                  </a:cubicBezTo>
                  <a:cubicBezTo>
                    <a:pt x="381" y="950722"/>
                    <a:pt x="0" y="947039"/>
                    <a:pt x="0" y="943229"/>
                  </a:cubicBezTo>
                  <a:lnTo>
                    <a:pt x="4826" y="943229"/>
                  </a:lnTo>
                  <a:lnTo>
                    <a:pt x="0" y="943229"/>
                  </a:lnTo>
                  <a:moveTo>
                    <a:pt x="9525" y="943229"/>
                  </a:moveTo>
                  <a:cubicBezTo>
                    <a:pt x="9525" y="946404"/>
                    <a:pt x="9779" y="949452"/>
                    <a:pt x="10414" y="952500"/>
                  </a:cubicBezTo>
                  <a:lnTo>
                    <a:pt x="5715" y="953389"/>
                  </a:lnTo>
                  <a:lnTo>
                    <a:pt x="10414" y="952500"/>
                  </a:lnTo>
                  <a:cubicBezTo>
                    <a:pt x="11049" y="955548"/>
                    <a:pt x="11938" y="958469"/>
                    <a:pt x="13081" y="961390"/>
                  </a:cubicBezTo>
                  <a:cubicBezTo>
                    <a:pt x="14224" y="964311"/>
                    <a:pt x="15748" y="966978"/>
                    <a:pt x="17526" y="969645"/>
                  </a:cubicBezTo>
                  <a:lnTo>
                    <a:pt x="13589" y="972312"/>
                  </a:lnTo>
                  <a:lnTo>
                    <a:pt x="17526" y="969645"/>
                  </a:lnTo>
                  <a:cubicBezTo>
                    <a:pt x="19304" y="972185"/>
                    <a:pt x="21209" y="974598"/>
                    <a:pt x="23495" y="976884"/>
                  </a:cubicBezTo>
                  <a:cubicBezTo>
                    <a:pt x="25654" y="979043"/>
                    <a:pt x="28067" y="981075"/>
                    <a:pt x="30734" y="982853"/>
                  </a:cubicBezTo>
                  <a:lnTo>
                    <a:pt x="28067" y="986790"/>
                  </a:lnTo>
                  <a:lnTo>
                    <a:pt x="30734" y="982853"/>
                  </a:lnTo>
                  <a:cubicBezTo>
                    <a:pt x="33274" y="984631"/>
                    <a:pt x="36068" y="986028"/>
                    <a:pt x="38989" y="987298"/>
                  </a:cubicBezTo>
                  <a:lnTo>
                    <a:pt x="37211" y="991743"/>
                  </a:lnTo>
                  <a:lnTo>
                    <a:pt x="38989" y="987298"/>
                  </a:lnTo>
                  <a:cubicBezTo>
                    <a:pt x="41910" y="988441"/>
                    <a:pt x="44831" y="989330"/>
                    <a:pt x="47879" y="989965"/>
                  </a:cubicBezTo>
                  <a:cubicBezTo>
                    <a:pt x="50927" y="990600"/>
                    <a:pt x="53975" y="990854"/>
                    <a:pt x="57150" y="990854"/>
                  </a:cubicBezTo>
                  <a:lnTo>
                    <a:pt x="5943727" y="990854"/>
                  </a:lnTo>
                  <a:cubicBezTo>
                    <a:pt x="5946902" y="990854"/>
                    <a:pt x="5949950" y="990600"/>
                    <a:pt x="5952998" y="989965"/>
                  </a:cubicBezTo>
                  <a:cubicBezTo>
                    <a:pt x="5956046" y="989330"/>
                    <a:pt x="5959094" y="988441"/>
                    <a:pt x="5961888" y="987298"/>
                  </a:cubicBezTo>
                  <a:lnTo>
                    <a:pt x="5963666" y="991743"/>
                  </a:lnTo>
                  <a:lnTo>
                    <a:pt x="5961888" y="987298"/>
                  </a:lnTo>
                  <a:cubicBezTo>
                    <a:pt x="5964809" y="986028"/>
                    <a:pt x="5967476" y="984631"/>
                    <a:pt x="5970016" y="982853"/>
                  </a:cubicBezTo>
                  <a:cubicBezTo>
                    <a:pt x="5972556" y="981075"/>
                    <a:pt x="5974969" y="979170"/>
                    <a:pt x="5977255" y="977011"/>
                  </a:cubicBezTo>
                  <a:lnTo>
                    <a:pt x="5980684" y="980440"/>
                  </a:lnTo>
                  <a:lnTo>
                    <a:pt x="5977255" y="977011"/>
                  </a:lnTo>
                  <a:cubicBezTo>
                    <a:pt x="5979414" y="974852"/>
                    <a:pt x="5981446" y="972439"/>
                    <a:pt x="5983224" y="969772"/>
                  </a:cubicBezTo>
                  <a:lnTo>
                    <a:pt x="5987161" y="972439"/>
                  </a:lnTo>
                  <a:lnTo>
                    <a:pt x="5983224" y="969772"/>
                  </a:lnTo>
                  <a:cubicBezTo>
                    <a:pt x="5985002" y="967232"/>
                    <a:pt x="5986399" y="964438"/>
                    <a:pt x="5987669" y="961517"/>
                  </a:cubicBezTo>
                  <a:lnTo>
                    <a:pt x="5992114" y="963295"/>
                  </a:lnTo>
                  <a:lnTo>
                    <a:pt x="5987669" y="961517"/>
                  </a:lnTo>
                  <a:cubicBezTo>
                    <a:pt x="5988812" y="958596"/>
                    <a:pt x="5989701" y="955675"/>
                    <a:pt x="5990336" y="952627"/>
                  </a:cubicBezTo>
                  <a:lnTo>
                    <a:pt x="5995035" y="953516"/>
                  </a:lnTo>
                  <a:lnTo>
                    <a:pt x="5990336" y="952627"/>
                  </a:lnTo>
                  <a:cubicBezTo>
                    <a:pt x="5990971" y="949579"/>
                    <a:pt x="5991225" y="946404"/>
                    <a:pt x="5991225" y="943356"/>
                  </a:cubicBezTo>
                  <a:lnTo>
                    <a:pt x="5991225" y="57023"/>
                  </a:lnTo>
                  <a:cubicBezTo>
                    <a:pt x="5991225" y="53975"/>
                    <a:pt x="5990971" y="50800"/>
                    <a:pt x="5990336" y="47752"/>
                  </a:cubicBezTo>
                  <a:lnTo>
                    <a:pt x="5995035" y="46863"/>
                  </a:lnTo>
                  <a:lnTo>
                    <a:pt x="5990336" y="47752"/>
                  </a:lnTo>
                  <a:cubicBezTo>
                    <a:pt x="5989701" y="44704"/>
                    <a:pt x="5988812" y="41656"/>
                    <a:pt x="5987669" y="38862"/>
                  </a:cubicBezTo>
                  <a:lnTo>
                    <a:pt x="5992114" y="37084"/>
                  </a:lnTo>
                  <a:lnTo>
                    <a:pt x="5987669" y="38862"/>
                  </a:lnTo>
                  <a:cubicBezTo>
                    <a:pt x="5986399" y="35941"/>
                    <a:pt x="5985002" y="33274"/>
                    <a:pt x="5983224" y="30607"/>
                  </a:cubicBezTo>
                  <a:lnTo>
                    <a:pt x="5987161" y="27940"/>
                  </a:lnTo>
                  <a:lnTo>
                    <a:pt x="5983224" y="30607"/>
                  </a:lnTo>
                  <a:cubicBezTo>
                    <a:pt x="5981446" y="28067"/>
                    <a:pt x="5979541" y="25654"/>
                    <a:pt x="5977255" y="23368"/>
                  </a:cubicBezTo>
                  <a:lnTo>
                    <a:pt x="5980684" y="19939"/>
                  </a:lnTo>
                  <a:lnTo>
                    <a:pt x="5977255" y="23368"/>
                  </a:lnTo>
                  <a:cubicBezTo>
                    <a:pt x="5975096" y="21209"/>
                    <a:pt x="5972683" y="19177"/>
                    <a:pt x="5970016" y="17399"/>
                  </a:cubicBezTo>
                  <a:lnTo>
                    <a:pt x="5972683" y="13462"/>
                  </a:lnTo>
                  <a:lnTo>
                    <a:pt x="5970016" y="17399"/>
                  </a:lnTo>
                  <a:cubicBezTo>
                    <a:pt x="5967476" y="15621"/>
                    <a:pt x="5964682" y="14224"/>
                    <a:pt x="5961761" y="12954"/>
                  </a:cubicBezTo>
                  <a:lnTo>
                    <a:pt x="5963539" y="8509"/>
                  </a:lnTo>
                  <a:lnTo>
                    <a:pt x="5961761" y="12954"/>
                  </a:lnTo>
                  <a:cubicBezTo>
                    <a:pt x="5958840" y="11811"/>
                    <a:pt x="5955919" y="10922"/>
                    <a:pt x="5952871" y="10287"/>
                  </a:cubicBezTo>
                  <a:cubicBezTo>
                    <a:pt x="5949823" y="9652"/>
                    <a:pt x="5946775" y="9398"/>
                    <a:pt x="5943600" y="9398"/>
                  </a:cubicBezTo>
                  <a:lnTo>
                    <a:pt x="57023" y="9398"/>
                  </a:lnTo>
                  <a:cubicBezTo>
                    <a:pt x="53848" y="9398"/>
                    <a:pt x="50800" y="9652"/>
                    <a:pt x="47752" y="10287"/>
                  </a:cubicBezTo>
                  <a:lnTo>
                    <a:pt x="46863" y="5588"/>
                  </a:lnTo>
                  <a:lnTo>
                    <a:pt x="47752" y="10287"/>
                  </a:lnTo>
                  <a:cubicBezTo>
                    <a:pt x="44704" y="10922"/>
                    <a:pt x="41783" y="11811"/>
                    <a:pt x="38862" y="12954"/>
                  </a:cubicBezTo>
                  <a:lnTo>
                    <a:pt x="37084" y="8509"/>
                  </a:lnTo>
                  <a:lnTo>
                    <a:pt x="38862" y="12954"/>
                  </a:lnTo>
                  <a:cubicBezTo>
                    <a:pt x="35941" y="14224"/>
                    <a:pt x="33274" y="15621"/>
                    <a:pt x="30607" y="17399"/>
                  </a:cubicBezTo>
                  <a:lnTo>
                    <a:pt x="27940" y="13589"/>
                  </a:lnTo>
                  <a:lnTo>
                    <a:pt x="30607" y="17526"/>
                  </a:lnTo>
                  <a:cubicBezTo>
                    <a:pt x="28067" y="19304"/>
                    <a:pt x="25654" y="21209"/>
                    <a:pt x="23368" y="23495"/>
                  </a:cubicBezTo>
                  <a:cubicBezTo>
                    <a:pt x="21209" y="25654"/>
                    <a:pt x="19177" y="28067"/>
                    <a:pt x="17399" y="30734"/>
                  </a:cubicBezTo>
                  <a:lnTo>
                    <a:pt x="13589" y="27940"/>
                  </a:lnTo>
                  <a:lnTo>
                    <a:pt x="17526" y="30607"/>
                  </a:lnTo>
                  <a:cubicBezTo>
                    <a:pt x="15748" y="33274"/>
                    <a:pt x="14351" y="35941"/>
                    <a:pt x="13081" y="38862"/>
                  </a:cubicBezTo>
                  <a:lnTo>
                    <a:pt x="8636" y="37084"/>
                  </a:lnTo>
                  <a:lnTo>
                    <a:pt x="13081" y="38862"/>
                  </a:lnTo>
                  <a:cubicBezTo>
                    <a:pt x="11938" y="41783"/>
                    <a:pt x="11049" y="44704"/>
                    <a:pt x="10414" y="47752"/>
                  </a:cubicBezTo>
                  <a:cubicBezTo>
                    <a:pt x="9779" y="50800"/>
                    <a:pt x="9525" y="53848"/>
                    <a:pt x="9525" y="57023"/>
                  </a:cubicBezTo>
                  <a:lnTo>
                    <a:pt x="9525" y="943102"/>
                  </a:lnTo>
                  <a:close/>
                </a:path>
              </a:pathLst>
            </a:custGeom>
            <a:solidFill>
              <a:srgbClr val="B2D7E5"/>
            </a:solid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7864702" y="8183061"/>
            <a:ext cx="8513913" cy="1566027"/>
            <a:chOff x="0" y="0"/>
            <a:chExt cx="6127750" cy="112712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68326" y="68453"/>
              <a:ext cx="5990971" cy="990221"/>
            </a:xfrm>
            <a:custGeom>
              <a:avLst/>
              <a:gdLst/>
              <a:ahLst/>
              <a:cxnLst/>
              <a:rect r="r" b="b" t="t" l="l"/>
              <a:pathLst>
                <a:path h="990221" w="5990971">
                  <a:moveTo>
                    <a:pt x="0" y="938151"/>
                  </a:moveTo>
                  <a:lnTo>
                    <a:pt x="0" y="52070"/>
                  </a:lnTo>
                  <a:cubicBezTo>
                    <a:pt x="0" y="48641"/>
                    <a:pt x="381" y="45212"/>
                    <a:pt x="1016" y="41910"/>
                  </a:cubicBezTo>
                  <a:cubicBezTo>
                    <a:pt x="1651" y="38608"/>
                    <a:pt x="2667" y="35306"/>
                    <a:pt x="3937" y="32131"/>
                  </a:cubicBezTo>
                  <a:cubicBezTo>
                    <a:pt x="5207" y="28956"/>
                    <a:pt x="6858" y="25908"/>
                    <a:pt x="8763" y="23114"/>
                  </a:cubicBezTo>
                  <a:cubicBezTo>
                    <a:pt x="10668" y="20320"/>
                    <a:pt x="12827" y="17653"/>
                    <a:pt x="15240" y="15240"/>
                  </a:cubicBezTo>
                  <a:cubicBezTo>
                    <a:pt x="17653" y="12827"/>
                    <a:pt x="20320" y="10668"/>
                    <a:pt x="23114" y="8763"/>
                  </a:cubicBezTo>
                  <a:cubicBezTo>
                    <a:pt x="25908" y="6858"/>
                    <a:pt x="28956" y="5207"/>
                    <a:pt x="32131" y="3937"/>
                  </a:cubicBezTo>
                  <a:cubicBezTo>
                    <a:pt x="35306" y="2667"/>
                    <a:pt x="38608" y="1651"/>
                    <a:pt x="41910" y="1016"/>
                  </a:cubicBezTo>
                  <a:cubicBezTo>
                    <a:pt x="45212" y="381"/>
                    <a:pt x="48641" y="0"/>
                    <a:pt x="52070" y="0"/>
                  </a:cubicBezTo>
                  <a:lnTo>
                    <a:pt x="5938901" y="0"/>
                  </a:lnTo>
                  <a:cubicBezTo>
                    <a:pt x="5942330" y="0"/>
                    <a:pt x="5945759" y="381"/>
                    <a:pt x="5949061" y="1016"/>
                  </a:cubicBezTo>
                  <a:cubicBezTo>
                    <a:pt x="5952363" y="1651"/>
                    <a:pt x="5955665" y="2667"/>
                    <a:pt x="5958840" y="3937"/>
                  </a:cubicBezTo>
                  <a:cubicBezTo>
                    <a:pt x="5962015" y="5207"/>
                    <a:pt x="5965063" y="6858"/>
                    <a:pt x="5967857" y="8763"/>
                  </a:cubicBezTo>
                  <a:cubicBezTo>
                    <a:pt x="5970651" y="10668"/>
                    <a:pt x="5973318" y="12827"/>
                    <a:pt x="5975731" y="15240"/>
                  </a:cubicBezTo>
                  <a:cubicBezTo>
                    <a:pt x="5978144" y="17653"/>
                    <a:pt x="5980303" y="20320"/>
                    <a:pt x="5982208" y="23114"/>
                  </a:cubicBezTo>
                  <a:cubicBezTo>
                    <a:pt x="5984113" y="25908"/>
                    <a:pt x="5985764" y="28956"/>
                    <a:pt x="5987034" y="32131"/>
                  </a:cubicBezTo>
                  <a:cubicBezTo>
                    <a:pt x="5988304" y="35306"/>
                    <a:pt x="5989320" y="38608"/>
                    <a:pt x="5989955" y="41910"/>
                  </a:cubicBezTo>
                  <a:cubicBezTo>
                    <a:pt x="5990590" y="45212"/>
                    <a:pt x="5990971" y="48641"/>
                    <a:pt x="5990971" y="52070"/>
                  </a:cubicBezTo>
                  <a:lnTo>
                    <a:pt x="5990971" y="938151"/>
                  </a:lnTo>
                  <a:cubicBezTo>
                    <a:pt x="5990971" y="941580"/>
                    <a:pt x="5990590" y="945009"/>
                    <a:pt x="5989955" y="948311"/>
                  </a:cubicBezTo>
                  <a:cubicBezTo>
                    <a:pt x="5989320" y="951613"/>
                    <a:pt x="5988304" y="954915"/>
                    <a:pt x="5987034" y="958090"/>
                  </a:cubicBezTo>
                  <a:cubicBezTo>
                    <a:pt x="5985764" y="961265"/>
                    <a:pt x="5984113" y="964313"/>
                    <a:pt x="5982208" y="967107"/>
                  </a:cubicBezTo>
                  <a:cubicBezTo>
                    <a:pt x="5980303" y="969901"/>
                    <a:pt x="5978144" y="972568"/>
                    <a:pt x="5975731" y="974981"/>
                  </a:cubicBezTo>
                  <a:cubicBezTo>
                    <a:pt x="5973318" y="977394"/>
                    <a:pt x="5970651" y="979553"/>
                    <a:pt x="5967857" y="981458"/>
                  </a:cubicBezTo>
                  <a:cubicBezTo>
                    <a:pt x="5965063" y="983363"/>
                    <a:pt x="5962015" y="985014"/>
                    <a:pt x="5958840" y="986284"/>
                  </a:cubicBezTo>
                  <a:cubicBezTo>
                    <a:pt x="5955665" y="987554"/>
                    <a:pt x="5952363" y="988570"/>
                    <a:pt x="5949061" y="989205"/>
                  </a:cubicBezTo>
                  <a:cubicBezTo>
                    <a:pt x="5945759" y="989840"/>
                    <a:pt x="5942330" y="990221"/>
                    <a:pt x="5938901" y="990221"/>
                  </a:cubicBezTo>
                  <a:lnTo>
                    <a:pt x="52197" y="990221"/>
                  </a:lnTo>
                  <a:cubicBezTo>
                    <a:pt x="48768" y="990221"/>
                    <a:pt x="45339" y="989840"/>
                    <a:pt x="42037" y="989205"/>
                  </a:cubicBezTo>
                  <a:cubicBezTo>
                    <a:pt x="38735" y="988570"/>
                    <a:pt x="35433" y="987554"/>
                    <a:pt x="32258" y="986284"/>
                  </a:cubicBezTo>
                  <a:cubicBezTo>
                    <a:pt x="29083" y="985014"/>
                    <a:pt x="26035" y="983363"/>
                    <a:pt x="23241" y="981458"/>
                  </a:cubicBezTo>
                  <a:cubicBezTo>
                    <a:pt x="20447" y="979553"/>
                    <a:pt x="17780" y="977394"/>
                    <a:pt x="15367" y="974981"/>
                  </a:cubicBezTo>
                  <a:cubicBezTo>
                    <a:pt x="12954" y="972568"/>
                    <a:pt x="10795" y="969901"/>
                    <a:pt x="8890" y="967107"/>
                  </a:cubicBezTo>
                  <a:cubicBezTo>
                    <a:pt x="6985" y="964313"/>
                    <a:pt x="5334" y="961265"/>
                    <a:pt x="4064" y="958090"/>
                  </a:cubicBezTo>
                  <a:cubicBezTo>
                    <a:pt x="2794" y="954915"/>
                    <a:pt x="1778" y="951613"/>
                    <a:pt x="1143" y="948311"/>
                  </a:cubicBezTo>
                  <a:cubicBezTo>
                    <a:pt x="508" y="945009"/>
                    <a:pt x="127" y="941580"/>
                    <a:pt x="127" y="938151"/>
                  </a:cubicBezTo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63373" y="63373"/>
              <a:ext cx="6001004" cy="1000381"/>
            </a:xfrm>
            <a:custGeom>
              <a:avLst/>
              <a:gdLst/>
              <a:ahLst/>
              <a:cxnLst/>
              <a:rect r="r" b="b" t="t" l="l"/>
              <a:pathLst>
                <a:path h="1000381" w="6001004">
                  <a:moveTo>
                    <a:pt x="127" y="943231"/>
                  </a:moveTo>
                  <a:lnTo>
                    <a:pt x="127" y="57150"/>
                  </a:lnTo>
                  <a:lnTo>
                    <a:pt x="4953" y="57150"/>
                  </a:lnTo>
                  <a:lnTo>
                    <a:pt x="127" y="57150"/>
                  </a:lnTo>
                  <a:cubicBezTo>
                    <a:pt x="127" y="53467"/>
                    <a:pt x="508" y="49657"/>
                    <a:pt x="1270" y="45974"/>
                  </a:cubicBezTo>
                  <a:cubicBezTo>
                    <a:pt x="2032" y="42291"/>
                    <a:pt x="3048" y="38735"/>
                    <a:pt x="4445" y="35306"/>
                  </a:cubicBezTo>
                  <a:cubicBezTo>
                    <a:pt x="5842" y="31877"/>
                    <a:pt x="7620" y="28575"/>
                    <a:pt x="9652" y="25400"/>
                  </a:cubicBezTo>
                  <a:cubicBezTo>
                    <a:pt x="11684" y="22352"/>
                    <a:pt x="14097" y="19431"/>
                    <a:pt x="16764" y="16764"/>
                  </a:cubicBezTo>
                  <a:lnTo>
                    <a:pt x="20193" y="20193"/>
                  </a:lnTo>
                  <a:lnTo>
                    <a:pt x="16764" y="16764"/>
                  </a:lnTo>
                  <a:cubicBezTo>
                    <a:pt x="19431" y="14097"/>
                    <a:pt x="22352" y="11811"/>
                    <a:pt x="25400" y="9652"/>
                  </a:cubicBezTo>
                  <a:cubicBezTo>
                    <a:pt x="28448" y="7620"/>
                    <a:pt x="31750" y="5842"/>
                    <a:pt x="35306" y="4445"/>
                  </a:cubicBezTo>
                  <a:cubicBezTo>
                    <a:pt x="38735" y="3048"/>
                    <a:pt x="42291" y="1905"/>
                    <a:pt x="45974" y="1143"/>
                  </a:cubicBezTo>
                  <a:cubicBezTo>
                    <a:pt x="49657" y="381"/>
                    <a:pt x="53340" y="0"/>
                    <a:pt x="57150" y="0"/>
                  </a:cubicBezTo>
                  <a:lnTo>
                    <a:pt x="57150" y="4826"/>
                  </a:lnTo>
                  <a:lnTo>
                    <a:pt x="57150" y="127"/>
                  </a:lnTo>
                  <a:lnTo>
                    <a:pt x="5943854" y="127"/>
                  </a:lnTo>
                  <a:lnTo>
                    <a:pt x="5943854" y="4953"/>
                  </a:lnTo>
                  <a:lnTo>
                    <a:pt x="5943854" y="127"/>
                  </a:lnTo>
                  <a:cubicBezTo>
                    <a:pt x="5947537" y="127"/>
                    <a:pt x="5951347" y="508"/>
                    <a:pt x="5955030" y="1270"/>
                  </a:cubicBezTo>
                  <a:lnTo>
                    <a:pt x="5954141" y="5969"/>
                  </a:lnTo>
                  <a:lnTo>
                    <a:pt x="5955030" y="1270"/>
                  </a:lnTo>
                  <a:cubicBezTo>
                    <a:pt x="5958713" y="2032"/>
                    <a:pt x="5962269" y="3048"/>
                    <a:pt x="5965698" y="4572"/>
                  </a:cubicBezTo>
                  <a:cubicBezTo>
                    <a:pt x="5969127" y="5969"/>
                    <a:pt x="5972429" y="7747"/>
                    <a:pt x="5975604" y="9779"/>
                  </a:cubicBezTo>
                  <a:cubicBezTo>
                    <a:pt x="5978652" y="11811"/>
                    <a:pt x="5981573" y="14224"/>
                    <a:pt x="5984240" y="16891"/>
                  </a:cubicBezTo>
                  <a:cubicBezTo>
                    <a:pt x="5986907" y="19558"/>
                    <a:pt x="5989193" y="22479"/>
                    <a:pt x="5991352" y="25527"/>
                  </a:cubicBezTo>
                  <a:cubicBezTo>
                    <a:pt x="5993384" y="28702"/>
                    <a:pt x="5995162" y="31877"/>
                    <a:pt x="5996559" y="35306"/>
                  </a:cubicBezTo>
                  <a:cubicBezTo>
                    <a:pt x="5997956" y="38735"/>
                    <a:pt x="5999099" y="42291"/>
                    <a:pt x="5999861" y="45974"/>
                  </a:cubicBezTo>
                  <a:cubicBezTo>
                    <a:pt x="6000623" y="49657"/>
                    <a:pt x="6001004" y="53340"/>
                    <a:pt x="6001004" y="57150"/>
                  </a:cubicBezTo>
                  <a:lnTo>
                    <a:pt x="5996178" y="57150"/>
                  </a:lnTo>
                  <a:lnTo>
                    <a:pt x="6001004" y="57150"/>
                  </a:lnTo>
                  <a:lnTo>
                    <a:pt x="6001004" y="943231"/>
                  </a:lnTo>
                  <a:lnTo>
                    <a:pt x="5996178" y="943231"/>
                  </a:lnTo>
                  <a:lnTo>
                    <a:pt x="6001004" y="943231"/>
                  </a:lnTo>
                  <a:cubicBezTo>
                    <a:pt x="6001004" y="947041"/>
                    <a:pt x="6000623" y="950724"/>
                    <a:pt x="5999861" y="954280"/>
                  </a:cubicBezTo>
                  <a:cubicBezTo>
                    <a:pt x="5999099" y="957963"/>
                    <a:pt x="5998083" y="961519"/>
                    <a:pt x="5996559" y="964948"/>
                  </a:cubicBezTo>
                  <a:cubicBezTo>
                    <a:pt x="5995162" y="968377"/>
                    <a:pt x="5993384" y="971679"/>
                    <a:pt x="5991352" y="974854"/>
                  </a:cubicBezTo>
                  <a:cubicBezTo>
                    <a:pt x="5989320" y="978029"/>
                    <a:pt x="5986907" y="980823"/>
                    <a:pt x="5984240" y="983490"/>
                  </a:cubicBezTo>
                  <a:cubicBezTo>
                    <a:pt x="5981573" y="986157"/>
                    <a:pt x="5978652" y="988443"/>
                    <a:pt x="5975604" y="990602"/>
                  </a:cubicBezTo>
                  <a:lnTo>
                    <a:pt x="5972937" y="986665"/>
                  </a:lnTo>
                  <a:lnTo>
                    <a:pt x="5975604" y="990602"/>
                  </a:lnTo>
                  <a:cubicBezTo>
                    <a:pt x="5972556" y="992634"/>
                    <a:pt x="5969254" y="994412"/>
                    <a:pt x="5965825" y="995936"/>
                  </a:cubicBezTo>
                  <a:cubicBezTo>
                    <a:pt x="5962396" y="997333"/>
                    <a:pt x="5958840" y="998476"/>
                    <a:pt x="5955157" y="999238"/>
                  </a:cubicBezTo>
                  <a:lnTo>
                    <a:pt x="5954268" y="994539"/>
                  </a:lnTo>
                  <a:lnTo>
                    <a:pt x="5955157" y="999238"/>
                  </a:lnTo>
                  <a:cubicBezTo>
                    <a:pt x="5951474" y="1000000"/>
                    <a:pt x="5947791" y="1000381"/>
                    <a:pt x="5943981" y="1000381"/>
                  </a:cubicBezTo>
                  <a:lnTo>
                    <a:pt x="5943981" y="995555"/>
                  </a:lnTo>
                  <a:lnTo>
                    <a:pt x="5943981" y="1000381"/>
                  </a:lnTo>
                  <a:lnTo>
                    <a:pt x="57150" y="1000381"/>
                  </a:lnTo>
                  <a:lnTo>
                    <a:pt x="57150" y="995555"/>
                  </a:lnTo>
                  <a:lnTo>
                    <a:pt x="57150" y="1000381"/>
                  </a:lnTo>
                  <a:cubicBezTo>
                    <a:pt x="53467" y="1000381"/>
                    <a:pt x="49657" y="1000000"/>
                    <a:pt x="45974" y="999238"/>
                  </a:cubicBezTo>
                  <a:lnTo>
                    <a:pt x="46863" y="994539"/>
                  </a:lnTo>
                  <a:lnTo>
                    <a:pt x="45974" y="999238"/>
                  </a:lnTo>
                  <a:cubicBezTo>
                    <a:pt x="42291" y="998476"/>
                    <a:pt x="38735" y="997460"/>
                    <a:pt x="35306" y="995936"/>
                  </a:cubicBezTo>
                  <a:cubicBezTo>
                    <a:pt x="31877" y="994539"/>
                    <a:pt x="28575" y="992761"/>
                    <a:pt x="25400" y="990729"/>
                  </a:cubicBezTo>
                  <a:cubicBezTo>
                    <a:pt x="22352" y="988697"/>
                    <a:pt x="19431" y="986284"/>
                    <a:pt x="16764" y="983617"/>
                  </a:cubicBezTo>
                  <a:cubicBezTo>
                    <a:pt x="14097" y="980950"/>
                    <a:pt x="11811" y="978156"/>
                    <a:pt x="9652" y="974981"/>
                  </a:cubicBezTo>
                  <a:cubicBezTo>
                    <a:pt x="7620" y="971933"/>
                    <a:pt x="5842" y="968631"/>
                    <a:pt x="4445" y="965075"/>
                  </a:cubicBezTo>
                  <a:cubicBezTo>
                    <a:pt x="3048" y="961646"/>
                    <a:pt x="1905" y="958090"/>
                    <a:pt x="1143" y="954407"/>
                  </a:cubicBezTo>
                  <a:cubicBezTo>
                    <a:pt x="381" y="950724"/>
                    <a:pt x="0" y="947041"/>
                    <a:pt x="0" y="943231"/>
                  </a:cubicBezTo>
                  <a:lnTo>
                    <a:pt x="4826" y="943231"/>
                  </a:lnTo>
                  <a:lnTo>
                    <a:pt x="127" y="943231"/>
                  </a:lnTo>
                  <a:moveTo>
                    <a:pt x="9652" y="943231"/>
                  </a:moveTo>
                  <a:cubicBezTo>
                    <a:pt x="9652" y="946406"/>
                    <a:pt x="9906" y="949454"/>
                    <a:pt x="10541" y="952502"/>
                  </a:cubicBezTo>
                  <a:lnTo>
                    <a:pt x="5842" y="953391"/>
                  </a:lnTo>
                  <a:lnTo>
                    <a:pt x="10541" y="952502"/>
                  </a:lnTo>
                  <a:cubicBezTo>
                    <a:pt x="11176" y="955550"/>
                    <a:pt x="12065" y="958471"/>
                    <a:pt x="13208" y="961392"/>
                  </a:cubicBezTo>
                  <a:lnTo>
                    <a:pt x="8763" y="963170"/>
                  </a:lnTo>
                  <a:lnTo>
                    <a:pt x="13208" y="961392"/>
                  </a:lnTo>
                  <a:cubicBezTo>
                    <a:pt x="14351" y="964313"/>
                    <a:pt x="15875" y="966980"/>
                    <a:pt x="17653" y="969647"/>
                  </a:cubicBezTo>
                  <a:lnTo>
                    <a:pt x="13716" y="972314"/>
                  </a:lnTo>
                  <a:lnTo>
                    <a:pt x="17653" y="969647"/>
                  </a:lnTo>
                  <a:cubicBezTo>
                    <a:pt x="19431" y="972187"/>
                    <a:pt x="21336" y="974600"/>
                    <a:pt x="23622" y="976886"/>
                  </a:cubicBezTo>
                  <a:lnTo>
                    <a:pt x="20193" y="980315"/>
                  </a:lnTo>
                  <a:lnTo>
                    <a:pt x="23622" y="976886"/>
                  </a:lnTo>
                  <a:cubicBezTo>
                    <a:pt x="25781" y="979045"/>
                    <a:pt x="28194" y="981077"/>
                    <a:pt x="30861" y="982728"/>
                  </a:cubicBezTo>
                  <a:lnTo>
                    <a:pt x="28194" y="986665"/>
                  </a:lnTo>
                  <a:lnTo>
                    <a:pt x="30861" y="982728"/>
                  </a:lnTo>
                  <a:cubicBezTo>
                    <a:pt x="33401" y="984506"/>
                    <a:pt x="36195" y="985903"/>
                    <a:pt x="39116" y="987173"/>
                  </a:cubicBezTo>
                  <a:lnTo>
                    <a:pt x="37338" y="991618"/>
                  </a:lnTo>
                  <a:lnTo>
                    <a:pt x="39116" y="987173"/>
                  </a:lnTo>
                  <a:cubicBezTo>
                    <a:pt x="42037" y="988316"/>
                    <a:pt x="44958" y="989205"/>
                    <a:pt x="48006" y="989840"/>
                  </a:cubicBezTo>
                  <a:cubicBezTo>
                    <a:pt x="51054" y="990475"/>
                    <a:pt x="54102" y="990729"/>
                    <a:pt x="57277" y="990729"/>
                  </a:cubicBezTo>
                  <a:lnTo>
                    <a:pt x="5943854" y="990729"/>
                  </a:lnTo>
                  <a:cubicBezTo>
                    <a:pt x="5947029" y="990729"/>
                    <a:pt x="5950077" y="990475"/>
                    <a:pt x="5953125" y="989840"/>
                  </a:cubicBezTo>
                  <a:cubicBezTo>
                    <a:pt x="5956173" y="989205"/>
                    <a:pt x="5959094" y="988316"/>
                    <a:pt x="5962015" y="987173"/>
                  </a:cubicBezTo>
                  <a:lnTo>
                    <a:pt x="5963793" y="991618"/>
                  </a:lnTo>
                  <a:lnTo>
                    <a:pt x="5962015" y="987173"/>
                  </a:lnTo>
                  <a:cubicBezTo>
                    <a:pt x="5964936" y="986030"/>
                    <a:pt x="5967603" y="984506"/>
                    <a:pt x="5970270" y="982728"/>
                  </a:cubicBezTo>
                  <a:cubicBezTo>
                    <a:pt x="5972810" y="980950"/>
                    <a:pt x="5975223" y="979045"/>
                    <a:pt x="5977509" y="976886"/>
                  </a:cubicBezTo>
                  <a:lnTo>
                    <a:pt x="5980938" y="980315"/>
                  </a:lnTo>
                  <a:lnTo>
                    <a:pt x="5977509" y="976886"/>
                  </a:lnTo>
                  <a:cubicBezTo>
                    <a:pt x="5979668" y="974727"/>
                    <a:pt x="5981700" y="972314"/>
                    <a:pt x="5983478" y="969647"/>
                  </a:cubicBezTo>
                  <a:lnTo>
                    <a:pt x="5987415" y="972314"/>
                  </a:lnTo>
                  <a:lnTo>
                    <a:pt x="5983478" y="969647"/>
                  </a:lnTo>
                  <a:cubicBezTo>
                    <a:pt x="5985256" y="967107"/>
                    <a:pt x="5986653" y="964313"/>
                    <a:pt x="5987923" y="961392"/>
                  </a:cubicBezTo>
                  <a:lnTo>
                    <a:pt x="5992368" y="963170"/>
                  </a:lnTo>
                  <a:lnTo>
                    <a:pt x="5987923" y="961392"/>
                  </a:lnTo>
                  <a:cubicBezTo>
                    <a:pt x="5989066" y="958471"/>
                    <a:pt x="5989955" y="955550"/>
                    <a:pt x="5990590" y="952502"/>
                  </a:cubicBezTo>
                  <a:lnTo>
                    <a:pt x="5995289" y="953391"/>
                  </a:lnTo>
                  <a:lnTo>
                    <a:pt x="5990590" y="952502"/>
                  </a:lnTo>
                  <a:cubicBezTo>
                    <a:pt x="5991225" y="949454"/>
                    <a:pt x="5991479" y="946279"/>
                    <a:pt x="5991479" y="943231"/>
                  </a:cubicBezTo>
                  <a:lnTo>
                    <a:pt x="5991479" y="57150"/>
                  </a:lnTo>
                  <a:cubicBezTo>
                    <a:pt x="5991479" y="54102"/>
                    <a:pt x="5991225" y="50927"/>
                    <a:pt x="5990590" y="47879"/>
                  </a:cubicBezTo>
                  <a:lnTo>
                    <a:pt x="5995289" y="46990"/>
                  </a:lnTo>
                  <a:lnTo>
                    <a:pt x="5990590" y="47879"/>
                  </a:lnTo>
                  <a:cubicBezTo>
                    <a:pt x="5989955" y="44831"/>
                    <a:pt x="5989066" y="41783"/>
                    <a:pt x="5987923" y="38989"/>
                  </a:cubicBezTo>
                  <a:lnTo>
                    <a:pt x="5992368" y="37211"/>
                  </a:lnTo>
                  <a:lnTo>
                    <a:pt x="5987923" y="38989"/>
                  </a:lnTo>
                  <a:cubicBezTo>
                    <a:pt x="5986653" y="36068"/>
                    <a:pt x="5985256" y="33401"/>
                    <a:pt x="5983478" y="30734"/>
                  </a:cubicBezTo>
                  <a:lnTo>
                    <a:pt x="5987415" y="28067"/>
                  </a:lnTo>
                  <a:lnTo>
                    <a:pt x="5983478" y="30734"/>
                  </a:lnTo>
                  <a:cubicBezTo>
                    <a:pt x="5981700" y="28194"/>
                    <a:pt x="5979795" y="25781"/>
                    <a:pt x="5977509" y="23495"/>
                  </a:cubicBezTo>
                  <a:lnTo>
                    <a:pt x="5980938" y="20066"/>
                  </a:lnTo>
                  <a:lnTo>
                    <a:pt x="5977509" y="23495"/>
                  </a:lnTo>
                  <a:cubicBezTo>
                    <a:pt x="5975350" y="21336"/>
                    <a:pt x="5972937" y="19304"/>
                    <a:pt x="5970270" y="17526"/>
                  </a:cubicBezTo>
                  <a:lnTo>
                    <a:pt x="5972937" y="13589"/>
                  </a:lnTo>
                  <a:lnTo>
                    <a:pt x="5970270" y="17526"/>
                  </a:lnTo>
                  <a:cubicBezTo>
                    <a:pt x="5967603" y="15748"/>
                    <a:pt x="5964936" y="14351"/>
                    <a:pt x="5962015" y="13081"/>
                  </a:cubicBezTo>
                  <a:lnTo>
                    <a:pt x="5963793" y="8636"/>
                  </a:lnTo>
                  <a:lnTo>
                    <a:pt x="5962015" y="13081"/>
                  </a:lnTo>
                  <a:cubicBezTo>
                    <a:pt x="5959094" y="11938"/>
                    <a:pt x="5956173" y="11049"/>
                    <a:pt x="5953125" y="10414"/>
                  </a:cubicBezTo>
                  <a:cubicBezTo>
                    <a:pt x="5950077" y="9779"/>
                    <a:pt x="5947029" y="9525"/>
                    <a:pt x="5943854" y="9525"/>
                  </a:cubicBezTo>
                  <a:lnTo>
                    <a:pt x="57150" y="9525"/>
                  </a:lnTo>
                  <a:cubicBezTo>
                    <a:pt x="53975" y="9525"/>
                    <a:pt x="50927" y="9779"/>
                    <a:pt x="47879" y="10414"/>
                  </a:cubicBezTo>
                  <a:lnTo>
                    <a:pt x="46990" y="5715"/>
                  </a:lnTo>
                  <a:lnTo>
                    <a:pt x="47879" y="10414"/>
                  </a:lnTo>
                  <a:cubicBezTo>
                    <a:pt x="44831" y="11049"/>
                    <a:pt x="41910" y="11938"/>
                    <a:pt x="38989" y="13081"/>
                  </a:cubicBezTo>
                  <a:lnTo>
                    <a:pt x="37211" y="8636"/>
                  </a:lnTo>
                  <a:lnTo>
                    <a:pt x="38989" y="13081"/>
                  </a:lnTo>
                  <a:cubicBezTo>
                    <a:pt x="36068" y="14224"/>
                    <a:pt x="33401" y="15748"/>
                    <a:pt x="30734" y="17526"/>
                  </a:cubicBezTo>
                  <a:lnTo>
                    <a:pt x="28067" y="13716"/>
                  </a:lnTo>
                  <a:lnTo>
                    <a:pt x="30734" y="17653"/>
                  </a:lnTo>
                  <a:cubicBezTo>
                    <a:pt x="28194" y="19431"/>
                    <a:pt x="25781" y="21336"/>
                    <a:pt x="23495" y="23622"/>
                  </a:cubicBezTo>
                  <a:cubicBezTo>
                    <a:pt x="21336" y="25781"/>
                    <a:pt x="19304" y="28194"/>
                    <a:pt x="17526" y="30861"/>
                  </a:cubicBezTo>
                  <a:lnTo>
                    <a:pt x="13716" y="28067"/>
                  </a:lnTo>
                  <a:lnTo>
                    <a:pt x="17653" y="30734"/>
                  </a:lnTo>
                  <a:cubicBezTo>
                    <a:pt x="15875" y="33401"/>
                    <a:pt x="14478" y="36068"/>
                    <a:pt x="13208" y="38989"/>
                  </a:cubicBezTo>
                  <a:lnTo>
                    <a:pt x="8763" y="37211"/>
                  </a:lnTo>
                  <a:lnTo>
                    <a:pt x="13208" y="38989"/>
                  </a:lnTo>
                  <a:cubicBezTo>
                    <a:pt x="12065" y="41910"/>
                    <a:pt x="11176" y="44831"/>
                    <a:pt x="10541" y="47879"/>
                  </a:cubicBezTo>
                  <a:lnTo>
                    <a:pt x="5842" y="46990"/>
                  </a:lnTo>
                  <a:lnTo>
                    <a:pt x="10541" y="47879"/>
                  </a:lnTo>
                  <a:cubicBezTo>
                    <a:pt x="9906" y="50927"/>
                    <a:pt x="9652" y="53975"/>
                    <a:pt x="9652" y="57150"/>
                  </a:cubicBezTo>
                  <a:lnTo>
                    <a:pt x="9652" y="943231"/>
                  </a:lnTo>
                  <a:close/>
                </a:path>
              </a:pathLst>
            </a:custGeom>
            <a:solidFill>
              <a:srgbClr val="B2D7E5"/>
            </a:solid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7950869" y="612880"/>
            <a:ext cx="7549493" cy="14690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33"/>
              </a:lnSpc>
            </a:pPr>
            <a:r>
              <a:rPr lang="en-US" b="true" sz="4689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CAS D'USAGE — EXPÉRIENCE EMPLOYÉ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276288" y="2253482"/>
            <a:ext cx="46160" cy="4937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54"/>
              </a:lnSpc>
            </a:pPr>
            <a:r>
              <a:rPr lang="en-US" sz="1781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8212110" y="4222032"/>
            <a:ext cx="6689729" cy="3032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94"/>
              </a:lnSpc>
            </a:pPr>
            <a:r>
              <a:rPr lang="en-US" sz="1781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FAQ dédiée pour accompagner le salarié à chaque étape de son retour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8190327" y="5831904"/>
            <a:ext cx="6872253" cy="3032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94"/>
              </a:lnSpc>
            </a:pPr>
            <a:r>
              <a:rPr lang="en-US" sz="1781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Communication claire sur les règles, modalités et engagements annuels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8190327" y="9061016"/>
            <a:ext cx="7195760" cy="3032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94"/>
              </a:lnSpc>
            </a:pPr>
            <a:r>
              <a:rPr lang="en-US" sz="1781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Reformulation pédagogique d'un message délicat pour réduire les tensions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8190313" y="6749177"/>
            <a:ext cx="475368" cy="152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6"/>
              </a:lnSpc>
            </a:pPr>
            <a:r>
              <a:rPr lang="en-US" sz="234" spc="187">
                <a:solidFill>
                  <a:srgbClr val="000000"/>
                </a:solidFill>
                <a:latin typeface="Josefin Sans"/>
                <a:ea typeface="Josefin Sans"/>
                <a:cs typeface="Josefin Sans"/>
                <a:sym typeface="Josefin Sans"/>
              </a:rPr>
              <a:t>H</a:t>
            </a:r>
            <a:r>
              <a:rPr lang="en-US" b="true" sz="234" spc="187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 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8190327" y="7255960"/>
            <a:ext cx="7411263" cy="4937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54"/>
              </a:lnSpc>
            </a:pPr>
            <a:r>
              <a:rPr lang="en-US" sz="1781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Langage simple, ton chaleureux, informations essentielles dès le premier jour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7950869" y="2396357"/>
            <a:ext cx="8973942" cy="6825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16"/>
              </a:lnSpc>
            </a:pPr>
            <a:r>
              <a:rPr lang="en-US" sz="1781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Des situations concrètes où ChatGPT produit une vraie valeur ajoutée pour les équipes RH et les collaborateurs. 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8212110" y="5270397"/>
            <a:ext cx="3000411" cy="4078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82"/>
              </a:lnSpc>
            </a:pPr>
            <a:r>
              <a:rPr lang="en-US" b="true" sz="2344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Campagne télétravail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8212110" y="6884953"/>
            <a:ext cx="3493728" cy="3995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82"/>
              </a:lnSpc>
            </a:pPr>
            <a:r>
              <a:rPr lang="en-US" b="true" sz="2344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Guide</a:t>
            </a:r>
            <a:r>
              <a:rPr lang="en-US" b="true" sz="2344">
                <a:solidFill>
                  <a:srgbClr val="00000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 </a:t>
            </a:r>
            <a:r>
              <a:rPr lang="en-US" b="true" sz="2344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du</a:t>
            </a:r>
            <a:r>
              <a:rPr lang="en-US" b="true" sz="2344">
                <a:solidFill>
                  <a:srgbClr val="00000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 </a:t>
            </a:r>
            <a:r>
              <a:rPr lang="en-US" b="true" sz="2344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nouvel</a:t>
            </a:r>
            <a:r>
              <a:rPr lang="en-US" b="true" sz="2344">
                <a:solidFill>
                  <a:srgbClr val="00000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 </a:t>
            </a:r>
            <a:r>
              <a:rPr lang="en-US" b="true" sz="2344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arrivant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8212110" y="3622245"/>
            <a:ext cx="3527706" cy="4078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82"/>
              </a:lnSpc>
            </a:pPr>
            <a:r>
              <a:rPr lang="en-US" b="true" sz="2344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Retour de congé parental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8190327" y="8496482"/>
            <a:ext cx="3799280" cy="4078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82"/>
              </a:lnSpc>
            </a:pPr>
            <a:r>
              <a:rPr lang="en-US" b="true" sz="2344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Changement d'organisation</a:t>
            </a:r>
          </a:p>
        </p:txBody>
      </p:sp>
    </p:spTree>
  </p:cSld>
  <p:clrMapOvr>
    <a:masterClrMapping/>
  </p:clrMapOvr>
</p:sld>
</file>

<file path=ppt/slides/slide4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0"/>
            <a:ext cx="5433275" cy="10286674"/>
            <a:chOff x="0" y="0"/>
            <a:chExt cx="5715000" cy="1082005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715000" cy="10820019"/>
            </a:xfrm>
            <a:custGeom>
              <a:avLst/>
              <a:gdLst/>
              <a:ahLst/>
              <a:cxnLst/>
              <a:rect r="r" b="b" t="t" l="l"/>
              <a:pathLst>
                <a:path h="10820019" w="5715000">
                  <a:moveTo>
                    <a:pt x="0" y="0"/>
                  </a:moveTo>
                  <a:lnTo>
                    <a:pt x="5715000" y="0"/>
                  </a:lnTo>
                  <a:lnTo>
                    <a:pt x="5715000" y="10820019"/>
                  </a:lnTo>
                  <a:lnTo>
                    <a:pt x="0" y="108200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27" t="-3" r="-127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7376130" y="3248515"/>
            <a:ext cx="8566587" cy="1921930"/>
          </a:xfrm>
          <a:custGeom>
            <a:avLst/>
            <a:gdLst/>
            <a:ahLst/>
            <a:cxnLst/>
            <a:rect r="r" b="b" t="t" l="l"/>
            <a:pathLst>
              <a:path h="1921930" w="8566587">
                <a:moveTo>
                  <a:pt x="0" y="0"/>
                </a:moveTo>
                <a:lnTo>
                  <a:pt x="8566586" y="0"/>
                </a:lnTo>
                <a:lnTo>
                  <a:pt x="8566586" y="1921930"/>
                </a:lnTo>
                <a:lnTo>
                  <a:pt x="0" y="19219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-24" b="-24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376130" y="5262040"/>
            <a:ext cx="8566587" cy="1921930"/>
          </a:xfrm>
          <a:custGeom>
            <a:avLst/>
            <a:gdLst/>
            <a:ahLst/>
            <a:cxnLst/>
            <a:rect r="r" b="b" t="t" l="l"/>
            <a:pathLst>
              <a:path h="1921930" w="8566587">
                <a:moveTo>
                  <a:pt x="0" y="0"/>
                </a:moveTo>
                <a:lnTo>
                  <a:pt x="8566586" y="0"/>
                </a:lnTo>
                <a:lnTo>
                  <a:pt x="8566586" y="1921930"/>
                </a:lnTo>
                <a:lnTo>
                  <a:pt x="0" y="19219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-24" b="-24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376130" y="7336370"/>
            <a:ext cx="8566587" cy="1921930"/>
          </a:xfrm>
          <a:custGeom>
            <a:avLst/>
            <a:gdLst/>
            <a:ahLst/>
            <a:cxnLst/>
            <a:rect r="r" b="b" t="t" l="l"/>
            <a:pathLst>
              <a:path h="1921930" w="8566587">
                <a:moveTo>
                  <a:pt x="0" y="0"/>
                </a:moveTo>
                <a:lnTo>
                  <a:pt x="8566586" y="0"/>
                </a:lnTo>
                <a:lnTo>
                  <a:pt x="8566586" y="1921930"/>
                </a:lnTo>
                <a:lnTo>
                  <a:pt x="0" y="19219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-24" b="-24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7376130" y="1090049"/>
            <a:ext cx="9883170" cy="6687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22"/>
              </a:lnSpc>
            </a:pPr>
            <a:r>
              <a:rPr lang="en-US" b="true" sz="4278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Exercice 4 — Mise en pratique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7376130" y="2346448"/>
            <a:ext cx="1733062" cy="433265"/>
            <a:chOff x="0" y="0"/>
            <a:chExt cx="2310749" cy="577687"/>
          </a:xfrm>
        </p:grpSpPr>
        <p:grpSp>
          <p:nvGrpSpPr>
            <p:cNvPr name="Group 9" id="9"/>
            <p:cNvGrpSpPr/>
            <p:nvPr/>
          </p:nvGrpSpPr>
          <p:grpSpPr>
            <a:xfrm rot="0">
              <a:off x="0" y="0"/>
              <a:ext cx="2310749" cy="577687"/>
              <a:chOff x="0" y="0"/>
              <a:chExt cx="1219200" cy="30480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1219073" cy="304673"/>
              </a:xfrm>
              <a:custGeom>
                <a:avLst/>
                <a:gdLst/>
                <a:ahLst/>
                <a:cxnLst/>
                <a:rect r="r" b="b" t="t" l="l"/>
                <a:pathLst>
                  <a:path h="304673" w="1219073">
                    <a:moveTo>
                      <a:pt x="0" y="259207"/>
                    </a:moveTo>
                    <a:lnTo>
                      <a:pt x="0" y="45593"/>
                    </a:lnTo>
                    <a:cubicBezTo>
                      <a:pt x="0" y="39497"/>
                      <a:pt x="1143" y="33782"/>
                      <a:pt x="3429" y="28194"/>
                    </a:cubicBezTo>
                    <a:cubicBezTo>
                      <a:pt x="5715" y="22606"/>
                      <a:pt x="9017" y="17653"/>
                      <a:pt x="13335" y="13335"/>
                    </a:cubicBezTo>
                    <a:cubicBezTo>
                      <a:pt x="17653" y="9017"/>
                      <a:pt x="22606" y="5715"/>
                      <a:pt x="28194" y="3429"/>
                    </a:cubicBezTo>
                    <a:cubicBezTo>
                      <a:pt x="33782" y="1143"/>
                      <a:pt x="39497" y="0"/>
                      <a:pt x="45593" y="0"/>
                    </a:cubicBezTo>
                    <a:lnTo>
                      <a:pt x="1173607" y="0"/>
                    </a:lnTo>
                    <a:cubicBezTo>
                      <a:pt x="1179703" y="0"/>
                      <a:pt x="1185418" y="1143"/>
                      <a:pt x="1191006" y="3429"/>
                    </a:cubicBezTo>
                    <a:cubicBezTo>
                      <a:pt x="1196594" y="5715"/>
                      <a:pt x="1201547" y="9017"/>
                      <a:pt x="1205738" y="13335"/>
                    </a:cubicBezTo>
                    <a:cubicBezTo>
                      <a:pt x="1209929" y="17653"/>
                      <a:pt x="1213358" y="22606"/>
                      <a:pt x="1215644" y="28194"/>
                    </a:cubicBezTo>
                    <a:cubicBezTo>
                      <a:pt x="1217930" y="33782"/>
                      <a:pt x="1219073" y="39624"/>
                      <a:pt x="1219073" y="45593"/>
                    </a:cubicBezTo>
                    <a:lnTo>
                      <a:pt x="1219073" y="259207"/>
                    </a:lnTo>
                    <a:cubicBezTo>
                      <a:pt x="1219073" y="265303"/>
                      <a:pt x="1217930" y="271018"/>
                      <a:pt x="1215644" y="276606"/>
                    </a:cubicBezTo>
                    <a:cubicBezTo>
                      <a:pt x="1213358" y="282194"/>
                      <a:pt x="1210056" y="287147"/>
                      <a:pt x="1205738" y="291338"/>
                    </a:cubicBezTo>
                    <a:cubicBezTo>
                      <a:pt x="1201420" y="295529"/>
                      <a:pt x="1196467" y="298958"/>
                      <a:pt x="1191006" y="301244"/>
                    </a:cubicBezTo>
                    <a:cubicBezTo>
                      <a:pt x="1185545" y="303530"/>
                      <a:pt x="1179576" y="304673"/>
                      <a:pt x="1173607" y="304673"/>
                    </a:cubicBezTo>
                    <a:lnTo>
                      <a:pt x="45593" y="304673"/>
                    </a:lnTo>
                    <a:cubicBezTo>
                      <a:pt x="39497" y="304673"/>
                      <a:pt x="33782" y="303530"/>
                      <a:pt x="28194" y="301244"/>
                    </a:cubicBezTo>
                    <a:cubicBezTo>
                      <a:pt x="22606" y="298958"/>
                      <a:pt x="17653" y="295656"/>
                      <a:pt x="13335" y="291338"/>
                    </a:cubicBezTo>
                    <a:cubicBezTo>
                      <a:pt x="9017" y="287020"/>
                      <a:pt x="5715" y="282067"/>
                      <a:pt x="3429" y="276606"/>
                    </a:cubicBezTo>
                    <a:cubicBezTo>
                      <a:pt x="1143" y="271145"/>
                      <a:pt x="0" y="265303"/>
                      <a:pt x="0" y="259207"/>
                    </a:cubicBezTo>
                  </a:path>
                </a:pathLst>
              </a:custGeom>
              <a:solidFill>
                <a:srgbClr val="CCF1FF"/>
              </a:solidFill>
            </p:spPr>
          </p:sp>
        </p:grpSp>
        <p:sp>
          <p:nvSpPr>
            <p:cNvPr name="TextBox 11" id="11"/>
            <p:cNvSpPr txBox="true"/>
            <p:nvPr/>
          </p:nvSpPr>
          <p:spPr>
            <a:xfrm rot="0">
              <a:off x="162483" y="-51258"/>
              <a:ext cx="2016290" cy="4856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751"/>
                </a:lnSpc>
              </a:pPr>
              <a:r>
                <a:rPr lang="en-US" sz="1500">
                  <a:solidFill>
                    <a:srgbClr val="3B3535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MISE EN PRATIQUE</a:t>
              </a: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8301468" y="2674938"/>
            <a:ext cx="42114" cy="4593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64"/>
              </a:lnSpc>
            </a:pP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511020" y="8268760"/>
            <a:ext cx="7188685" cy="5425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75"/>
              </a:lnSpc>
            </a:pP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Identifier ce qui a changé entre le </a:t>
            </a: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texte source et la version finale : clarté, ton, structure, compréhension immédiate.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8511032" y="6027159"/>
            <a:ext cx="6001233" cy="8206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75"/>
              </a:lnSpc>
            </a:pP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Un</a:t>
            </a: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e version courriel</a:t>
            </a:r>
          </a:p>
          <a:p>
            <a:pPr algn="l">
              <a:lnSpc>
                <a:spcPts val="2275"/>
              </a:lnSpc>
            </a:pP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Une version FAQ </a:t>
            </a:r>
          </a:p>
          <a:p>
            <a:pPr algn="l">
              <a:lnSpc>
                <a:spcPts val="2275"/>
              </a:lnSpc>
            </a:pP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Une version message Teams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8511020" y="4075528"/>
            <a:ext cx="6001245" cy="6310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66"/>
              </a:lnSpc>
            </a:pP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Partir</a:t>
            </a: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d'une procédure RH dense et demander à ChatGPT une version claire pour les collaborateurs.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851137" y="5790599"/>
            <a:ext cx="176895" cy="660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96"/>
              </a:lnSpc>
            </a:pPr>
            <a:r>
              <a:rPr lang="en-US" b="true" sz="2438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2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7886670" y="7860245"/>
            <a:ext cx="165848" cy="660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96"/>
              </a:lnSpc>
            </a:pPr>
            <a:r>
              <a:rPr lang="en-US" b="true" sz="2438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3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7833756" y="3870826"/>
            <a:ext cx="105828" cy="413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13"/>
              </a:lnSpc>
            </a:pPr>
            <a:r>
              <a:rPr lang="en-US" b="true" sz="2438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1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8511020" y="3551729"/>
            <a:ext cx="1147025" cy="3580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4"/>
              </a:lnSpc>
            </a:pPr>
            <a:r>
              <a:rPr lang="en-US" b="true" sz="2139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Cons</a:t>
            </a:r>
            <a:r>
              <a:rPr lang="en-US" b="true" sz="2139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igne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8511032" y="5548223"/>
            <a:ext cx="2330208" cy="3580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4"/>
              </a:lnSpc>
            </a:pPr>
            <a:r>
              <a:rPr lang="en-US" b="true" sz="2139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Livr</a:t>
            </a:r>
            <a:r>
              <a:rPr lang="en-US" b="true" sz="2139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ables attendus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8511020" y="7764995"/>
            <a:ext cx="948150" cy="3580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4"/>
              </a:lnSpc>
            </a:pPr>
            <a:r>
              <a:rPr lang="en-US" b="true" sz="2139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Débr</a:t>
            </a:r>
            <a:r>
              <a:rPr lang="en-US" b="true" sz="2139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ief</a:t>
            </a:r>
          </a:p>
        </p:txBody>
      </p:sp>
    </p:spTree>
  </p:cSld>
  <p:clrMapOvr>
    <a:masterClrMapping/>
  </p:clrMapOvr>
</p:sld>
</file>

<file path=ppt/slides/slide4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6300479" y="7458165"/>
            <a:ext cx="10958821" cy="2130139"/>
          </a:xfrm>
          <a:prstGeom prst="rect">
            <a:avLst/>
          </a:prstGeom>
          <a:solidFill>
            <a:srgbClr val="00AEEF">
              <a:alpha val="29804"/>
            </a:srgbClr>
          </a:solidFill>
        </p:spPr>
      </p:sp>
      <p:sp>
        <p:nvSpPr>
          <p:cNvPr name="TextBox 3" id="3"/>
          <p:cNvSpPr txBox="true"/>
          <p:nvPr/>
        </p:nvSpPr>
        <p:spPr>
          <a:xfrm rot="0">
            <a:off x="12448848" y="8098345"/>
            <a:ext cx="4142724" cy="7926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99"/>
              </a:lnSpc>
            </a:pPr>
            <a:r>
              <a:rPr lang="en-US" sz="2199" spc="109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Mise en pratique sur des cas concrets et échanges</a:t>
            </a:r>
          </a:p>
        </p:txBody>
      </p:sp>
      <p:sp>
        <p:nvSpPr>
          <p:cNvPr name="AutoShape 4" id="4"/>
          <p:cNvSpPr/>
          <p:nvPr/>
        </p:nvSpPr>
        <p:spPr>
          <a:xfrm rot="0">
            <a:off x="6300479" y="7458165"/>
            <a:ext cx="4777276" cy="2130139"/>
          </a:xfrm>
          <a:prstGeom prst="rect">
            <a:avLst/>
          </a:prstGeom>
          <a:solidFill>
            <a:srgbClr val="00AEEF"/>
          </a:solidFill>
        </p:spPr>
      </p:sp>
      <p:grpSp>
        <p:nvGrpSpPr>
          <p:cNvPr name="Group 5" id="5"/>
          <p:cNvGrpSpPr/>
          <p:nvPr/>
        </p:nvGrpSpPr>
        <p:grpSpPr>
          <a:xfrm rot="-8100000">
            <a:off x="10320224" y="7770720"/>
            <a:ext cx="1507442" cy="1505030"/>
            <a:chOff x="0" y="0"/>
            <a:chExt cx="6350000" cy="633984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sp>
        <p:nvSpPr>
          <p:cNvPr name="TextBox 7" id="7"/>
          <p:cNvSpPr txBox="true"/>
          <p:nvPr/>
        </p:nvSpPr>
        <p:spPr>
          <a:xfrm rot="0">
            <a:off x="7841882" y="7960154"/>
            <a:ext cx="3235874" cy="11071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67"/>
              </a:lnSpc>
              <a:spcBef>
                <a:spcPct val="0"/>
              </a:spcBef>
            </a:pPr>
            <a:r>
              <a:rPr lang="en-US" b="true" sz="2300" spc="89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ATELIER</a:t>
            </a:r>
            <a:r>
              <a:rPr lang="en-US" b="true" sz="2300" spc="89" u="none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 DE BRAINSTORMING ET DISCUSSION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6726239" y="7683576"/>
            <a:ext cx="801318" cy="1706125"/>
            <a:chOff x="0" y="0"/>
            <a:chExt cx="1068424" cy="227483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068424" cy="2274833"/>
            </a:xfrm>
            <a:custGeom>
              <a:avLst/>
              <a:gdLst/>
              <a:ahLst/>
              <a:cxnLst/>
              <a:rect r="r" b="b" t="t" l="l"/>
              <a:pathLst>
                <a:path h="2274833" w="1068424">
                  <a:moveTo>
                    <a:pt x="0" y="0"/>
                  </a:moveTo>
                  <a:lnTo>
                    <a:pt x="1068424" y="0"/>
                  </a:lnTo>
                  <a:lnTo>
                    <a:pt x="1068424" y="2274833"/>
                  </a:lnTo>
                  <a:lnTo>
                    <a:pt x="0" y="2274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56457" t="0" r="-56457" b="0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 rot="0">
              <a:off x="138830" y="181563"/>
              <a:ext cx="790765" cy="18164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134"/>
                </a:lnSpc>
                <a:spcBef>
                  <a:spcPct val="0"/>
                </a:spcBef>
              </a:pPr>
              <a:r>
                <a:rPr lang="en-US" sz="8499">
                  <a:solidFill>
                    <a:srgbClr val="00AEE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8</a:t>
              </a:r>
            </a:p>
          </p:txBody>
        </p:sp>
      </p:grpSp>
      <p:sp>
        <p:nvSpPr>
          <p:cNvPr name="AutoShape 11" id="11"/>
          <p:cNvSpPr/>
          <p:nvPr/>
        </p:nvSpPr>
        <p:spPr>
          <a:xfrm rot="0">
            <a:off x="6300479" y="5206624"/>
            <a:ext cx="10958821" cy="2130139"/>
          </a:xfrm>
          <a:prstGeom prst="rect">
            <a:avLst/>
          </a:prstGeom>
          <a:solidFill>
            <a:srgbClr val="00AEEF">
              <a:alpha val="29804"/>
            </a:srgbClr>
          </a:solidFill>
        </p:spPr>
      </p:sp>
      <p:sp>
        <p:nvSpPr>
          <p:cNvPr name="TextBox 12" id="12"/>
          <p:cNvSpPr txBox="true"/>
          <p:nvPr/>
        </p:nvSpPr>
        <p:spPr>
          <a:xfrm rot="0">
            <a:off x="12448848" y="5641980"/>
            <a:ext cx="4142724" cy="12022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99"/>
              </a:lnSpc>
            </a:pPr>
            <a:r>
              <a:rPr lang="en-US" sz="2199" spc="109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Ident</a:t>
            </a:r>
            <a:r>
              <a:rPr lang="en-US" sz="2199" spc="109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ifier et appliquer les meilleures pratiques éthiques dans l'utilisation de ChatGPT</a:t>
            </a:r>
          </a:p>
        </p:txBody>
      </p:sp>
      <p:sp>
        <p:nvSpPr>
          <p:cNvPr name="AutoShape 13" id="13"/>
          <p:cNvSpPr/>
          <p:nvPr/>
        </p:nvSpPr>
        <p:spPr>
          <a:xfrm rot="0">
            <a:off x="6300479" y="5206624"/>
            <a:ext cx="4777276" cy="2130139"/>
          </a:xfrm>
          <a:prstGeom prst="rect">
            <a:avLst/>
          </a:prstGeom>
          <a:solidFill>
            <a:srgbClr val="00AEEF"/>
          </a:solidFill>
        </p:spPr>
      </p:sp>
      <p:grpSp>
        <p:nvGrpSpPr>
          <p:cNvPr name="Group 14" id="14"/>
          <p:cNvGrpSpPr/>
          <p:nvPr/>
        </p:nvGrpSpPr>
        <p:grpSpPr>
          <a:xfrm rot="-8100000">
            <a:off x="10320224" y="5519179"/>
            <a:ext cx="1507442" cy="1505030"/>
            <a:chOff x="0" y="0"/>
            <a:chExt cx="6350000" cy="633984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7841882" y="5419827"/>
            <a:ext cx="3527016" cy="16751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4"/>
              </a:lnSpc>
              <a:spcBef>
                <a:spcPct val="0"/>
              </a:spcBef>
            </a:pPr>
            <a:r>
              <a:rPr lang="en-US" b="true" sz="2600" spc="101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RESP</a:t>
            </a:r>
            <a:r>
              <a:rPr lang="en-US" b="true" sz="2600" spc="101" u="none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ONSABILITÉS, ÉTHIQUE, CONFORMITÉ ET RÉGLEMENTATION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6726239" y="5432035"/>
            <a:ext cx="801318" cy="1706125"/>
            <a:chOff x="0" y="0"/>
            <a:chExt cx="1068424" cy="2274833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068424" cy="2274833"/>
            </a:xfrm>
            <a:custGeom>
              <a:avLst/>
              <a:gdLst/>
              <a:ahLst/>
              <a:cxnLst/>
              <a:rect r="r" b="b" t="t" l="l"/>
              <a:pathLst>
                <a:path h="2274833" w="1068424">
                  <a:moveTo>
                    <a:pt x="0" y="0"/>
                  </a:moveTo>
                  <a:lnTo>
                    <a:pt x="1068424" y="0"/>
                  </a:lnTo>
                  <a:lnTo>
                    <a:pt x="1068424" y="2274833"/>
                  </a:lnTo>
                  <a:lnTo>
                    <a:pt x="0" y="2274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56457" t="0" r="-56457" b="0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 rot="0">
              <a:off x="138830" y="181563"/>
              <a:ext cx="790765" cy="18164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134"/>
                </a:lnSpc>
                <a:spcBef>
                  <a:spcPct val="0"/>
                </a:spcBef>
              </a:pPr>
              <a:r>
                <a:rPr lang="en-US" sz="8499">
                  <a:solidFill>
                    <a:srgbClr val="00AEE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7</a:t>
              </a:r>
            </a:p>
          </p:txBody>
        </p:sp>
      </p:grpSp>
      <p:sp>
        <p:nvSpPr>
          <p:cNvPr name="AutoShape 20" id="20"/>
          <p:cNvSpPr/>
          <p:nvPr/>
        </p:nvSpPr>
        <p:spPr>
          <a:xfrm rot="0">
            <a:off x="6300479" y="2952660"/>
            <a:ext cx="10958821" cy="2130139"/>
          </a:xfrm>
          <a:prstGeom prst="rect">
            <a:avLst/>
          </a:prstGeom>
          <a:solidFill>
            <a:srgbClr val="00AEEF">
              <a:alpha val="29804"/>
            </a:srgbClr>
          </a:solidFill>
        </p:spPr>
      </p:sp>
      <p:sp>
        <p:nvSpPr>
          <p:cNvPr name="TextBox 21" id="21"/>
          <p:cNvSpPr txBox="true"/>
          <p:nvPr/>
        </p:nvSpPr>
        <p:spPr>
          <a:xfrm rot="0">
            <a:off x="12448848" y="3453924"/>
            <a:ext cx="4616358" cy="1070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1900" spc="95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Explorer l</a:t>
            </a:r>
            <a:r>
              <a:rPr lang="en-US" sz="1900" spc="95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es applications de ChatGPT pour le recrutement et la gestion des talents</a:t>
            </a:r>
          </a:p>
        </p:txBody>
      </p:sp>
      <p:sp>
        <p:nvSpPr>
          <p:cNvPr name="AutoShape 22" id="22"/>
          <p:cNvSpPr/>
          <p:nvPr/>
        </p:nvSpPr>
        <p:spPr>
          <a:xfrm rot="0">
            <a:off x="6300479" y="2952660"/>
            <a:ext cx="4777276" cy="2130139"/>
          </a:xfrm>
          <a:prstGeom prst="rect">
            <a:avLst/>
          </a:prstGeom>
          <a:solidFill>
            <a:srgbClr val="00AEEF"/>
          </a:solidFill>
        </p:spPr>
      </p:sp>
      <p:grpSp>
        <p:nvGrpSpPr>
          <p:cNvPr name="Group 23" id="23"/>
          <p:cNvGrpSpPr/>
          <p:nvPr/>
        </p:nvGrpSpPr>
        <p:grpSpPr>
          <a:xfrm rot="-8100000">
            <a:off x="10320224" y="3265214"/>
            <a:ext cx="1507442" cy="1505030"/>
            <a:chOff x="0" y="0"/>
            <a:chExt cx="6350000" cy="633984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sp>
        <p:nvSpPr>
          <p:cNvPr name="TextBox 25" id="25"/>
          <p:cNvSpPr txBox="true"/>
          <p:nvPr/>
        </p:nvSpPr>
        <p:spPr>
          <a:xfrm rot="0">
            <a:off x="7841882" y="3184391"/>
            <a:ext cx="3235874" cy="16381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5"/>
              </a:lnSpc>
              <a:spcBef>
                <a:spcPct val="0"/>
              </a:spcBef>
            </a:pPr>
            <a:r>
              <a:rPr lang="en-US" b="true" sz="2500" spc="97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TRA</a:t>
            </a:r>
            <a:r>
              <a:rPr lang="en-US" b="true" sz="2500" spc="97" u="none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NSFORMATION DE LA GESTION DES TALENTS ET DU RECRUTEMENT</a:t>
            </a:r>
          </a:p>
        </p:txBody>
      </p:sp>
      <p:grpSp>
        <p:nvGrpSpPr>
          <p:cNvPr name="Group 26" id="26"/>
          <p:cNvGrpSpPr/>
          <p:nvPr/>
        </p:nvGrpSpPr>
        <p:grpSpPr>
          <a:xfrm rot="0">
            <a:off x="6726239" y="3178071"/>
            <a:ext cx="801318" cy="1706125"/>
            <a:chOff x="0" y="0"/>
            <a:chExt cx="1068424" cy="2274833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068424" cy="2274833"/>
            </a:xfrm>
            <a:custGeom>
              <a:avLst/>
              <a:gdLst/>
              <a:ahLst/>
              <a:cxnLst/>
              <a:rect r="r" b="b" t="t" l="l"/>
              <a:pathLst>
                <a:path h="2274833" w="1068424">
                  <a:moveTo>
                    <a:pt x="0" y="0"/>
                  </a:moveTo>
                  <a:lnTo>
                    <a:pt x="1068424" y="0"/>
                  </a:lnTo>
                  <a:lnTo>
                    <a:pt x="1068424" y="2274833"/>
                  </a:lnTo>
                  <a:lnTo>
                    <a:pt x="0" y="2274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56457" t="0" r="-56457" b="0"/>
              </a:stretch>
            </a:blipFill>
          </p:spPr>
        </p:sp>
        <p:sp>
          <p:nvSpPr>
            <p:cNvPr name="TextBox 28" id="28"/>
            <p:cNvSpPr txBox="true"/>
            <p:nvPr/>
          </p:nvSpPr>
          <p:spPr>
            <a:xfrm rot="0">
              <a:off x="138830" y="181563"/>
              <a:ext cx="790765" cy="18164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134"/>
                </a:lnSpc>
                <a:spcBef>
                  <a:spcPct val="0"/>
                </a:spcBef>
              </a:pPr>
              <a:r>
                <a:rPr lang="en-US" sz="8499">
                  <a:solidFill>
                    <a:srgbClr val="00AEE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6</a:t>
              </a:r>
            </a:p>
          </p:txBody>
        </p:sp>
      </p:grpSp>
      <p:sp>
        <p:nvSpPr>
          <p:cNvPr name="AutoShape 29" id="29"/>
          <p:cNvSpPr/>
          <p:nvPr/>
        </p:nvSpPr>
        <p:spPr>
          <a:xfrm rot="0">
            <a:off x="6300479" y="698696"/>
            <a:ext cx="10958821" cy="2130139"/>
          </a:xfrm>
          <a:prstGeom prst="rect">
            <a:avLst/>
          </a:prstGeom>
          <a:solidFill>
            <a:srgbClr val="102C40">
              <a:alpha val="29804"/>
            </a:srgbClr>
          </a:solidFill>
        </p:spPr>
      </p:sp>
      <p:sp>
        <p:nvSpPr>
          <p:cNvPr name="TextBox 30" id="30"/>
          <p:cNvSpPr txBox="true"/>
          <p:nvPr/>
        </p:nvSpPr>
        <p:spPr>
          <a:xfrm rot="0">
            <a:off x="12448848" y="1163690"/>
            <a:ext cx="4142724" cy="1133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 spc="100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Comprendr</a:t>
            </a:r>
            <a:r>
              <a:rPr lang="en-US" sz="2000" spc="100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e le rôle de ChatGPT dans l'offre d'un accompagnement personnalisé aux employés</a:t>
            </a:r>
          </a:p>
        </p:txBody>
      </p:sp>
      <p:sp>
        <p:nvSpPr>
          <p:cNvPr name="AutoShape 31" id="31"/>
          <p:cNvSpPr/>
          <p:nvPr/>
        </p:nvSpPr>
        <p:spPr>
          <a:xfrm rot="0">
            <a:off x="6300479" y="698696"/>
            <a:ext cx="4777276" cy="2130139"/>
          </a:xfrm>
          <a:prstGeom prst="rect">
            <a:avLst/>
          </a:prstGeom>
          <a:solidFill>
            <a:srgbClr val="102C40"/>
          </a:solidFill>
        </p:spPr>
      </p:sp>
      <p:grpSp>
        <p:nvGrpSpPr>
          <p:cNvPr name="Group 32" id="32"/>
          <p:cNvGrpSpPr/>
          <p:nvPr/>
        </p:nvGrpSpPr>
        <p:grpSpPr>
          <a:xfrm rot="-8100000">
            <a:off x="10320224" y="1011250"/>
            <a:ext cx="1507442" cy="1505030"/>
            <a:chOff x="0" y="0"/>
            <a:chExt cx="6350000" cy="633984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02C40"/>
            </a:solidFill>
          </p:spPr>
        </p:sp>
      </p:grpSp>
      <p:sp>
        <p:nvSpPr>
          <p:cNvPr name="TextBox 34" id="34"/>
          <p:cNvSpPr txBox="true"/>
          <p:nvPr/>
        </p:nvSpPr>
        <p:spPr>
          <a:xfrm rot="0">
            <a:off x="7841882" y="1135190"/>
            <a:ext cx="3235874" cy="12285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5"/>
              </a:lnSpc>
              <a:spcBef>
                <a:spcPct val="0"/>
              </a:spcBef>
            </a:pPr>
            <a:r>
              <a:rPr lang="en-US" b="true" sz="2500" spc="97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SOUTIE</a:t>
            </a:r>
            <a:r>
              <a:rPr lang="en-US" b="true" sz="2500" spc="97" u="none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N PERSONNALISÉ À GRANDE ÉCHELLE</a:t>
            </a:r>
          </a:p>
        </p:txBody>
      </p:sp>
      <p:grpSp>
        <p:nvGrpSpPr>
          <p:cNvPr name="Group 35" id="35"/>
          <p:cNvGrpSpPr/>
          <p:nvPr/>
        </p:nvGrpSpPr>
        <p:grpSpPr>
          <a:xfrm rot="0">
            <a:off x="6726239" y="924107"/>
            <a:ext cx="801318" cy="1706125"/>
            <a:chOff x="0" y="0"/>
            <a:chExt cx="1068424" cy="2274833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1068424" cy="2274833"/>
            </a:xfrm>
            <a:custGeom>
              <a:avLst/>
              <a:gdLst/>
              <a:ahLst/>
              <a:cxnLst/>
              <a:rect r="r" b="b" t="t" l="l"/>
              <a:pathLst>
                <a:path h="2274833" w="1068424">
                  <a:moveTo>
                    <a:pt x="0" y="0"/>
                  </a:moveTo>
                  <a:lnTo>
                    <a:pt x="1068424" y="0"/>
                  </a:lnTo>
                  <a:lnTo>
                    <a:pt x="1068424" y="2274833"/>
                  </a:lnTo>
                  <a:lnTo>
                    <a:pt x="0" y="2274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56457" t="0" r="-56457" b="0"/>
              </a:stretch>
            </a:blipFill>
          </p:spPr>
        </p:sp>
        <p:sp>
          <p:nvSpPr>
            <p:cNvPr name="TextBox 37" id="37"/>
            <p:cNvSpPr txBox="true"/>
            <p:nvPr/>
          </p:nvSpPr>
          <p:spPr>
            <a:xfrm rot="0">
              <a:off x="138830" y="181563"/>
              <a:ext cx="790765" cy="18164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134"/>
                </a:lnSpc>
                <a:spcBef>
                  <a:spcPct val="0"/>
                </a:spcBef>
              </a:pPr>
              <a:r>
                <a:rPr lang="en-US" sz="8499">
                  <a:solidFill>
                    <a:srgbClr val="102C40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5</a:t>
              </a:r>
            </a:p>
          </p:txBody>
        </p:sp>
      </p:grpSp>
      <p:sp>
        <p:nvSpPr>
          <p:cNvPr name="TextBox 38" id="38"/>
          <p:cNvSpPr txBox="true"/>
          <p:nvPr/>
        </p:nvSpPr>
        <p:spPr>
          <a:xfrm rot="0">
            <a:off x="1028700" y="4384283"/>
            <a:ext cx="4803933" cy="14708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894"/>
              </a:lnSpc>
              <a:spcBef>
                <a:spcPct val="0"/>
              </a:spcBef>
            </a:pPr>
            <a:r>
              <a:rPr lang="en-US" sz="4499" spc="134">
                <a:solidFill>
                  <a:srgbClr val="191919"/>
                </a:solidFill>
                <a:latin typeface="Josefin Sans"/>
                <a:ea typeface="Josefin Sans"/>
                <a:cs typeface="Josefin Sans"/>
                <a:sym typeface="Josefin Sans"/>
              </a:rPr>
              <a:t>DÉROULÉ DE LA FORMATION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6300479" y="7458165"/>
            <a:ext cx="10958821" cy="2130139"/>
          </a:xfrm>
          <a:prstGeom prst="rect">
            <a:avLst/>
          </a:prstGeom>
          <a:solidFill>
            <a:srgbClr val="00AEEF">
              <a:alpha val="29804"/>
            </a:srgbClr>
          </a:solidFill>
        </p:spPr>
      </p:sp>
      <p:sp>
        <p:nvSpPr>
          <p:cNvPr name="TextBox 3" id="3"/>
          <p:cNvSpPr txBox="true"/>
          <p:nvPr/>
        </p:nvSpPr>
        <p:spPr>
          <a:xfrm rot="0">
            <a:off x="12448848" y="7906126"/>
            <a:ext cx="4142724" cy="11770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spc="105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Intégr</a:t>
            </a:r>
            <a:r>
              <a:rPr lang="en-US" sz="2100" spc="105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er ChatGPT à vos canaux de communication pour des échanges naturels et fluides</a:t>
            </a:r>
          </a:p>
        </p:txBody>
      </p:sp>
      <p:sp>
        <p:nvSpPr>
          <p:cNvPr name="AutoShape 4" id="4"/>
          <p:cNvSpPr/>
          <p:nvPr/>
        </p:nvSpPr>
        <p:spPr>
          <a:xfrm rot="0">
            <a:off x="6300479" y="7458165"/>
            <a:ext cx="4777276" cy="2130139"/>
          </a:xfrm>
          <a:prstGeom prst="rect">
            <a:avLst/>
          </a:prstGeom>
          <a:solidFill>
            <a:srgbClr val="00AEEF"/>
          </a:solidFill>
        </p:spPr>
      </p:sp>
      <p:grpSp>
        <p:nvGrpSpPr>
          <p:cNvPr name="Group 5" id="5"/>
          <p:cNvGrpSpPr/>
          <p:nvPr/>
        </p:nvGrpSpPr>
        <p:grpSpPr>
          <a:xfrm rot="-8100000">
            <a:off x="10320224" y="7770720"/>
            <a:ext cx="1507442" cy="1505030"/>
            <a:chOff x="0" y="0"/>
            <a:chExt cx="6350000" cy="633984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sp>
        <p:nvSpPr>
          <p:cNvPr name="TextBox 7" id="7"/>
          <p:cNvSpPr txBox="true"/>
          <p:nvPr/>
        </p:nvSpPr>
        <p:spPr>
          <a:xfrm rot="0">
            <a:off x="7841882" y="7960154"/>
            <a:ext cx="3235874" cy="11071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67"/>
              </a:lnSpc>
              <a:spcBef>
                <a:spcPct val="0"/>
              </a:spcBef>
            </a:pPr>
            <a:r>
              <a:rPr lang="en-US" b="true" sz="2300" spc="89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OPTIMISATIO</a:t>
            </a:r>
            <a:r>
              <a:rPr lang="en-US" b="true" sz="2300" spc="89" u="none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N DE LA COMMUNICATION INTERNE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6726239" y="7683576"/>
            <a:ext cx="801318" cy="1706125"/>
            <a:chOff x="0" y="0"/>
            <a:chExt cx="1068424" cy="227483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068424" cy="2274833"/>
            </a:xfrm>
            <a:custGeom>
              <a:avLst/>
              <a:gdLst/>
              <a:ahLst/>
              <a:cxnLst/>
              <a:rect r="r" b="b" t="t" l="l"/>
              <a:pathLst>
                <a:path h="2274833" w="1068424">
                  <a:moveTo>
                    <a:pt x="0" y="0"/>
                  </a:moveTo>
                  <a:lnTo>
                    <a:pt x="1068424" y="0"/>
                  </a:lnTo>
                  <a:lnTo>
                    <a:pt x="1068424" y="2274833"/>
                  </a:lnTo>
                  <a:lnTo>
                    <a:pt x="0" y="2274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56457" t="0" r="-56457" b="0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 rot="0">
              <a:off x="138830" y="181563"/>
              <a:ext cx="790765" cy="18164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134"/>
                </a:lnSpc>
                <a:spcBef>
                  <a:spcPct val="0"/>
                </a:spcBef>
              </a:pPr>
              <a:r>
                <a:rPr lang="en-US" sz="8499">
                  <a:solidFill>
                    <a:srgbClr val="00AEE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4</a:t>
              </a:r>
            </a:p>
          </p:txBody>
        </p:sp>
      </p:grpSp>
      <p:sp>
        <p:nvSpPr>
          <p:cNvPr name="AutoShape 11" id="11"/>
          <p:cNvSpPr/>
          <p:nvPr/>
        </p:nvSpPr>
        <p:spPr>
          <a:xfrm rot="0">
            <a:off x="6300479" y="5206624"/>
            <a:ext cx="10958821" cy="2130139"/>
          </a:xfrm>
          <a:prstGeom prst="rect">
            <a:avLst/>
          </a:prstGeom>
          <a:solidFill>
            <a:srgbClr val="00AEEF">
              <a:alpha val="29804"/>
            </a:srgbClr>
          </a:solidFill>
        </p:spPr>
      </p:sp>
      <p:sp>
        <p:nvSpPr>
          <p:cNvPr name="TextBox 12" id="12"/>
          <p:cNvSpPr txBox="true"/>
          <p:nvPr/>
        </p:nvSpPr>
        <p:spPr>
          <a:xfrm rot="0">
            <a:off x="12448848" y="5654585"/>
            <a:ext cx="4142724" cy="11770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spc="105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Comment</a:t>
            </a:r>
            <a:r>
              <a:rPr lang="en-US" sz="2100" spc="105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 utiliser ChatGPT pour réduire les charges administratives.</a:t>
            </a:r>
          </a:p>
        </p:txBody>
      </p:sp>
      <p:sp>
        <p:nvSpPr>
          <p:cNvPr name="AutoShape 13" id="13"/>
          <p:cNvSpPr/>
          <p:nvPr/>
        </p:nvSpPr>
        <p:spPr>
          <a:xfrm rot="0">
            <a:off x="6300479" y="5206624"/>
            <a:ext cx="4777276" cy="2130139"/>
          </a:xfrm>
          <a:prstGeom prst="rect">
            <a:avLst/>
          </a:prstGeom>
          <a:solidFill>
            <a:srgbClr val="00AEEF"/>
          </a:solidFill>
        </p:spPr>
      </p:sp>
      <p:grpSp>
        <p:nvGrpSpPr>
          <p:cNvPr name="Group 14" id="14"/>
          <p:cNvGrpSpPr/>
          <p:nvPr/>
        </p:nvGrpSpPr>
        <p:grpSpPr>
          <a:xfrm rot="-8100000">
            <a:off x="10320224" y="5519179"/>
            <a:ext cx="1507442" cy="1505030"/>
            <a:chOff x="0" y="0"/>
            <a:chExt cx="6350000" cy="633984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7841882" y="5629365"/>
            <a:ext cx="3235874" cy="1256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4"/>
              </a:lnSpc>
              <a:spcBef>
                <a:spcPct val="0"/>
              </a:spcBef>
            </a:pPr>
            <a:r>
              <a:rPr lang="en-US" b="true" sz="2600" spc="101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AUT</a:t>
            </a:r>
            <a:r>
              <a:rPr lang="en-US" b="true" sz="2600" spc="101" u="none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OMATISATION DES TÂCHES RÉPÉTITIVES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6726239" y="5432035"/>
            <a:ext cx="801318" cy="1706125"/>
            <a:chOff x="0" y="0"/>
            <a:chExt cx="1068424" cy="2274833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068424" cy="2274833"/>
            </a:xfrm>
            <a:custGeom>
              <a:avLst/>
              <a:gdLst/>
              <a:ahLst/>
              <a:cxnLst/>
              <a:rect r="r" b="b" t="t" l="l"/>
              <a:pathLst>
                <a:path h="2274833" w="1068424">
                  <a:moveTo>
                    <a:pt x="0" y="0"/>
                  </a:moveTo>
                  <a:lnTo>
                    <a:pt x="1068424" y="0"/>
                  </a:lnTo>
                  <a:lnTo>
                    <a:pt x="1068424" y="2274833"/>
                  </a:lnTo>
                  <a:lnTo>
                    <a:pt x="0" y="2274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56457" t="0" r="-56457" b="0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 rot="0">
              <a:off x="138830" y="181563"/>
              <a:ext cx="790765" cy="18164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134"/>
                </a:lnSpc>
                <a:spcBef>
                  <a:spcPct val="0"/>
                </a:spcBef>
              </a:pPr>
              <a:r>
                <a:rPr lang="en-US" sz="8499">
                  <a:solidFill>
                    <a:srgbClr val="00AEE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3</a:t>
              </a:r>
            </a:p>
          </p:txBody>
        </p:sp>
      </p:grpSp>
      <p:sp>
        <p:nvSpPr>
          <p:cNvPr name="AutoShape 20" id="20"/>
          <p:cNvSpPr/>
          <p:nvPr/>
        </p:nvSpPr>
        <p:spPr>
          <a:xfrm rot="0">
            <a:off x="6300479" y="2952660"/>
            <a:ext cx="10958821" cy="2130139"/>
          </a:xfrm>
          <a:prstGeom prst="rect">
            <a:avLst/>
          </a:prstGeom>
          <a:solidFill>
            <a:srgbClr val="00AEEF">
              <a:alpha val="29804"/>
            </a:srgbClr>
          </a:solidFill>
        </p:spPr>
      </p:sp>
      <p:sp>
        <p:nvSpPr>
          <p:cNvPr name="TextBox 21" id="21"/>
          <p:cNvSpPr txBox="true"/>
          <p:nvPr/>
        </p:nvSpPr>
        <p:spPr>
          <a:xfrm rot="0">
            <a:off x="12448848" y="3092024"/>
            <a:ext cx="4616358" cy="17942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1900" spc="95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Découverte de l’interface et d</a:t>
            </a:r>
            <a:r>
              <a:rPr lang="en-US" sz="1900" spc="95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es fonctionnalités clés</a:t>
            </a:r>
          </a:p>
          <a:p>
            <a:pPr algn="l">
              <a:lnSpc>
                <a:spcPts val="2850"/>
              </a:lnSpc>
            </a:pPr>
            <a:r>
              <a:rPr lang="en-US" sz="1900" spc="95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Types de tâches réalisables avec ChatGPT</a:t>
            </a:r>
          </a:p>
          <a:p>
            <a:pPr algn="l">
              <a:lnSpc>
                <a:spcPts val="2850"/>
              </a:lnSpc>
            </a:pPr>
            <a:r>
              <a:rPr lang="en-US" sz="1900" spc="95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Méthode pour rédiger un prompt efficace</a:t>
            </a:r>
          </a:p>
        </p:txBody>
      </p:sp>
      <p:sp>
        <p:nvSpPr>
          <p:cNvPr name="AutoShape 22" id="22"/>
          <p:cNvSpPr/>
          <p:nvPr/>
        </p:nvSpPr>
        <p:spPr>
          <a:xfrm rot="0">
            <a:off x="6300479" y="2952660"/>
            <a:ext cx="4777276" cy="2130139"/>
          </a:xfrm>
          <a:prstGeom prst="rect">
            <a:avLst/>
          </a:prstGeom>
          <a:solidFill>
            <a:srgbClr val="00AEEF"/>
          </a:solidFill>
        </p:spPr>
      </p:sp>
      <p:grpSp>
        <p:nvGrpSpPr>
          <p:cNvPr name="Group 23" id="23"/>
          <p:cNvGrpSpPr/>
          <p:nvPr/>
        </p:nvGrpSpPr>
        <p:grpSpPr>
          <a:xfrm rot="-8100000">
            <a:off x="10320224" y="3265214"/>
            <a:ext cx="1507442" cy="1505030"/>
            <a:chOff x="0" y="0"/>
            <a:chExt cx="6350000" cy="633984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sp>
        <p:nvSpPr>
          <p:cNvPr name="TextBox 25" id="25"/>
          <p:cNvSpPr txBox="true"/>
          <p:nvPr/>
        </p:nvSpPr>
        <p:spPr>
          <a:xfrm rot="0">
            <a:off x="7841882" y="3389154"/>
            <a:ext cx="3235874" cy="12285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5"/>
              </a:lnSpc>
              <a:spcBef>
                <a:spcPct val="0"/>
              </a:spcBef>
            </a:pPr>
            <a:r>
              <a:rPr lang="en-US" b="true" sz="2500" spc="97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PRIS</a:t>
            </a:r>
            <a:r>
              <a:rPr lang="en-US" b="true" sz="2500" spc="97" u="none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E EN MAIN DE CHATGPT ET BASES DU PROMPTING</a:t>
            </a:r>
          </a:p>
        </p:txBody>
      </p:sp>
      <p:grpSp>
        <p:nvGrpSpPr>
          <p:cNvPr name="Group 26" id="26"/>
          <p:cNvGrpSpPr/>
          <p:nvPr/>
        </p:nvGrpSpPr>
        <p:grpSpPr>
          <a:xfrm rot="0">
            <a:off x="6726239" y="3178071"/>
            <a:ext cx="801318" cy="1706125"/>
            <a:chOff x="0" y="0"/>
            <a:chExt cx="1068424" cy="2274833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068424" cy="2274833"/>
            </a:xfrm>
            <a:custGeom>
              <a:avLst/>
              <a:gdLst/>
              <a:ahLst/>
              <a:cxnLst/>
              <a:rect r="r" b="b" t="t" l="l"/>
              <a:pathLst>
                <a:path h="2274833" w="1068424">
                  <a:moveTo>
                    <a:pt x="0" y="0"/>
                  </a:moveTo>
                  <a:lnTo>
                    <a:pt x="1068424" y="0"/>
                  </a:lnTo>
                  <a:lnTo>
                    <a:pt x="1068424" y="2274833"/>
                  </a:lnTo>
                  <a:lnTo>
                    <a:pt x="0" y="2274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56457" t="0" r="-56457" b="0"/>
              </a:stretch>
            </a:blipFill>
          </p:spPr>
        </p:sp>
        <p:sp>
          <p:nvSpPr>
            <p:cNvPr name="TextBox 28" id="28"/>
            <p:cNvSpPr txBox="true"/>
            <p:nvPr/>
          </p:nvSpPr>
          <p:spPr>
            <a:xfrm rot="0">
              <a:off x="138830" y="181563"/>
              <a:ext cx="790765" cy="18164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134"/>
                </a:lnSpc>
                <a:spcBef>
                  <a:spcPct val="0"/>
                </a:spcBef>
              </a:pPr>
              <a:r>
                <a:rPr lang="en-US" sz="8499">
                  <a:solidFill>
                    <a:srgbClr val="00AEE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2</a:t>
              </a:r>
            </a:p>
          </p:txBody>
        </p:sp>
      </p:grpSp>
      <p:sp>
        <p:nvSpPr>
          <p:cNvPr name="AutoShape 29" id="29"/>
          <p:cNvSpPr/>
          <p:nvPr/>
        </p:nvSpPr>
        <p:spPr>
          <a:xfrm rot="0">
            <a:off x="6300479" y="698696"/>
            <a:ext cx="10958821" cy="2130139"/>
          </a:xfrm>
          <a:prstGeom prst="rect">
            <a:avLst/>
          </a:prstGeom>
          <a:solidFill>
            <a:srgbClr val="102C40">
              <a:alpha val="29804"/>
            </a:srgbClr>
          </a:solidFill>
        </p:spPr>
      </p:sp>
      <p:sp>
        <p:nvSpPr>
          <p:cNvPr name="TextBox 30" id="30"/>
          <p:cNvSpPr txBox="true"/>
          <p:nvPr/>
        </p:nvSpPr>
        <p:spPr>
          <a:xfrm rot="0">
            <a:off x="12448848" y="973190"/>
            <a:ext cx="4142724" cy="1514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 spc="100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Comprendr</a:t>
            </a:r>
            <a:r>
              <a:rPr lang="en-US" sz="2000" spc="100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e l'IA générative et son impact sur les RH. Découvrir comment ChatGPT peut automatiser les processus RH. </a:t>
            </a:r>
          </a:p>
        </p:txBody>
      </p:sp>
      <p:sp>
        <p:nvSpPr>
          <p:cNvPr name="AutoShape 31" id="31"/>
          <p:cNvSpPr/>
          <p:nvPr/>
        </p:nvSpPr>
        <p:spPr>
          <a:xfrm rot="0">
            <a:off x="6300479" y="698696"/>
            <a:ext cx="4777276" cy="2130139"/>
          </a:xfrm>
          <a:prstGeom prst="rect">
            <a:avLst/>
          </a:prstGeom>
          <a:solidFill>
            <a:srgbClr val="102C40"/>
          </a:solidFill>
        </p:spPr>
      </p:sp>
      <p:grpSp>
        <p:nvGrpSpPr>
          <p:cNvPr name="Group 32" id="32"/>
          <p:cNvGrpSpPr/>
          <p:nvPr/>
        </p:nvGrpSpPr>
        <p:grpSpPr>
          <a:xfrm rot="-8100000">
            <a:off x="10320224" y="1011250"/>
            <a:ext cx="1507442" cy="1505030"/>
            <a:chOff x="0" y="0"/>
            <a:chExt cx="6350000" cy="633984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02C40"/>
            </a:solidFill>
          </p:spPr>
        </p:sp>
      </p:grpSp>
      <p:sp>
        <p:nvSpPr>
          <p:cNvPr name="TextBox 34" id="34"/>
          <p:cNvSpPr txBox="true"/>
          <p:nvPr/>
        </p:nvSpPr>
        <p:spPr>
          <a:xfrm rot="0">
            <a:off x="7841882" y="1135190"/>
            <a:ext cx="3235874" cy="12285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5"/>
              </a:lnSpc>
              <a:spcBef>
                <a:spcPct val="0"/>
              </a:spcBef>
            </a:pPr>
            <a:r>
              <a:rPr lang="en-US" b="true" sz="2500" spc="97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INTRODUCTI</a:t>
            </a:r>
            <a:r>
              <a:rPr lang="en-US" b="true" sz="2500" spc="97" u="none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ON À L'IA ET À CHATGPT DANS LES RH</a:t>
            </a:r>
          </a:p>
        </p:txBody>
      </p:sp>
      <p:grpSp>
        <p:nvGrpSpPr>
          <p:cNvPr name="Group 35" id="35"/>
          <p:cNvGrpSpPr/>
          <p:nvPr/>
        </p:nvGrpSpPr>
        <p:grpSpPr>
          <a:xfrm rot="0">
            <a:off x="6726239" y="924107"/>
            <a:ext cx="801318" cy="1706125"/>
            <a:chOff x="0" y="0"/>
            <a:chExt cx="1068424" cy="2274833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1068424" cy="2274833"/>
            </a:xfrm>
            <a:custGeom>
              <a:avLst/>
              <a:gdLst/>
              <a:ahLst/>
              <a:cxnLst/>
              <a:rect r="r" b="b" t="t" l="l"/>
              <a:pathLst>
                <a:path h="2274833" w="1068424">
                  <a:moveTo>
                    <a:pt x="0" y="0"/>
                  </a:moveTo>
                  <a:lnTo>
                    <a:pt x="1068424" y="0"/>
                  </a:lnTo>
                  <a:lnTo>
                    <a:pt x="1068424" y="2274833"/>
                  </a:lnTo>
                  <a:lnTo>
                    <a:pt x="0" y="2274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56457" t="0" r="-56457" b="0"/>
              </a:stretch>
            </a:blipFill>
          </p:spPr>
        </p:sp>
        <p:sp>
          <p:nvSpPr>
            <p:cNvPr name="TextBox 37" id="37"/>
            <p:cNvSpPr txBox="true"/>
            <p:nvPr/>
          </p:nvSpPr>
          <p:spPr>
            <a:xfrm rot="0">
              <a:off x="138830" y="181563"/>
              <a:ext cx="790765" cy="18164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134"/>
                </a:lnSpc>
                <a:spcBef>
                  <a:spcPct val="0"/>
                </a:spcBef>
              </a:pPr>
              <a:r>
                <a:rPr lang="en-US" sz="8499">
                  <a:solidFill>
                    <a:srgbClr val="102C40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1</a:t>
              </a:r>
            </a:p>
          </p:txBody>
        </p:sp>
      </p:grpSp>
      <p:sp>
        <p:nvSpPr>
          <p:cNvPr name="TextBox 38" id="38"/>
          <p:cNvSpPr txBox="true"/>
          <p:nvPr/>
        </p:nvSpPr>
        <p:spPr>
          <a:xfrm rot="0">
            <a:off x="1028700" y="4384283"/>
            <a:ext cx="4803933" cy="14708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894"/>
              </a:lnSpc>
              <a:spcBef>
                <a:spcPct val="0"/>
              </a:spcBef>
            </a:pPr>
            <a:r>
              <a:rPr lang="en-US" sz="4499" spc="134">
                <a:solidFill>
                  <a:srgbClr val="191919"/>
                </a:solidFill>
                <a:latin typeface="Josefin Sans"/>
                <a:ea typeface="Josefin Sans"/>
                <a:cs typeface="Josefin Sans"/>
                <a:sym typeface="Josefin Sans"/>
              </a:rPr>
              <a:t>DÉROULÉ DE LA FORMATION</a:t>
            </a:r>
          </a:p>
        </p:txBody>
      </p:sp>
    </p:spTree>
  </p:cSld>
  <p:clrMapOvr>
    <a:masterClrMapping/>
  </p:clrMapOvr>
</p:sld>
</file>

<file path=ppt/slides/slide5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49245" y="1028700"/>
            <a:ext cx="3684474" cy="912529"/>
            <a:chOff x="0" y="0"/>
            <a:chExt cx="4912632" cy="1216705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4912632" cy="1216705"/>
              <a:chOff x="0" y="0"/>
              <a:chExt cx="1743448" cy="43180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60747" y="63500"/>
                <a:ext cx="1621954" cy="304800"/>
              </a:xfrm>
              <a:custGeom>
                <a:avLst/>
                <a:gdLst/>
                <a:ahLst/>
                <a:cxnLst/>
                <a:rect r="r" b="b" t="t" l="l"/>
                <a:pathLst>
                  <a:path h="304800" w="1621954">
                    <a:moveTo>
                      <a:pt x="0" y="259207"/>
                    </a:moveTo>
                    <a:lnTo>
                      <a:pt x="0" y="45593"/>
                    </a:lnTo>
                    <a:cubicBezTo>
                      <a:pt x="0" y="39497"/>
                      <a:pt x="1094" y="33782"/>
                      <a:pt x="3281" y="28194"/>
                    </a:cubicBezTo>
                    <a:cubicBezTo>
                      <a:pt x="5468" y="22606"/>
                      <a:pt x="8626" y="17653"/>
                      <a:pt x="12757" y="13335"/>
                    </a:cubicBezTo>
                    <a:cubicBezTo>
                      <a:pt x="16888" y="9017"/>
                      <a:pt x="21626" y="5715"/>
                      <a:pt x="26972" y="3429"/>
                    </a:cubicBezTo>
                    <a:cubicBezTo>
                      <a:pt x="32318" y="1143"/>
                      <a:pt x="37785" y="0"/>
                      <a:pt x="43617" y="0"/>
                    </a:cubicBezTo>
                    <a:lnTo>
                      <a:pt x="1578338" y="0"/>
                    </a:lnTo>
                    <a:cubicBezTo>
                      <a:pt x="1584169" y="0"/>
                      <a:pt x="1589637" y="1143"/>
                      <a:pt x="1594982" y="3429"/>
                    </a:cubicBezTo>
                    <a:cubicBezTo>
                      <a:pt x="1600328" y="5715"/>
                      <a:pt x="1605066" y="9017"/>
                      <a:pt x="1609197" y="13335"/>
                    </a:cubicBezTo>
                    <a:cubicBezTo>
                      <a:pt x="1613328" y="17653"/>
                      <a:pt x="1616487" y="22606"/>
                      <a:pt x="1618674" y="28194"/>
                    </a:cubicBezTo>
                    <a:cubicBezTo>
                      <a:pt x="1620861" y="33782"/>
                      <a:pt x="1621954" y="39624"/>
                      <a:pt x="1621954" y="45593"/>
                    </a:cubicBezTo>
                    <a:lnTo>
                      <a:pt x="1621954" y="259207"/>
                    </a:lnTo>
                    <a:cubicBezTo>
                      <a:pt x="1621954" y="265303"/>
                      <a:pt x="1620861" y="271018"/>
                      <a:pt x="1618674" y="276606"/>
                    </a:cubicBezTo>
                    <a:cubicBezTo>
                      <a:pt x="1616487" y="282194"/>
                      <a:pt x="1613328" y="287147"/>
                      <a:pt x="1609197" y="291465"/>
                    </a:cubicBezTo>
                    <a:cubicBezTo>
                      <a:pt x="1605066" y="295783"/>
                      <a:pt x="1600328" y="299085"/>
                      <a:pt x="1594982" y="301371"/>
                    </a:cubicBezTo>
                    <a:cubicBezTo>
                      <a:pt x="1589637" y="303657"/>
                      <a:pt x="1584048" y="304800"/>
                      <a:pt x="1578338" y="304800"/>
                    </a:cubicBezTo>
                    <a:lnTo>
                      <a:pt x="43617" y="304800"/>
                    </a:lnTo>
                    <a:cubicBezTo>
                      <a:pt x="37785" y="304800"/>
                      <a:pt x="32318" y="303657"/>
                      <a:pt x="26972" y="301371"/>
                    </a:cubicBezTo>
                    <a:cubicBezTo>
                      <a:pt x="21626" y="299085"/>
                      <a:pt x="16888" y="295783"/>
                      <a:pt x="12757" y="291465"/>
                    </a:cubicBezTo>
                    <a:cubicBezTo>
                      <a:pt x="8626" y="287147"/>
                      <a:pt x="5468" y="282194"/>
                      <a:pt x="3281" y="276606"/>
                    </a:cubicBezTo>
                    <a:cubicBezTo>
                      <a:pt x="1094" y="271018"/>
                      <a:pt x="0" y="265303"/>
                      <a:pt x="0" y="259207"/>
                    </a:cubicBezTo>
                    <a:close/>
                  </a:path>
                </a:pathLst>
              </a:custGeom>
              <a:solidFill>
                <a:srgbClr val="CCF1FF"/>
              </a:solidFill>
            </p:spPr>
          </p:sp>
          <p:sp>
            <p:nvSpPr>
              <p:cNvPr name="Freeform 5" id="5"/>
              <p:cNvSpPr/>
              <p:nvPr/>
            </p:nvSpPr>
            <p:spPr>
              <a:xfrm flipH="false" flipV="false" rot="0">
                <a:off x="169712" y="202849"/>
                <a:ext cx="20890" cy="35126"/>
              </a:xfrm>
              <a:custGeom>
                <a:avLst/>
                <a:gdLst/>
                <a:ahLst/>
                <a:cxnLst/>
                <a:rect r="r" b="b" t="t" l="l"/>
                <a:pathLst>
                  <a:path h="35126" w="20890">
                    <a:moveTo>
                      <a:pt x="15810" y="33879"/>
                    </a:moveTo>
                    <a:cubicBezTo>
                      <a:pt x="9736" y="24481"/>
                      <a:pt x="7549" y="20798"/>
                      <a:pt x="5605" y="17369"/>
                    </a:cubicBezTo>
                    <a:cubicBezTo>
                      <a:pt x="5605" y="17369"/>
                      <a:pt x="5605" y="17242"/>
                      <a:pt x="5605" y="17242"/>
                    </a:cubicBezTo>
                    <a:cubicBezTo>
                      <a:pt x="3782" y="13559"/>
                      <a:pt x="2203" y="10003"/>
                      <a:pt x="1110" y="6955"/>
                    </a:cubicBezTo>
                    <a:cubicBezTo>
                      <a:pt x="1110" y="6955"/>
                      <a:pt x="1110" y="6828"/>
                      <a:pt x="1110" y="6828"/>
                    </a:cubicBezTo>
                    <a:lnTo>
                      <a:pt x="138" y="3653"/>
                    </a:lnTo>
                    <a:cubicBezTo>
                      <a:pt x="-348" y="2129"/>
                      <a:pt x="502" y="478"/>
                      <a:pt x="1960" y="97"/>
                    </a:cubicBezTo>
                    <a:cubicBezTo>
                      <a:pt x="3418" y="-284"/>
                      <a:pt x="4997" y="478"/>
                      <a:pt x="5362" y="2002"/>
                    </a:cubicBezTo>
                    <a:lnTo>
                      <a:pt x="6334" y="5177"/>
                    </a:lnTo>
                    <a:lnTo>
                      <a:pt x="3661" y="6066"/>
                    </a:lnTo>
                    <a:lnTo>
                      <a:pt x="6212" y="5050"/>
                    </a:lnTo>
                    <a:cubicBezTo>
                      <a:pt x="7306" y="7844"/>
                      <a:pt x="8764" y="11273"/>
                      <a:pt x="10465" y="14702"/>
                    </a:cubicBezTo>
                    <a:lnTo>
                      <a:pt x="8035" y="15972"/>
                    </a:lnTo>
                    <a:lnTo>
                      <a:pt x="10465" y="14575"/>
                    </a:lnTo>
                    <a:cubicBezTo>
                      <a:pt x="12287" y="17877"/>
                      <a:pt x="14352" y="21433"/>
                      <a:pt x="20427" y="30704"/>
                    </a:cubicBezTo>
                    <a:cubicBezTo>
                      <a:pt x="21278" y="31974"/>
                      <a:pt x="20913" y="33752"/>
                      <a:pt x="19698" y="34641"/>
                    </a:cubicBezTo>
                    <a:cubicBezTo>
                      <a:pt x="18483" y="35530"/>
                      <a:pt x="16782" y="35149"/>
                      <a:pt x="15932" y="33879"/>
                    </a:cubicBezTo>
                    <a:close/>
                  </a:path>
                </a:pathLst>
              </a:custGeom>
              <a:solidFill>
                <a:srgbClr val="3B3535"/>
              </a:solidFill>
            </p:spPr>
          </p:sp>
          <p:sp>
            <p:nvSpPr>
              <p:cNvPr name="Freeform 6" id="6"/>
              <p:cNvSpPr/>
              <p:nvPr/>
            </p:nvSpPr>
            <p:spPr>
              <a:xfrm flipH="false" flipV="false" rot="0">
                <a:off x="209804" y="268024"/>
                <a:ext cx="7203" cy="8402"/>
              </a:xfrm>
              <a:custGeom>
                <a:avLst/>
                <a:gdLst/>
                <a:ahLst/>
                <a:cxnLst/>
                <a:rect r="r" b="b" t="t" l="l"/>
                <a:pathLst>
                  <a:path h="8402" w="7203">
                    <a:moveTo>
                      <a:pt x="4999" y="1216"/>
                    </a:moveTo>
                    <a:lnTo>
                      <a:pt x="6699" y="3756"/>
                    </a:lnTo>
                    <a:cubicBezTo>
                      <a:pt x="7550" y="5026"/>
                      <a:pt x="7307" y="6804"/>
                      <a:pt x="6092" y="7820"/>
                    </a:cubicBezTo>
                    <a:cubicBezTo>
                      <a:pt x="4877" y="8836"/>
                      <a:pt x="3176" y="8455"/>
                      <a:pt x="2204" y="7185"/>
                    </a:cubicBezTo>
                    <a:lnTo>
                      <a:pt x="503" y="4645"/>
                    </a:lnTo>
                    <a:cubicBezTo>
                      <a:pt x="-347" y="3375"/>
                      <a:pt x="-104" y="1597"/>
                      <a:pt x="1111" y="581"/>
                    </a:cubicBezTo>
                    <a:cubicBezTo>
                      <a:pt x="2326" y="-435"/>
                      <a:pt x="4027" y="-54"/>
                      <a:pt x="4999" y="1216"/>
                    </a:cubicBezTo>
                    <a:close/>
                  </a:path>
                </a:pathLst>
              </a:custGeom>
              <a:solidFill>
                <a:srgbClr val="3B3535"/>
              </a:solidFill>
            </p:spPr>
          </p:sp>
          <p:sp>
            <p:nvSpPr>
              <p:cNvPr name="Freeform 7" id="7"/>
              <p:cNvSpPr/>
              <p:nvPr/>
            </p:nvSpPr>
            <p:spPr>
              <a:xfrm flipH="false" flipV="false" rot="0">
                <a:off x="189896" y="168783"/>
                <a:ext cx="48598" cy="50800"/>
              </a:xfrm>
              <a:custGeom>
                <a:avLst/>
                <a:gdLst/>
                <a:ahLst/>
                <a:cxnLst/>
                <a:rect r="r" b="b" t="t" l="l"/>
                <a:pathLst>
                  <a:path h="50800" w="48598">
                    <a:moveTo>
                      <a:pt x="48598" y="25400"/>
                    </a:moveTo>
                    <a:cubicBezTo>
                      <a:pt x="48598" y="28829"/>
                      <a:pt x="47991" y="32004"/>
                      <a:pt x="46776" y="35179"/>
                    </a:cubicBezTo>
                    <a:lnTo>
                      <a:pt x="44224" y="34036"/>
                    </a:lnTo>
                    <a:lnTo>
                      <a:pt x="46776" y="35179"/>
                    </a:lnTo>
                    <a:cubicBezTo>
                      <a:pt x="45561" y="38227"/>
                      <a:pt x="43738" y="41021"/>
                      <a:pt x="41551" y="43434"/>
                    </a:cubicBezTo>
                    <a:lnTo>
                      <a:pt x="39607" y="41402"/>
                    </a:lnTo>
                    <a:lnTo>
                      <a:pt x="41551" y="43434"/>
                    </a:lnTo>
                    <a:cubicBezTo>
                      <a:pt x="39243" y="45847"/>
                      <a:pt x="36692" y="47625"/>
                      <a:pt x="33654" y="48895"/>
                    </a:cubicBezTo>
                    <a:lnTo>
                      <a:pt x="32561" y="46228"/>
                    </a:lnTo>
                    <a:lnTo>
                      <a:pt x="33654" y="48895"/>
                    </a:lnTo>
                    <a:cubicBezTo>
                      <a:pt x="30738" y="50165"/>
                      <a:pt x="27579" y="50800"/>
                      <a:pt x="24299" y="50800"/>
                    </a:cubicBezTo>
                    <a:lnTo>
                      <a:pt x="24299" y="47879"/>
                    </a:lnTo>
                    <a:lnTo>
                      <a:pt x="24299" y="50800"/>
                    </a:lnTo>
                    <a:cubicBezTo>
                      <a:pt x="21019" y="50800"/>
                      <a:pt x="17981" y="50165"/>
                      <a:pt x="14944" y="48895"/>
                    </a:cubicBezTo>
                    <a:lnTo>
                      <a:pt x="16037" y="46228"/>
                    </a:lnTo>
                    <a:lnTo>
                      <a:pt x="14944" y="48895"/>
                    </a:lnTo>
                    <a:cubicBezTo>
                      <a:pt x="12028" y="47625"/>
                      <a:pt x="9355" y="45720"/>
                      <a:pt x="7047" y="43434"/>
                    </a:cubicBezTo>
                    <a:lnTo>
                      <a:pt x="8991" y="41402"/>
                    </a:lnTo>
                    <a:lnTo>
                      <a:pt x="7047" y="43434"/>
                    </a:lnTo>
                    <a:cubicBezTo>
                      <a:pt x="4738" y="41021"/>
                      <a:pt x="3038" y="38354"/>
                      <a:pt x="1823" y="35179"/>
                    </a:cubicBezTo>
                    <a:lnTo>
                      <a:pt x="4374" y="34036"/>
                    </a:lnTo>
                    <a:lnTo>
                      <a:pt x="1823" y="35179"/>
                    </a:lnTo>
                    <a:cubicBezTo>
                      <a:pt x="608" y="32131"/>
                      <a:pt x="0" y="28829"/>
                      <a:pt x="0" y="25400"/>
                    </a:cubicBezTo>
                    <a:lnTo>
                      <a:pt x="2795" y="25400"/>
                    </a:lnTo>
                    <a:lnTo>
                      <a:pt x="0" y="25400"/>
                    </a:lnTo>
                    <a:cubicBezTo>
                      <a:pt x="0" y="21971"/>
                      <a:pt x="608" y="18796"/>
                      <a:pt x="1823" y="15621"/>
                    </a:cubicBezTo>
                    <a:lnTo>
                      <a:pt x="4374" y="16764"/>
                    </a:lnTo>
                    <a:lnTo>
                      <a:pt x="1823" y="15621"/>
                    </a:lnTo>
                    <a:cubicBezTo>
                      <a:pt x="3038" y="12573"/>
                      <a:pt x="4860" y="9779"/>
                      <a:pt x="7047" y="7366"/>
                    </a:cubicBezTo>
                    <a:lnTo>
                      <a:pt x="8991" y="9398"/>
                    </a:lnTo>
                    <a:lnTo>
                      <a:pt x="7047" y="7366"/>
                    </a:lnTo>
                    <a:cubicBezTo>
                      <a:pt x="9355" y="4953"/>
                      <a:pt x="11907" y="3175"/>
                      <a:pt x="14944" y="1905"/>
                    </a:cubicBezTo>
                    <a:lnTo>
                      <a:pt x="16037" y="4572"/>
                    </a:lnTo>
                    <a:lnTo>
                      <a:pt x="14944" y="1905"/>
                    </a:lnTo>
                    <a:cubicBezTo>
                      <a:pt x="17860" y="635"/>
                      <a:pt x="21019" y="0"/>
                      <a:pt x="24299" y="0"/>
                    </a:cubicBezTo>
                    <a:lnTo>
                      <a:pt x="24299" y="2921"/>
                    </a:lnTo>
                    <a:lnTo>
                      <a:pt x="24299" y="0"/>
                    </a:lnTo>
                    <a:cubicBezTo>
                      <a:pt x="27579" y="0"/>
                      <a:pt x="30617" y="635"/>
                      <a:pt x="33654" y="1905"/>
                    </a:cubicBezTo>
                    <a:lnTo>
                      <a:pt x="32561" y="4572"/>
                    </a:lnTo>
                    <a:lnTo>
                      <a:pt x="33654" y="1905"/>
                    </a:lnTo>
                    <a:cubicBezTo>
                      <a:pt x="36570" y="3175"/>
                      <a:pt x="39243" y="5080"/>
                      <a:pt x="41551" y="7366"/>
                    </a:cubicBezTo>
                    <a:lnTo>
                      <a:pt x="39607" y="9398"/>
                    </a:lnTo>
                    <a:lnTo>
                      <a:pt x="41551" y="7366"/>
                    </a:lnTo>
                    <a:cubicBezTo>
                      <a:pt x="43860" y="9779"/>
                      <a:pt x="45561" y="12446"/>
                      <a:pt x="46776" y="15621"/>
                    </a:cubicBezTo>
                    <a:lnTo>
                      <a:pt x="44224" y="16764"/>
                    </a:lnTo>
                    <a:lnTo>
                      <a:pt x="46776" y="15621"/>
                    </a:lnTo>
                    <a:cubicBezTo>
                      <a:pt x="47991" y="18669"/>
                      <a:pt x="48598" y="21971"/>
                      <a:pt x="48598" y="25400"/>
                    </a:cubicBezTo>
                    <a:moveTo>
                      <a:pt x="43131" y="25400"/>
                    </a:moveTo>
                    <a:lnTo>
                      <a:pt x="45925" y="25400"/>
                    </a:lnTo>
                    <a:lnTo>
                      <a:pt x="43131" y="25400"/>
                    </a:lnTo>
                    <a:cubicBezTo>
                      <a:pt x="43131" y="22733"/>
                      <a:pt x="42645" y="20320"/>
                      <a:pt x="41673" y="17907"/>
                    </a:cubicBezTo>
                    <a:cubicBezTo>
                      <a:pt x="40701" y="15494"/>
                      <a:pt x="39364" y="13335"/>
                      <a:pt x="37542" y="11557"/>
                    </a:cubicBezTo>
                    <a:cubicBezTo>
                      <a:pt x="35720" y="9652"/>
                      <a:pt x="33776" y="8255"/>
                      <a:pt x="31467" y="7239"/>
                    </a:cubicBezTo>
                    <a:cubicBezTo>
                      <a:pt x="29159" y="6223"/>
                      <a:pt x="26729" y="5715"/>
                      <a:pt x="24299" y="5715"/>
                    </a:cubicBezTo>
                    <a:cubicBezTo>
                      <a:pt x="21869" y="5715"/>
                      <a:pt x="19439" y="6223"/>
                      <a:pt x="17131" y="7239"/>
                    </a:cubicBezTo>
                    <a:cubicBezTo>
                      <a:pt x="14822" y="8255"/>
                      <a:pt x="12757" y="9652"/>
                      <a:pt x="11056" y="11557"/>
                    </a:cubicBezTo>
                    <a:cubicBezTo>
                      <a:pt x="9234" y="13462"/>
                      <a:pt x="7897" y="15494"/>
                      <a:pt x="6925" y="17907"/>
                    </a:cubicBezTo>
                    <a:cubicBezTo>
                      <a:pt x="5953" y="20320"/>
                      <a:pt x="5467" y="22860"/>
                      <a:pt x="5467" y="25400"/>
                    </a:cubicBezTo>
                    <a:cubicBezTo>
                      <a:pt x="5467" y="28067"/>
                      <a:pt x="5953" y="30480"/>
                      <a:pt x="6925" y="32893"/>
                    </a:cubicBezTo>
                    <a:cubicBezTo>
                      <a:pt x="7897" y="35306"/>
                      <a:pt x="9234" y="37465"/>
                      <a:pt x="11056" y="39243"/>
                    </a:cubicBezTo>
                    <a:cubicBezTo>
                      <a:pt x="12879" y="41148"/>
                      <a:pt x="14822" y="42545"/>
                      <a:pt x="17131" y="43561"/>
                    </a:cubicBezTo>
                    <a:cubicBezTo>
                      <a:pt x="19439" y="44577"/>
                      <a:pt x="21869" y="45085"/>
                      <a:pt x="24299" y="45085"/>
                    </a:cubicBezTo>
                    <a:cubicBezTo>
                      <a:pt x="26729" y="45085"/>
                      <a:pt x="29159" y="44577"/>
                      <a:pt x="31467" y="43561"/>
                    </a:cubicBezTo>
                    <a:cubicBezTo>
                      <a:pt x="33776" y="42545"/>
                      <a:pt x="35841" y="41148"/>
                      <a:pt x="37542" y="39243"/>
                    </a:cubicBezTo>
                    <a:cubicBezTo>
                      <a:pt x="39364" y="37338"/>
                      <a:pt x="40701" y="35306"/>
                      <a:pt x="41673" y="32893"/>
                    </a:cubicBezTo>
                    <a:cubicBezTo>
                      <a:pt x="42645" y="30480"/>
                      <a:pt x="43131" y="27940"/>
                      <a:pt x="43131" y="25400"/>
                    </a:cubicBezTo>
                    <a:close/>
                  </a:path>
                </a:pathLst>
              </a:custGeom>
              <a:solidFill>
                <a:srgbClr val="3B3535"/>
              </a:solidFill>
            </p:spPr>
          </p:sp>
          <p:sp>
            <p:nvSpPr>
              <p:cNvPr name="Freeform 8" id="8"/>
              <p:cNvSpPr/>
              <p:nvPr/>
            </p:nvSpPr>
            <p:spPr>
              <a:xfrm flipH="false" flipV="false" rot="0">
                <a:off x="172158" y="276606"/>
                <a:ext cx="83102" cy="5842"/>
              </a:xfrm>
              <a:custGeom>
                <a:avLst/>
                <a:gdLst/>
                <a:ahLst/>
                <a:cxnLst/>
                <a:rect r="r" b="b" t="t" l="l"/>
                <a:pathLst>
                  <a:path h="5842" w="83102">
                    <a:moveTo>
                      <a:pt x="2794" y="0"/>
                    </a:moveTo>
                    <a:lnTo>
                      <a:pt x="80308" y="0"/>
                    </a:lnTo>
                    <a:cubicBezTo>
                      <a:pt x="81887" y="0"/>
                      <a:pt x="83102" y="1270"/>
                      <a:pt x="83102" y="2921"/>
                    </a:cubicBezTo>
                    <a:cubicBezTo>
                      <a:pt x="83102" y="4572"/>
                      <a:pt x="81887" y="5842"/>
                      <a:pt x="80308" y="5842"/>
                    </a:cubicBezTo>
                    <a:lnTo>
                      <a:pt x="2794" y="5842"/>
                    </a:lnTo>
                    <a:cubicBezTo>
                      <a:pt x="1215" y="5842"/>
                      <a:pt x="0" y="4572"/>
                      <a:pt x="0" y="2921"/>
                    </a:cubicBezTo>
                    <a:cubicBezTo>
                      <a:pt x="0" y="1270"/>
                      <a:pt x="1215" y="0"/>
                      <a:pt x="2794" y="0"/>
                    </a:cubicBezTo>
                    <a:close/>
                  </a:path>
                </a:pathLst>
              </a:custGeom>
              <a:solidFill>
                <a:srgbClr val="3B3535"/>
              </a:solidFill>
            </p:spPr>
          </p:sp>
          <p:sp>
            <p:nvSpPr>
              <p:cNvPr name="Freeform 9" id="9"/>
              <p:cNvSpPr/>
              <p:nvPr/>
            </p:nvSpPr>
            <p:spPr>
              <a:xfrm flipH="false" flipV="false" rot="0">
                <a:off x="185019" y="232083"/>
                <a:ext cx="30287" cy="41676"/>
              </a:xfrm>
              <a:custGeom>
                <a:avLst/>
                <a:gdLst/>
                <a:ahLst/>
                <a:cxnLst/>
                <a:rect r="r" b="b" t="t" l="l"/>
                <a:pathLst>
                  <a:path h="41676" w="30287">
                    <a:moveTo>
                      <a:pt x="25288" y="40459"/>
                    </a:moveTo>
                    <a:lnTo>
                      <a:pt x="503" y="4645"/>
                    </a:lnTo>
                    <a:cubicBezTo>
                      <a:pt x="-347" y="3375"/>
                      <a:pt x="-104" y="1597"/>
                      <a:pt x="1111" y="581"/>
                    </a:cubicBezTo>
                    <a:cubicBezTo>
                      <a:pt x="2326" y="-435"/>
                      <a:pt x="4027" y="-54"/>
                      <a:pt x="4999" y="1216"/>
                    </a:cubicBezTo>
                    <a:lnTo>
                      <a:pt x="29784" y="37030"/>
                    </a:lnTo>
                    <a:cubicBezTo>
                      <a:pt x="30634" y="38300"/>
                      <a:pt x="30391" y="40078"/>
                      <a:pt x="29176" y="41094"/>
                    </a:cubicBezTo>
                    <a:cubicBezTo>
                      <a:pt x="27961" y="42110"/>
                      <a:pt x="26260" y="41729"/>
                      <a:pt x="25288" y="40459"/>
                    </a:cubicBezTo>
                    <a:close/>
                  </a:path>
                </a:pathLst>
              </a:custGeom>
              <a:solidFill>
                <a:srgbClr val="3B3535"/>
              </a:solidFill>
            </p:spPr>
          </p:sp>
          <p:sp>
            <p:nvSpPr>
              <p:cNvPr name="Freeform 10" id="10"/>
              <p:cNvSpPr/>
              <p:nvPr/>
            </p:nvSpPr>
            <p:spPr>
              <a:xfrm flipH="false" flipV="false" rot="0">
                <a:off x="168149" y="146298"/>
                <a:ext cx="92237" cy="73798"/>
              </a:xfrm>
              <a:custGeom>
                <a:avLst/>
                <a:gdLst/>
                <a:ahLst/>
                <a:cxnLst/>
                <a:rect r="r" b="b" t="t" l="l"/>
                <a:pathLst>
                  <a:path h="73798" w="92237">
                    <a:moveTo>
                      <a:pt x="1458" y="60077"/>
                    </a:moveTo>
                    <a:cubicBezTo>
                      <a:pt x="486" y="56267"/>
                      <a:pt x="0" y="52330"/>
                      <a:pt x="0" y="48393"/>
                    </a:cubicBezTo>
                    <a:lnTo>
                      <a:pt x="2794" y="48393"/>
                    </a:lnTo>
                    <a:lnTo>
                      <a:pt x="0" y="48393"/>
                    </a:lnTo>
                    <a:cubicBezTo>
                      <a:pt x="0" y="44456"/>
                      <a:pt x="486" y="40519"/>
                      <a:pt x="1336" y="36709"/>
                    </a:cubicBezTo>
                    <a:lnTo>
                      <a:pt x="4009" y="37344"/>
                    </a:lnTo>
                    <a:lnTo>
                      <a:pt x="1336" y="36709"/>
                    </a:lnTo>
                    <a:cubicBezTo>
                      <a:pt x="2187" y="32899"/>
                      <a:pt x="3523" y="29216"/>
                      <a:pt x="5345" y="25660"/>
                    </a:cubicBezTo>
                    <a:lnTo>
                      <a:pt x="7775" y="27057"/>
                    </a:lnTo>
                    <a:lnTo>
                      <a:pt x="5345" y="25660"/>
                    </a:lnTo>
                    <a:cubicBezTo>
                      <a:pt x="7168" y="22231"/>
                      <a:pt x="9233" y="18929"/>
                      <a:pt x="11785" y="16008"/>
                    </a:cubicBezTo>
                    <a:cubicBezTo>
                      <a:pt x="14336" y="13087"/>
                      <a:pt x="17130" y="10547"/>
                      <a:pt x="20289" y="8261"/>
                    </a:cubicBezTo>
                    <a:cubicBezTo>
                      <a:pt x="23448" y="6102"/>
                      <a:pt x="26728" y="4324"/>
                      <a:pt x="30373" y="2927"/>
                    </a:cubicBezTo>
                    <a:lnTo>
                      <a:pt x="31345" y="5594"/>
                    </a:lnTo>
                    <a:lnTo>
                      <a:pt x="30373" y="2927"/>
                    </a:lnTo>
                    <a:cubicBezTo>
                      <a:pt x="33897" y="1530"/>
                      <a:pt x="37541" y="641"/>
                      <a:pt x="41308" y="260"/>
                    </a:cubicBezTo>
                    <a:lnTo>
                      <a:pt x="41551" y="3181"/>
                    </a:lnTo>
                    <a:lnTo>
                      <a:pt x="41308" y="260"/>
                    </a:lnTo>
                    <a:cubicBezTo>
                      <a:pt x="45074" y="-121"/>
                      <a:pt x="48840" y="-121"/>
                      <a:pt x="52607" y="514"/>
                    </a:cubicBezTo>
                    <a:lnTo>
                      <a:pt x="52242" y="3308"/>
                    </a:lnTo>
                    <a:lnTo>
                      <a:pt x="52607" y="514"/>
                    </a:lnTo>
                    <a:cubicBezTo>
                      <a:pt x="56373" y="1022"/>
                      <a:pt x="60018" y="2038"/>
                      <a:pt x="63420" y="3562"/>
                    </a:cubicBezTo>
                    <a:lnTo>
                      <a:pt x="62326" y="6229"/>
                    </a:lnTo>
                    <a:lnTo>
                      <a:pt x="63420" y="3562"/>
                    </a:lnTo>
                    <a:cubicBezTo>
                      <a:pt x="66943" y="5086"/>
                      <a:pt x="70224" y="6991"/>
                      <a:pt x="73261" y="9277"/>
                    </a:cubicBezTo>
                    <a:lnTo>
                      <a:pt x="71681" y="11563"/>
                    </a:lnTo>
                    <a:lnTo>
                      <a:pt x="73261" y="9277"/>
                    </a:lnTo>
                    <a:cubicBezTo>
                      <a:pt x="76298" y="11563"/>
                      <a:pt x="79093" y="14357"/>
                      <a:pt x="81523" y="17278"/>
                    </a:cubicBezTo>
                    <a:lnTo>
                      <a:pt x="79457" y="19183"/>
                    </a:lnTo>
                    <a:lnTo>
                      <a:pt x="81523" y="17278"/>
                    </a:lnTo>
                    <a:cubicBezTo>
                      <a:pt x="83952" y="20326"/>
                      <a:pt x="86018" y="23628"/>
                      <a:pt x="87597" y="27184"/>
                    </a:cubicBezTo>
                    <a:lnTo>
                      <a:pt x="85167" y="28454"/>
                    </a:lnTo>
                    <a:lnTo>
                      <a:pt x="87597" y="27184"/>
                    </a:lnTo>
                    <a:cubicBezTo>
                      <a:pt x="89298" y="30740"/>
                      <a:pt x="90392" y="34423"/>
                      <a:pt x="91242" y="38360"/>
                    </a:cubicBezTo>
                    <a:lnTo>
                      <a:pt x="88569" y="38995"/>
                    </a:lnTo>
                    <a:lnTo>
                      <a:pt x="91242" y="38360"/>
                    </a:lnTo>
                    <a:cubicBezTo>
                      <a:pt x="91971" y="42170"/>
                      <a:pt x="92336" y="46107"/>
                      <a:pt x="92214" y="50044"/>
                    </a:cubicBezTo>
                    <a:cubicBezTo>
                      <a:pt x="92093" y="53981"/>
                      <a:pt x="91485" y="57918"/>
                      <a:pt x="90392" y="61601"/>
                    </a:cubicBezTo>
                    <a:lnTo>
                      <a:pt x="87719" y="60839"/>
                    </a:lnTo>
                    <a:lnTo>
                      <a:pt x="90392" y="61601"/>
                    </a:lnTo>
                    <a:cubicBezTo>
                      <a:pt x="89298" y="65411"/>
                      <a:pt x="87840" y="68967"/>
                      <a:pt x="85896" y="72396"/>
                    </a:cubicBezTo>
                    <a:cubicBezTo>
                      <a:pt x="85167" y="73793"/>
                      <a:pt x="83466" y="74174"/>
                      <a:pt x="82130" y="73412"/>
                    </a:cubicBezTo>
                    <a:cubicBezTo>
                      <a:pt x="80794" y="72650"/>
                      <a:pt x="80429" y="70872"/>
                      <a:pt x="81158" y="69475"/>
                    </a:cubicBezTo>
                    <a:cubicBezTo>
                      <a:pt x="82859" y="66427"/>
                      <a:pt x="84195" y="63252"/>
                      <a:pt x="85046" y="59950"/>
                    </a:cubicBezTo>
                    <a:cubicBezTo>
                      <a:pt x="85896" y="56648"/>
                      <a:pt x="86504" y="53219"/>
                      <a:pt x="86625" y="49790"/>
                    </a:cubicBezTo>
                    <a:lnTo>
                      <a:pt x="89420" y="49917"/>
                    </a:lnTo>
                    <a:lnTo>
                      <a:pt x="86625" y="49790"/>
                    </a:lnTo>
                    <a:cubicBezTo>
                      <a:pt x="86747" y="46361"/>
                      <a:pt x="86504" y="42932"/>
                      <a:pt x="85775" y="39503"/>
                    </a:cubicBezTo>
                    <a:cubicBezTo>
                      <a:pt x="85046" y="36074"/>
                      <a:pt x="84074" y="32772"/>
                      <a:pt x="82616" y="29724"/>
                    </a:cubicBezTo>
                    <a:cubicBezTo>
                      <a:pt x="81158" y="26676"/>
                      <a:pt x="79336" y="23628"/>
                      <a:pt x="77270" y="20961"/>
                    </a:cubicBezTo>
                    <a:cubicBezTo>
                      <a:pt x="75083" y="18294"/>
                      <a:pt x="72775" y="15881"/>
                      <a:pt x="70102" y="13849"/>
                    </a:cubicBezTo>
                    <a:cubicBezTo>
                      <a:pt x="67429" y="11817"/>
                      <a:pt x="64513" y="10166"/>
                      <a:pt x="61476" y="8769"/>
                    </a:cubicBezTo>
                    <a:cubicBezTo>
                      <a:pt x="58439" y="7499"/>
                      <a:pt x="55158" y="6610"/>
                      <a:pt x="51878" y="6102"/>
                    </a:cubicBezTo>
                    <a:cubicBezTo>
                      <a:pt x="48597" y="5594"/>
                      <a:pt x="45317" y="5594"/>
                      <a:pt x="41915" y="5848"/>
                    </a:cubicBezTo>
                    <a:cubicBezTo>
                      <a:pt x="38635" y="6229"/>
                      <a:pt x="35355" y="6991"/>
                      <a:pt x="32317" y="8134"/>
                    </a:cubicBezTo>
                    <a:cubicBezTo>
                      <a:pt x="29158" y="9277"/>
                      <a:pt x="26242" y="10928"/>
                      <a:pt x="23448" y="12833"/>
                    </a:cubicBezTo>
                    <a:lnTo>
                      <a:pt x="21869" y="10420"/>
                    </a:lnTo>
                    <a:lnTo>
                      <a:pt x="23448" y="12833"/>
                    </a:lnTo>
                    <a:cubicBezTo>
                      <a:pt x="20654" y="14738"/>
                      <a:pt x="18224" y="17024"/>
                      <a:pt x="16037" y="19691"/>
                    </a:cubicBezTo>
                    <a:lnTo>
                      <a:pt x="13972" y="17786"/>
                    </a:lnTo>
                    <a:lnTo>
                      <a:pt x="16037" y="19691"/>
                    </a:lnTo>
                    <a:cubicBezTo>
                      <a:pt x="13850" y="22231"/>
                      <a:pt x="11906" y="25152"/>
                      <a:pt x="10327" y="28200"/>
                    </a:cubicBezTo>
                    <a:cubicBezTo>
                      <a:pt x="8747" y="31248"/>
                      <a:pt x="7654" y="34550"/>
                      <a:pt x="6803" y="37852"/>
                    </a:cubicBezTo>
                    <a:cubicBezTo>
                      <a:pt x="5953" y="41281"/>
                      <a:pt x="5588" y="44710"/>
                      <a:pt x="5588" y="48139"/>
                    </a:cubicBezTo>
                    <a:cubicBezTo>
                      <a:pt x="5588" y="51568"/>
                      <a:pt x="6074" y="54997"/>
                      <a:pt x="6803" y="58426"/>
                    </a:cubicBezTo>
                    <a:cubicBezTo>
                      <a:pt x="7168" y="59950"/>
                      <a:pt x="6317" y="61474"/>
                      <a:pt x="4859" y="61982"/>
                    </a:cubicBezTo>
                    <a:cubicBezTo>
                      <a:pt x="3401" y="62490"/>
                      <a:pt x="1944" y="61474"/>
                      <a:pt x="1458" y="59950"/>
                    </a:cubicBezTo>
                    <a:close/>
                  </a:path>
                </a:pathLst>
              </a:custGeom>
              <a:solidFill>
                <a:srgbClr val="3B3535"/>
              </a:solidFill>
            </p:spPr>
          </p:sp>
          <p:sp>
            <p:nvSpPr>
              <p:cNvPr name="Freeform 11" id="11"/>
              <p:cNvSpPr/>
              <p:nvPr/>
            </p:nvSpPr>
            <p:spPr>
              <a:xfrm flipH="false" flipV="false" rot="0">
                <a:off x="211512" y="214399"/>
                <a:ext cx="42665" cy="61802"/>
              </a:xfrm>
              <a:custGeom>
                <a:avLst/>
                <a:gdLst/>
                <a:ahLst/>
                <a:cxnLst/>
                <a:rect r="r" b="b" t="t" l="l"/>
                <a:pathLst>
                  <a:path h="61802" w="42665">
                    <a:moveTo>
                      <a:pt x="42169" y="4549"/>
                    </a:moveTo>
                    <a:lnTo>
                      <a:pt x="5113" y="60556"/>
                    </a:lnTo>
                    <a:cubicBezTo>
                      <a:pt x="4263" y="61826"/>
                      <a:pt x="2562" y="62207"/>
                      <a:pt x="1225" y="61318"/>
                    </a:cubicBezTo>
                    <a:cubicBezTo>
                      <a:pt x="-111" y="60429"/>
                      <a:pt x="-354" y="58651"/>
                      <a:pt x="496" y="57254"/>
                    </a:cubicBezTo>
                    <a:lnTo>
                      <a:pt x="37552" y="1247"/>
                    </a:lnTo>
                    <a:cubicBezTo>
                      <a:pt x="38403" y="-23"/>
                      <a:pt x="40103" y="-404"/>
                      <a:pt x="41440" y="485"/>
                    </a:cubicBezTo>
                    <a:cubicBezTo>
                      <a:pt x="42776" y="1374"/>
                      <a:pt x="43019" y="3152"/>
                      <a:pt x="42169" y="4549"/>
                    </a:cubicBezTo>
                    <a:close/>
                  </a:path>
                </a:pathLst>
              </a:custGeom>
              <a:solidFill>
                <a:srgbClr val="3B3535"/>
              </a:solidFill>
            </p:spPr>
          </p:sp>
        </p:grpSp>
        <p:sp>
          <p:nvSpPr>
            <p:cNvPr name="TextBox 12" id="12"/>
            <p:cNvSpPr txBox="true"/>
            <p:nvPr/>
          </p:nvSpPr>
          <p:spPr>
            <a:xfrm rot="0">
              <a:off x="956810" y="430255"/>
              <a:ext cx="3191771" cy="33714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125"/>
                </a:lnSpc>
              </a:pPr>
              <a:r>
                <a:rPr lang="en-US" sz="1639">
                  <a:solidFill>
                    <a:srgbClr val="3B3535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OÙ EN SOMMES-NOUS ?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6349245" y="2827993"/>
            <a:ext cx="8408385" cy="12114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650"/>
              </a:lnSpc>
            </a:pPr>
            <a:r>
              <a:rPr lang="en-US" b="true" sz="7440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SECTION 5 SUR 8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474317" y="3766285"/>
            <a:ext cx="157170" cy="1490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3479"/>
              </a:lnSpc>
            </a:pPr>
            <a:r>
              <a:rPr lang="en-US" b="true" sz="5391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349245" y="4364616"/>
            <a:ext cx="10910055" cy="17353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31"/>
              </a:lnSpc>
            </a:pPr>
            <a:r>
              <a:rPr lang="en-US" b="true" sz="5391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SOUTIEN PERSONNALISÉ À GRANDE ÉCHELLE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6129509" y="6835802"/>
            <a:ext cx="47625" cy="5580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22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349245" y="7555721"/>
            <a:ext cx="10290919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60"/>
              </a:lnSpc>
            </a:pPr>
            <a:r>
              <a:rPr lang="en-US" sz="1900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Compr</a:t>
            </a:r>
            <a:r>
              <a:rPr lang="en-US" sz="1900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endre le rôle</a:t>
            </a:r>
            <a:r>
              <a:rPr lang="en-US" sz="1900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d</a:t>
            </a:r>
            <a:r>
              <a:rPr lang="en-US" sz="1900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e ChatGPT dans l'offre d'un accompagnement personnalisé aux employés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0" y="898"/>
            <a:ext cx="5818831" cy="10286102"/>
            <a:chOff x="0" y="0"/>
            <a:chExt cx="4856439" cy="8584857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4856439" cy="8584819"/>
            </a:xfrm>
            <a:custGeom>
              <a:avLst/>
              <a:gdLst/>
              <a:ahLst/>
              <a:cxnLst/>
              <a:rect r="r" b="b" t="t" l="l"/>
              <a:pathLst>
                <a:path h="8584819" w="4856439">
                  <a:moveTo>
                    <a:pt x="0" y="0"/>
                  </a:moveTo>
                  <a:lnTo>
                    <a:pt x="4856439" y="0"/>
                  </a:lnTo>
                  <a:lnTo>
                    <a:pt x="4856439" y="8584819"/>
                  </a:lnTo>
                  <a:lnTo>
                    <a:pt x="0" y="8584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9009" t="0" r="-8839" b="0"/>
              </a:stretch>
            </a:blipFill>
          </p:spPr>
        </p:sp>
      </p:grpSp>
      <p:sp>
        <p:nvSpPr>
          <p:cNvPr name="TextBox 20" id="20"/>
          <p:cNvSpPr txBox="true"/>
          <p:nvPr/>
        </p:nvSpPr>
        <p:spPr>
          <a:xfrm rot="0">
            <a:off x="7429222" y="7760984"/>
            <a:ext cx="53076" cy="584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22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6349245" y="6664680"/>
            <a:ext cx="10478345" cy="3918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93"/>
              </a:lnSpc>
            </a:pPr>
            <a:r>
              <a:rPr lang="en-US" sz="21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Objectif : concilier </a:t>
            </a:r>
            <a:r>
              <a:rPr lang="en-US" b="true" sz="2148">
                <a:solidFill>
                  <a:srgbClr val="3B3535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personnalisation</a:t>
            </a:r>
            <a:r>
              <a:rPr lang="en-US" sz="21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, </a:t>
            </a:r>
            <a:r>
              <a:rPr lang="en-US" b="true" sz="2148">
                <a:solidFill>
                  <a:srgbClr val="3B3535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cohérence</a:t>
            </a:r>
            <a:r>
              <a:rPr lang="en-US" sz="21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et </a:t>
            </a:r>
            <a:r>
              <a:rPr lang="en-US" b="true" sz="2148">
                <a:solidFill>
                  <a:srgbClr val="3B3535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conformité</a:t>
            </a:r>
            <a:r>
              <a:rPr lang="en-US" sz="21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à grande échelle.</a:t>
            </a:r>
          </a:p>
        </p:txBody>
      </p:sp>
    </p:spTree>
  </p:cSld>
  <p:clrMapOvr>
    <a:masterClrMapping/>
  </p:clrMapOvr>
</p:sld>
</file>

<file path=ppt/slides/slide5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266565" y="329"/>
            <a:ext cx="5484576" cy="10286298"/>
            <a:chOff x="0" y="0"/>
            <a:chExt cx="5715000" cy="1071845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715000" cy="10718419"/>
            </a:xfrm>
            <a:custGeom>
              <a:avLst/>
              <a:gdLst/>
              <a:ahLst/>
              <a:cxnLst/>
              <a:rect r="r" b="b" t="t" l="l"/>
              <a:pathLst>
                <a:path h="10718419" w="5715000">
                  <a:moveTo>
                    <a:pt x="0" y="0"/>
                  </a:moveTo>
                  <a:lnTo>
                    <a:pt x="5715000" y="0"/>
                  </a:lnTo>
                  <a:lnTo>
                    <a:pt x="5715000" y="10718419"/>
                  </a:lnTo>
                  <a:lnTo>
                    <a:pt x="0" y="107184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45" t="-3" r="-144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028700" y="3549626"/>
            <a:ext cx="706621" cy="603827"/>
            <a:chOff x="0" y="0"/>
            <a:chExt cx="552234" cy="471894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63996" y="233413"/>
              <a:ext cx="162584" cy="80828"/>
            </a:xfrm>
            <a:custGeom>
              <a:avLst/>
              <a:gdLst/>
              <a:ahLst/>
              <a:cxnLst/>
              <a:rect r="r" b="b" t="t" l="l"/>
              <a:pathLst>
                <a:path h="80828" w="162584">
                  <a:moveTo>
                    <a:pt x="162192" y="9156"/>
                  </a:moveTo>
                  <a:cubicBezTo>
                    <a:pt x="161938" y="15887"/>
                    <a:pt x="161049" y="21221"/>
                    <a:pt x="159144" y="27698"/>
                  </a:cubicBezTo>
                  <a:cubicBezTo>
                    <a:pt x="159017" y="27952"/>
                    <a:pt x="158890" y="28333"/>
                    <a:pt x="158890" y="28587"/>
                  </a:cubicBezTo>
                  <a:cubicBezTo>
                    <a:pt x="155842" y="35953"/>
                    <a:pt x="152286" y="42430"/>
                    <a:pt x="148222" y="48272"/>
                  </a:cubicBezTo>
                  <a:cubicBezTo>
                    <a:pt x="148095" y="48526"/>
                    <a:pt x="147841" y="48780"/>
                    <a:pt x="147714" y="49034"/>
                  </a:cubicBezTo>
                  <a:cubicBezTo>
                    <a:pt x="143523" y="54114"/>
                    <a:pt x="137935" y="59575"/>
                    <a:pt x="131966" y="64401"/>
                  </a:cubicBezTo>
                  <a:cubicBezTo>
                    <a:pt x="131712" y="64528"/>
                    <a:pt x="131585" y="64782"/>
                    <a:pt x="131331" y="64909"/>
                  </a:cubicBezTo>
                  <a:cubicBezTo>
                    <a:pt x="125870" y="68592"/>
                    <a:pt x="119139" y="72148"/>
                    <a:pt x="113170" y="74815"/>
                  </a:cubicBezTo>
                  <a:cubicBezTo>
                    <a:pt x="112916" y="74942"/>
                    <a:pt x="112789" y="74942"/>
                    <a:pt x="112535" y="75069"/>
                  </a:cubicBezTo>
                  <a:cubicBezTo>
                    <a:pt x="105931" y="77355"/>
                    <a:pt x="98946" y="79133"/>
                    <a:pt x="88913" y="80530"/>
                  </a:cubicBezTo>
                  <a:cubicBezTo>
                    <a:pt x="88659" y="80530"/>
                    <a:pt x="88532" y="80530"/>
                    <a:pt x="88278" y="80657"/>
                  </a:cubicBezTo>
                  <a:cubicBezTo>
                    <a:pt x="81166" y="81165"/>
                    <a:pt x="73672" y="80530"/>
                    <a:pt x="63893" y="78879"/>
                  </a:cubicBezTo>
                  <a:cubicBezTo>
                    <a:pt x="63639" y="78879"/>
                    <a:pt x="63385" y="78752"/>
                    <a:pt x="63131" y="78752"/>
                  </a:cubicBezTo>
                  <a:cubicBezTo>
                    <a:pt x="56019" y="76847"/>
                    <a:pt x="49288" y="74434"/>
                    <a:pt x="42430" y="71386"/>
                  </a:cubicBezTo>
                  <a:cubicBezTo>
                    <a:pt x="42176" y="71259"/>
                    <a:pt x="41922" y="71132"/>
                    <a:pt x="41795" y="71005"/>
                  </a:cubicBezTo>
                  <a:cubicBezTo>
                    <a:pt x="35699" y="67576"/>
                    <a:pt x="30619" y="64020"/>
                    <a:pt x="24904" y="59575"/>
                  </a:cubicBezTo>
                  <a:cubicBezTo>
                    <a:pt x="24650" y="59448"/>
                    <a:pt x="24523" y="59194"/>
                    <a:pt x="24269" y="59067"/>
                  </a:cubicBezTo>
                  <a:cubicBezTo>
                    <a:pt x="19443" y="54368"/>
                    <a:pt x="14490" y="48653"/>
                    <a:pt x="10045" y="42176"/>
                  </a:cubicBezTo>
                  <a:cubicBezTo>
                    <a:pt x="9918" y="41922"/>
                    <a:pt x="9664" y="41668"/>
                    <a:pt x="9537" y="41414"/>
                  </a:cubicBezTo>
                  <a:cubicBezTo>
                    <a:pt x="6108" y="35318"/>
                    <a:pt x="3822" y="30238"/>
                    <a:pt x="1409" y="22618"/>
                  </a:cubicBezTo>
                  <a:cubicBezTo>
                    <a:pt x="1282" y="22237"/>
                    <a:pt x="1155" y="21856"/>
                    <a:pt x="1155" y="21475"/>
                  </a:cubicBezTo>
                  <a:cubicBezTo>
                    <a:pt x="647" y="19189"/>
                    <a:pt x="393" y="14871"/>
                    <a:pt x="12" y="9537"/>
                  </a:cubicBezTo>
                  <a:cubicBezTo>
                    <a:pt x="-242" y="4584"/>
                    <a:pt x="3568" y="266"/>
                    <a:pt x="8521" y="12"/>
                  </a:cubicBezTo>
                  <a:cubicBezTo>
                    <a:pt x="13474" y="-242"/>
                    <a:pt x="17792" y="3568"/>
                    <a:pt x="18046" y="8521"/>
                  </a:cubicBezTo>
                  <a:cubicBezTo>
                    <a:pt x="18427" y="14236"/>
                    <a:pt x="18681" y="17157"/>
                    <a:pt x="18808" y="18046"/>
                  </a:cubicBezTo>
                  <a:lnTo>
                    <a:pt x="9918" y="19824"/>
                  </a:lnTo>
                  <a:lnTo>
                    <a:pt x="18427" y="16903"/>
                  </a:lnTo>
                  <a:cubicBezTo>
                    <a:pt x="20586" y="23507"/>
                    <a:pt x="22491" y="27571"/>
                    <a:pt x="25285" y="32524"/>
                  </a:cubicBezTo>
                  <a:lnTo>
                    <a:pt x="17411" y="36969"/>
                  </a:lnTo>
                  <a:lnTo>
                    <a:pt x="24777" y="31889"/>
                  </a:lnTo>
                  <a:cubicBezTo>
                    <a:pt x="28587" y="37350"/>
                    <a:pt x="32778" y="42176"/>
                    <a:pt x="36715" y="46113"/>
                  </a:cubicBezTo>
                  <a:lnTo>
                    <a:pt x="30492" y="52590"/>
                  </a:lnTo>
                  <a:lnTo>
                    <a:pt x="36080" y="45605"/>
                  </a:lnTo>
                  <a:cubicBezTo>
                    <a:pt x="41033" y="49542"/>
                    <a:pt x="45351" y="52590"/>
                    <a:pt x="50558" y="55384"/>
                  </a:cubicBezTo>
                  <a:lnTo>
                    <a:pt x="46113" y="63258"/>
                  </a:lnTo>
                  <a:lnTo>
                    <a:pt x="49923" y="55003"/>
                  </a:lnTo>
                  <a:cubicBezTo>
                    <a:pt x="55765" y="57670"/>
                    <a:pt x="61607" y="59702"/>
                    <a:pt x="67703" y="61353"/>
                  </a:cubicBezTo>
                  <a:lnTo>
                    <a:pt x="65417" y="70116"/>
                  </a:lnTo>
                  <a:lnTo>
                    <a:pt x="66941" y="61226"/>
                  </a:lnTo>
                  <a:cubicBezTo>
                    <a:pt x="76086" y="62750"/>
                    <a:pt x="82055" y="63131"/>
                    <a:pt x="87135" y="62750"/>
                  </a:cubicBezTo>
                  <a:lnTo>
                    <a:pt x="87770" y="71767"/>
                  </a:lnTo>
                  <a:lnTo>
                    <a:pt x="86500" y="62877"/>
                  </a:lnTo>
                  <a:cubicBezTo>
                    <a:pt x="95517" y="61607"/>
                    <a:pt x="101359" y="60083"/>
                    <a:pt x="106820" y="58305"/>
                  </a:cubicBezTo>
                  <a:lnTo>
                    <a:pt x="109741" y="66814"/>
                  </a:lnTo>
                  <a:lnTo>
                    <a:pt x="106185" y="58559"/>
                  </a:lnTo>
                  <a:cubicBezTo>
                    <a:pt x="111265" y="56400"/>
                    <a:pt x="116853" y="53352"/>
                    <a:pt x="121552" y="50177"/>
                  </a:cubicBezTo>
                  <a:lnTo>
                    <a:pt x="126505" y="57670"/>
                  </a:lnTo>
                  <a:lnTo>
                    <a:pt x="120790" y="50685"/>
                  </a:lnTo>
                  <a:cubicBezTo>
                    <a:pt x="125997" y="46494"/>
                    <a:pt x="130696" y="41795"/>
                    <a:pt x="134125" y="37731"/>
                  </a:cubicBezTo>
                  <a:lnTo>
                    <a:pt x="141110" y="43573"/>
                  </a:lnTo>
                  <a:lnTo>
                    <a:pt x="133617" y="38493"/>
                  </a:lnTo>
                  <a:cubicBezTo>
                    <a:pt x="136919" y="33540"/>
                    <a:pt x="139967" y="28206"/>
                    <a:pt x="142507" y="22110"/>
                  </a:cubicBezTo>
                  <a:lnTo>
                    <a:pt x="150889" y="25539"/>
                  </a:lnTo>
                  <a:lnTo>
                    <a:pt x="142253" y="22999"/>
                  </a:lnTo>
                  <a:cubicBezTo>
                    <a:pt x="143777" y="17919"/>
                    <a:pt x="144412" y="14109"/>
                    <a:pt x="144539" y="8775"/>
                  </a:cubicBezTo>
                  <a:cubicBezTo>
                    <a:pt x="144793" y="3822"/>
                    <a:pt x="148984" y="-115"/>
                    <a:pt x="153937" y="139"/>
                  </a:cubicBezTo>
                  <a:cubicBezTo>
                    <a:pt x="158890" y="393"/>
                    <a:pt x="162827" y="4584"/>
                    <a:pt x="162573" y="9537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325094" y="233144"/>
              <a:ext cx="163477" cy="81180"/>
            </a:xfrm>
            <a:custGeom>
              <a:avLst/>
              <a:gdLst/>
              <a:ahLst/>
              <a:cxnLst/>
              <a:rect r="r" b="b" t="t" l="l"/>
              <a:pathLst>
                <a:path h="81180" w="163477">
                  <a:moveTo>
                    <a:pt x="163477" y="10441"/>
                  </a:moveTo>
                  <a:cubicBezTo>
                    <a:pt x="161445" y="23014"/>
                    <a:pt x="159032" y="30253"/>
                    <a:pt x="156365" y="36349"/>
                  </a:cubicBezTo>
                  <a:cubicBezTo>
                    <a:pt x="156238" y="36603"/>
                    <a:pt x="156111" y="36857"/>
                    <a:pt x="155984" y="37111"/>
                  </a:cubicBezTo>
                  <a:cubicBezTo>
                    <a:pt x="151920" y="44096"/>
                    <a:pt x="147475" y="50192"/>
                    <a:pt x="142395" y="55907"/>
                  </a:cubicBezTo>
                  <a:cubicBezTo>
                    <a:pt x="142268" y="56161"/>
                    <a:pt x="142014" y="56288"/>
                    <a:pt x="141760" y="56542"/>
                  </a:cubicBezTo>
                  <a:cubicBezTo>
                    <a:pt x="137061" y="60860"/>
                    <a:pt x="131727" y="65178"/>
                    <a:pt x="125631" y="69115"/>
                  </a:cubicBezTo>
                  <a:cubicBezTo>
                    <a:pt x="125377" y="69242"/>
                    <a:pt x="125123" y="69369"/>
                    <a:pt x="124869" y="69496"/>
                  </a:cubicBezTo>
                  <a:cubicBezTo>
                    <a:pt x="118773" y="72671"/>
                    <a:pt x="112296" y="75465"/>
                    <a:pt x="106200" y="77370"/>
                  </a:cubicBezTo>
                  <a:cubicBezTo>
                    <a:pt x="105946" y="77497"/>
                    <a:pt x="105692" y="77497"/>
                    <a:pt x="105438" y="77624"/>
                  </a:cubicBezTo>
                  <a:cubicBezTo>
                    <a:pt x="98707" y="79275"/>
                    <a:pt x="89182" y="80672"/>
                    <a:pt x="81942" y="81180"/>
                  </a:cubicBezTo>
                  <a:cubicBezTo>
                    <a:pt x="81434" y="81180"/>
                    <a:pt x="81053" y="81180"/>
                    <a:pt x="80545" y="81180"/>
                  </a:cubicBezTo>
                  <a:cubicBezTo>
                    <a:pt x="73052" y="80545"/>
                    <a:pt x="64035" y="79021"/>
                    <a:pt x="57558" y="77370"/>
                  </a:cubicBezTo>
                  <a:cubicBezTo>
                    <a:pt x="57304" y="77370"/>
                    <a:pt x="57177" y="77243"/>
                    <a:pt x="56923" y="77116"/>
                  </a:cubicBezTo>
                  <a:cubicBezTo>
                    <a:pt x="50065" y="74830"/>
                    <a:pt x="43842" y="72036"/>
                    <a:pt x="38000" y="68861"/>
                  </a:cubicBezTo>
                  <a:cubicBezTo>
                    <a:pt x="37746" y="68734"/>
                    <a:pt x="37492" y="68607"/>
                    <a:pt x="37365" y="68480"/>
                  </a:cubicBezTo>
                  <a:cubicBezTo>
                    <a:pt x="30380" y="63781"/>
                    <a:pt x="25427" y="59971"/>
                    <a:pt x="20855" y="55526"/>
                  </a:cubicBezTo>
                  <a:cubicBezTo>
                    <a:pt x="20601" y="55272"/>
                    <a:pt x="20474" y="55145"/>
                    <a:pt x="20220" y="54891"/>
                  </a:cubicBezTo>
                  <a:cubicBezTo>
                    <a:pt x="15013" y="48922"/>
                    <a:pt x="11330" y="43715"/>
                    <a:pt x="7520" y="37365"/>
                  </a:cubicBezTo>
                  <a:cubicBezTo>
                    <a:pt x="7393" y="37111"/>
                    <a:pt x="7139" y="36730"/>
                    <a:pt x="7012" y="36476"/>
                  </a:cubicBezTo>
                  <a:cubicBezTo>
                    <a:pt x="3837" y="29364"/>
                    <a:pt x="1551" y="22125"/>
                    <a:pt x="662" y="16791"/>
                  </a:cubicBezTo>
                  <a:cubicBezTo>
                    <a:pt x="662" y="16537"/>
                    <a:pt x="535" y="16283"/>
                    <a:pt x="535" y="16029"/>
                  </a:cubicBezTo>
                  <a:lnTo>
                    <a:pt x="27" y="9679"/>
                  </a:lnTo>
                  <a:cubicBezTo>
                    <a:pt x="-354" y="4726"/>
                    <a:pt x="3329" y="408"/>
                    <a:pt x="8282" y="27"/>
                  </a:cubicBezTo>
                  <a:cubicBezTo>
                    <a:pt x="13235" y="-354"/>
                    <a:pt x="17553" y="3329"/>
                    <a:pt x="17934" y="8282"/>
                  </a:cubicBezTo>
                  <a:lnTo>
                    <a:pt x="18442" y="14632"/>
                  </a:lnTo>
                  <a:lnTo>
                    <a:pt x="9425" y="15267"/>
                  </a:lnTo>
                  <a:lnTo>
                    <a:pt x="18315" y="13870"/>
                  </a:lnTo>
                  <a:cubicBezTo>
                    <a:pt x="18823" y="17172"/>
                    <a:pt x="20601" y="22887"/>
                    <a:pt x="23395" y="29110"/>
                  </a:cubicBezTo>
                  <a:lnTo>
                    <a:pt x="15140" y="32793"/>
                  </a:lnTo>
                  <a:lnTo>
                    <a:pt x="22887" y="28221"/>
                  </a:lnTo>
                  <a:cubicBezTo>
                    <a:pt x="26062" y="33682"/>
                    <a:pt x="29110" y="38000"/>
                    <a:pt x="33555" y="42953"/>
                  </a:cubicBezTo>
                  <a:lnTo>
                    <a:pt x="26824" y="48922"/>
                  </a:lnTo>
                  <a:lnTo>
                    <a:pt x="33047" y="42318"/>
                  </a:lnTo>
                  <a:cubicBezTo>
                    <a:pt x="36857" y="46001"/>
                    <a:pt x="40921" y="49176"/>
                    <a:pt x="47144" y="53367"/>
                  </a:cubicBezTo>
                  <a:lnTo>
                    <a:pt x="42191" y="60860"/>
                  </a:lnTo>
                  <a:lnTo>
                    <a:pt x="46509" y="52986"/>
                  </a:lnTo>
                  <a:cubicBezTo>
                    <a:pt x="51462" y="55653"/>
                    <a:pt x="56796" y="58066"/>
                    <a:pt x="62638" y="59971"/>
                  </a:cubicBezTo>
                  <a:lnTo>
                    <a:pt x="59717" y="68480"/>
                  </a:lnTo>
                  <a:lnTo>
                    <a:pt x="62003" y="59717"/>
                  </a:lnTo>
                  <a:cubicBezTo>
                    <a:pt x="67464" y="61114"/>
                    <a:pt x="75465" y="62511"/>
                    <a:pt x="82069" y="63019"/>
                  </a:cubicBezTo>
                  <a:lnTo>
                    <a:pt x="81307" y="72036"/>
                  </a:lnTo>
                  <a:lnTo>
                    <a:pt x="80672" y="63019"/>
                  </a:lnTo>
                  <a:cubicBezTo>
                    <a:pt x="86896" y="62638"/>
                    <a:pt x="95278" y="61368"/>
                    <a:pt x="101120" y="59971"/>
                  </a:cubicBezTo>
                  <a:lnTo>
                    <a:pt x="103152" y="68734"/>
                  </a:lnTo>
                  <a:lnTo>
                    <a:pt x="100358" y="60225"/>
                  </a:lnTo>
                  <a:cubicBezTo>
                    <a:pt x="105565" y="58574"/>
                    <a:pt x="111153" y="56161"/>
                    <a:pt x="116233" y="53494"/>
                  </a:cubicBezTo>
                  <a:lnTo>
                    <a:pt x="120424" y="61495"/>
                  </a:lnTo>
                  <a:lnTo>
                    <a:pt x="115471" y="54002"/>
                  </a:lnTo>
                  <a:cubicBezTo>
                    <a:pt x="120678" y="50573"/>
                    <a:pt x="125250" y="47017"/>
                    <a:pt x="129187" y="43334"/>
                  </a:cubicBezTo>
                  <a:lnTo>
                    <a:pt x="135283" y="49938"/>
                  </a:lnTo>
                  <a:lnTo>
                    <a:pt x="128552" y="43969"/>
                  </a:lnTo>
                  <a:cubicBezTo>
                    <a:pt x="132870" y="39143"/>
                    <a:pt x="136553" y="34190"/>
                    <a:pt x="139982" y="28221"/>
                  </a:cubicBezTo>
                  <a:lnTo>
                    <a:pt x="147856" y="32666"/>
                  </a:lnTo>
                  <a:lnTo>
                    <a:pt x="139601" y="28983"/>
                  </a:lnTo>
                  <a:cubicBezTo>
                    <a:pt x="141633" y="24538"/>
                    <a:pt x="143538" y="18950"/>
                    <a:pt x="145443" y="7647"/>
                  </a:cubicBezTo>
                  <a:cubicBezTo>
                    <a:pt x="146205" y="2694"/>
                    <a:pt x="150904" y="-608"/>
                    <a:pt x="155730" y="154"/>
                  </a:cubicBezTo>
                  <a:cubicBezTo>
                    <a:pt x="160556" y="916"/>
                    <a:pt x="163985" y="5615"/>
                    <a:pt x="163223" y="10441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63627" y="233171"/>
              <a:ext cx="162561" cy="18034"/>
            </a:xfrm>
            <a:custGeom>
              <a:avLst/>
              <a:gdLst/>
              <a:ahLst/>
              <a:cxnLst/>
              <a:rect r="r" b="b" t="t" l="l"/>
              <a:pathLst>
                <a:path h="18034" w="162561">
                  <a:moveTo>
                    <a:pt x="153544" y="18034"/>
                  </a:moveTo>
                  <a:lnTo>
                    <a:pt x="9017" y="18034"/>
                  </a:lnTo>
                  <a:cubicBezTo>
                    <a:pt x="4064" y="18034"/>
                    <a:pt x="0" y="13970"/>
                    <a:pt x="0" y="9017"/>
                  </a:cubicBezTo>
                  <a:cubicBezTo>
                    <a:pt x="0" y="4064"/>
                    <a:pt x="4064" y="0"/>
                    <a:pt x="9017" y="0"/>
                  </a:cubicBezTo>
                  <a:lnTo>
                    <a:pt x="153544" y="0"/>
                  </a:lnTo>
                  <a:cubicBezTo>
                    <a:pt x="158497" y="0"/>
                    <a:pt x="162561" y="4064"/>
                    <a:pt x="162561" y="9017"/>
                  </a:cubicBezTo>
                  <a:cubicBezTo>
                    <a:pt x="162561" y="13970"/>
                    <a:pt x="158497" y="18034"/>
                    <a:pt x="153544" y="18034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325375" y="233171"/>
              <a:ext cx="163323" cy="18034"/>
            </a:xfrm>
            <a:custGeom>
              <a:avLst/>
              <a:gdLst/>
              <a:ahLst/>
              <a:cxnLst/>
              <a:rect r="r" b="b" t="t" l="l"/>
              <a:pathLst>
                <a:path h="18034" w="163323">
                  <a:moveTo>
                    <a:pt x="154306" y="18034"/>
                  </a:moveTo>
                  <a:lnTo>
                    <a:pt x="9017" y="18034"/>
                  </a:lnTo>
                  <a:cubicBezTo>
                    <a:pt x="4064" y="18034"/>
                    <a:pt x="0" y="13970"/>
                    <a:pt x="0" y="9017"/>
                  </a:cubicBezTo>
                  <a:cubicBezTo>
                    <a:pt x="0" y="4064"/>
                    <a:pt x="4064" y="0"/>
                    <a:pt x="9017" y="0"/>
                  </a:cubicBezTo>
                  <a:lnTo>
                    <a:pt x="154306" y="0"/>
                  </a:lnTo>
                  <a:cubicBezTo>
                    <a:pt x="159259" y="0"/>
                    <a:pt x="163323" y="4064"/>
                    <a:pt x="163323" y="9017"/>
                  </a:cubicBezTo>
                  <a:cubicBezTo>
                    <a:pt x="163323" y="13970"/>
                    <a:pt x="159259" y="18034"/>
                    <a:pt x="154306" y="18034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398276" y="102167"/>
              <a:ext cx="90419" cy="148980"/>
            </a:xfrm>
            <a:custGeom>
              <a:avLst/>
              <a:gdLst/>
              <a:ahLst/>
              <a:cxnLst/>
              <a:rect r="r" b="b" t="t" l="l"/>
              <a:pathLst>
                <a:path h="148980" w="90419">
                  <a:moveTo>
                    <a:pt x="73531" y="144339"/>
                  </a:moveTo>
                  <a:lnTo>
                    <a:pt x="1140" y="13276"/>
                  </a:lnTo>
                  <a:cubicBezTo>
                    <a:pt x="-1273" y="8958"/>
                    <a:pt x="251" y="3370"/>
                    <a:pt x="4696" y="1084"/>
                  </a:cubicBezTo>
                  <a:cubicBezTo>
                    <a:pt x="9141" y="-1202"/>
                    <a:pt x="14603" y="195"/>
                    <a:pt x="16889" y="4640"/>
                  </a:cubicBezTo>
                  <a:lnTo>
                    <a:pt x="89279" y="135703"/>
                  </a:lnTo>
                  <a:cubicBezTo>
                    <a:pt x="91692" y="140021"/>
                    <a:pt x="90168" y="145609"/>
                    <a:pt x="85723" y="147895"/>
                  </a:cubicBezTo>
                  <a:cubicBezTo>
                    <a:pt x="81278" y="150181"/>
                    <a:pt x="75817" y="148784"/>
                    <a:pt x="73531" y="144339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325120" y="102106"/>
              <a:ext cx="91189" cy="146942"/>
            </a:xfrm>
            <a:custGeom>
              <a:avLst/>
              <a:gdLst/>
              <a:ahLst/>
              <a:cxnLst/>
              <a:rect r="r" b="b" t="t" l="l"/>
              <a:pathLst>
                <a:path h="146942" w="91189">
                  <a:moveTo>
                    <a:pt x="90044" y="13464"/>
                  </a:moveTo>
                  <a:lnTo>
                    <a:pt x="16892" y="142368"/>
                  </a:lnTo>
                  <a:cubicBezTo>
                    <a:pt x="14479" y="146686"/>
                    <a:pt x="8891" y="148210"/>
                    <a:pt x="4573" y="145797"/>
                  </a:cubicBezTo>
                  <a:cubicBezTo>
                    <a:pt x="255" y="143384"/>
                    <a:pt x="-1269" y="137796"/>
                    <a:pt x="1144" y="133478"/>
                  </a:cubicBezTo>
                  <a:lnTo>
                    <a:pt x="74296" y="4574"/>
                  </a:lnTo>
                  <a:cubicBezTo>
                    <a:pt x="76709" y="256"/>
                    <a:pt x="82297" y="-1268"/>
                    <a:pt x="86616" y="1145"/>
                  </a:cubicBezTo>
                  <a:cubicBezTo>
                    <a:pt x="90934" y="3558"/>
                    <a:pt x="92458" y="9146"/>
                    <a:pt x="90045" y="13464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36270" y="101923"/>
              <a:ext cx="90046" cy="145784"/>
            </a:xfrm>
            <a:custGeom>
              <a:avLst/>
              <a:gdLst/>
              <a:ahLst/>
              <a:cxnLst/>
              <a:rect r="r" b="b" t="t" l="l"/>
              <a:pathLst>
                <a:path h="145784" w="90046">
                  <a:moveTo>
                    <a:pt x="73154" y="141281"/>
                  </a:moveTo>
                  <a:lnTo>
                    <a:pt x="1144" y="13520"/>
                  </a:lnTo>
                  <a:cubicBezTo>
                    <a:pt x="-1269" y="9202"/>
                    <a:pt x="255" y="3741"/>
                    <a:pt x="4574" y="1201"/>
                  </a:cubicBezTo>
                  <a:cubicBezTo>
                    <a:pt x="8892" y="-1339"/>
                    <a:pt x="14353" y="312"/>
                    <a:pt x="16893" y="4630"/>
                  </a:cubicBezTo>
                  <a:lnTo>
                    <a:pt x="88902" y="132264"/>
                  </a:lnTo>
                  <a:cubicBezTo>
                    <a:pt x="91315" y="136582"/>
                    <a:pt x="89791" y="142043"/>
                    <a:pt x="85473" y="144583"/>
                  </a:cubicBezTo>
                  <a:cubicBezTo>
                    <a:pt x="81155" y="147123"/>
                    <a:pt x="75694" y="145472"/>
                    <a:pt x="73154" y="141154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63499" y="101979"/>
              <a:ext cx="90808" cy="145926"/>
            </a:xfrm>
            <a:custGeom>
              <a:avLst/>
              <a:gdLst/>
              <a:ahLst/>
              <a:cxnLst/>
              <a:rect r="r" b="b" t="t" l="l"/>
              <a:pathLst>
                <a:path h="145926" w="90808">
                  <a:moveTo>
                    <a:pt x="89664" y="13591"/>
                  </a:moveTo>
                  <a:lnTo>
                    <a:pt x="16892" y="141352"/>
                  </a:lnTo>
                  <a:cubicBezTo>
                    <a:pt x="14479" y="145670"/>
                    <a:pt x="8891" y="147194"/>
                    <a:pt x="4573" y="144781"/>
                  </a:cubicBezTo>
                  <a:cubicBezTo>
                    <a:pt x="255" y="142368"/>
                    <a:pt x="-1269" y="136780"/>
                    <a:pt x="1144" y="132462"/>
                  </a:cubicBezTo>
                  <a:lnTo>
                    <a:pt x="73915" y="4574"/>
                  </a:lnTo>
                  <a:cubicBezTo>
                    <a:pt x="76328" y="256"/>
                    <a:pt x="81917" y="-1268"/>
                    <a:pt x="86235" y="1145"/>
                  </a:cubicBezTo>
                  <a:cubicBezTo>
                    <a:pt x="90553" y="3558"/>
                    <a:pt x="92077" y="9146"/>
                    <a:pt x="89664" y="13464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231637" y="63500"/>
              <a:ext cx="88924" cy="51701"/>
            </a:xfrm>
            <a:custGeom>
              <a:avLst/>
              <a:gdLst/>
              <a:ahLst/>
              <a:cxnLst/>
              <a:rect r="r" b="b" t="t" l="l"/>
              <a:pathLst>
                <a:path h="51701" w="88924">
                  <a:moveTo>
                    <a:pt x="70878" y="43180"/>
                  </a:moveTo>
                  <a:cubicBezTo>
                    <a:pt x="70751" y="39751"/>
                    <a:pt x="69862" y="36576"/>
                    <a:pt x="68465" y="33528"/>
                  </a:cubicBezTo>
                  <a:cubicBezTo>
                    <a:pt x="67068" y="30480"/>
                    <a:pt x="65163" y="27686"/>
                    <a:pt x="62623" y="25400"/>
                  </a:cubicBezTo>
                  <a:cubicBezTo>
                    <a:pt x="60210" y="23114"/>
                    <a:pt x="57416" y="21336"/>
                    <a:pt x="54241" y="20066"/>
                  </a:cubicBezTo>
                  <a:lnTo>
                    <a:pt x="57543" y="11684"/>
                  </a:lnTo>
                  <a:lnTo>
                    <a:pt x="54241" y="20066"/>
                  </a:lnTo>
                  <a:cubicBezTo>
                    <a:pt x="51066" y="18796"/>
                    <a:pt x="47891" y="18161"/>
                    <a:pt x="44462" y="18161"/>
                  </a:cubicBezTo>
                  <a:cubicBezTo>
                    <a:pt x="41033" y="18161"/>
                    <a:pt x="37858" y="18796"/>
                    <a:pt x="34683" y="20066"/>
                  </a:cubicBezTo>
                  <a:cubicBezTo>
                    <a:pt x="31508" y="21336"/>
                    <a:pt x="28714" y="23114"/>
                    <a:pt x="26301" y="25400"/>
                  </a:cubicBezTo>
                  <a:cubicBezTo>
                    <a:pt x="23888" y="27686"/>
                    <a:pt x="21856" y="30480"/>
                    <a:pt x="20459" y="33528"/>
                  </a:cubicBezTo>
                  <a:cubicBezTo>
                    <a:pt x="19062" y="36576"/>
                    <a:pt x="18300" y="39878"/>
                    <a:pt x="18046" y="43180"/>
                  </a:cubicBezTo>
                  <a:cubicBezTo>
                    <a:pt x="17792" y="48133"/>
                    <a:pt x="13474" y="51943"/>
                    <a:pt x="8521" y="51689"/>
                  </a:cubicBezTo>
                  <a:cubicBezTo>
                    <a:pt x="3568" y="51435"/>
                    <a:pt x="-242" y="47117"/>
                    <a:pt x="12" y="42164"/>
                  </a:cubicBezTo>
                  <a:cubicBezTo>
                    <a:pt x="266" y="36449"/>
                    <a:pt x="1663" y="30988"/>
                    <a:pt x="4076" y="25908"/>
                  </a:cubicBezTo>
                  <a:lnTo>
                    <a:pt x="12204" y="29718"/>
                  </a:lnTo>
                  <a:lnTo>
                    <a:pt x="4076" y="25908"/>
                  </a:lnTo>
                  <a:cubicBezTo>
                    <a:pt x="6489" y="20701"/>
                    <a:pt x="9791" y="16129"/>
                    <a:pt x="13855" y="12319"/>
                  </a:cubicBezTo>
                  <a:lnTo>
                    <a:pt x="20078" y="18923"/>
                  </a:lnTo>
                  <a:lnTo>
                    <a:pt x="13855" y="12446"/>
                  </a:lnTo>
                  <a:cubicBezTo>
                    <a:pt x="18046" y="8509"/>
                    <a:pt x="22745" y="5461"/>
                    <a:pt x="28079" y="3429"/>
                  </a:cubicBezTo>
                  <a:lnTo>
                    <a:pt x="31381" y="11811"/>
                  </a:lnTo>
                  <a:lnTo>
                    <a:pt x="28079" y="3429"/>
                  </a:lnTo>
                  <a:cubicBezTo>
                    <a:pt x="33413" y="1270"/>
                    <a:pt x="38874" y="254"/>
                    <a:pt x="44589" y="254"/>
                  </a:cubicBezTo>
                  <a:lnTo>
                    <a:pt x="44589" y="9271"/>
                  </a:lnTo>
                  <a:lnTo>
                    <a:pt x="44589" y="0"/>
                  </a:lnTo>
                  <a:cubicBezTo>
                    <a:pt x="50304" y="0"/>
                    <a:pt x="55765" y="1016"/>
                    <a:pt x="61099" y="3175"/>
                  </a:cubicBezTo>
                  <a:cubicBezTo>
                    <a:pt x="66433" y="5334"/>
                    <a:pt x="71132" y="8255"/>
                    <a:pt x="75196" y="12192"/>
                  </a:cubicBezTo>
                  <a:lnTo>
                    <a:pt x="68973" y="18669"/>
                  </a:lnTo>
                  <a:lnTo>
                    <a:pt x="75196" y="12065"/>
                  </a:lnTo>
                  <a:cubicBezTo>
                    <a:pt x="79387" y="16002"/>
                    <a:pt x="82562" y="20574"/>
                    <a:pt x="84975" y="25781"/>
                  </a:cubicBezTo>
                  <a:lnTo>
                    <a:pt x="76720" y="29591"/>
                  </a:lnTo>
                  <a:lnTo>
                    <a:pt x="84848" y="25781"/>
                  </a:lnTo>
                  <a:cubicBezTo>
                    <a:pt x="87261" y="30988"/>
                    <a:pt x="88531" y="36449"/>
                    <a:pt x="88912" y="42164"/>
                  </a:cubicBezTo>
                  <a:cubicBezTo>
                    <a:pt x="89166" y="47117"/>
                    <a:pt x="85356" y="51435"/>
                    <a:pt x="80403" y="51689"/>
                  </a:cubicBezTo>
                  <a:cubicBezTo>
                    <a:pt x="75450" y="51943"/>
                    <a:pt x="71132" y="48133"/>
                    <a:pt x="70878" y="43180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267691" y="97025"/>
              <a:ext cx="53366" cy="56417"/>
            </a:xfrm>
            <a:custGeom>
              <a:avLst/>
              <a:gdLst/>
              <a:ahLst/>
              <a:cxnLst/>
              <a:rect r="r" b="b" t="t" l="l"/>
              <a:pathLst>
                <a:path h="56417" w="53366">
                  <a:moveTo>
                    <a:pt x="53239" y="9020"/>
                  </a:moveTo>
                  <a:cubicBezTo>
                    <a:pt x="53366" y="14989"/>
                    <a:pt x="52223" y="20831"/>
                    <a:pt x="50191" y="26419"/>
                  </a:cubicBezTo>
                  <a:cubicBezTo>
                    <a:pt x="48032" y="32007"/>
                    <a:pt x="44984" y="37087"/>
                    <a:pt x="40920" y="41405"/>
                  </a:cubicBezTo>
                  <a:lnTo>
                    <a:pt x="34316" y="35309"/>
                  </a:lnTo>
                  <a:lnTo>
                    <a:pt x="40920" y="41405"/>
                  </a:lnTo>
                  <a:cubicBezTo>
                    <a:pt x="36856" y="45850"/>
                    <a:pt x="32157" y="49279"/>
                    <a:pt x="26696" y="51946"/>
                  </a:cubicBezTo>
                  <a:cubicBezTo>
                    <a:pt x="21235" y="54486"/>
                    <a:pt x="15647" y="56010"/>
                    <a:pt x="9678" y="56391"/>
                  </a:cubicBezTo>
                  <a:cubicBezTo>
                    <a:pt x="4725" y="56772"/>
                    <a:pt x="407" y="52962"/>
                    <a:pt x="26" y="48009"/>
                  </a:cubicBezTo>
                  <a:cubicBezTo>
                    <a:pt x="-355" y="43056"/>
                    <a:pt x="3455" y="38738"/>
                    <a:pt x="8408" y="38357"/>
                  </a:cubicBezTo>
                  <a:cubicBezTo>
                    <a:pt x="12091" y="38103"/>
                    <a:pt x="15520" y="37214"/>
                    <a:pt x="18949" y="35563"/>
                  </a:cubicBezTo>
                  <a:lnTo>
                    <a:pt x="22886" y="43691"/>
                  </a:lnTo>
                  <a:lnTo>
                    <a:pt x="18949" y="35563"/>
                  </a:lnTo>
                  <a:cubicBezTo>
                    <a:pt x="22251" y="33912"/>
                    <a:pt x="25172" y="31880"/>
                    <a:pt x="27712" y="29086"/>
                  </a:cubicBezTo>
                  <a:cubicBezTo>
                    <a:pt x="30252" y="26419"/>
                    <a:pt x="32157" y="23371"/>
                    <a:pt x="33427" y="19815"/>
                  </a:cubicBezTo>
                  <a:lnTo>
                    <a:pt x="41809" y="22990"/>
                  </a:lnTo>
                  <a:lnTo>
                    <a:pt x="33427" y="19815"/>
                  </a:lnTo>
                  <a:cubicBezTo>
                    <a:pt x="34697" y="16386"/>
                    <a:pt x="35332" y="12830"/>
                    <a:pt x="35332" y="9147"/>
                  </a:cubicBezTo>
                  <a:cubicBezTo>
                    <a:pt x="35205" y="4194"/>
                    <a:pt x="39269" y="130"/>
                    <a:pt x="44222" y="3"/>
                  </a:cubicBezTo>
                  <a:cubicBezTo>
                    <a:pt x="49175" y="-124"/>
                    <a:pt x="53239" y="3940"/>
                    <a:pt x="53366" y="8893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231115" y="99160"/>
              <a:ext cx="54902" cy="54267"/>
            </a:xfrm>
            <a:custGeom>
              <a:avLst/>
              <a:gdLst/>
              <a:ahLst/>
              <a:cxnLst/>
              <a:rect r="r" b="b" t="t" l="l"/>
              <a:pathLst>
                <a:path h="54267" w="54902">
                  <a:moveTo>
                    <a:pt x="45111" y="54256"/>
                  </a:moveTo>
                  <a:cubicBezTo>
                    <a:pt x="39269" y="53875"/>
                    <a:pt x="33681" y="52605"/>
                    <a:pt x="28347" y="50192"/>
                  </a:cubicBezTo>
                  <a:cubicBezTo>
                    <a:pt x="23013" y="47779"/>
                    <a:pt x="18314" y="44604"/>
                    <a:pt x="14123" y="40540"/>
                  </a:cubicBezTo>
                  <a:cubicBezTo>
                    <a:pt x="9932" y="36476"/>
                    <a:pt x="6630" y="31777"/>
                    <a:pt x="4217" y="26443"/>
                  </a:cubicBezTo>
                  <a:lnTo>
                    <a:pt x="12472" y="22633"/>
                  </a:lnTo>
                  <a:lnTo>
                    <a:pt x="4217" y="26443"/>
                  </a:lnTo>
                  <a:cubicBezTo>
                    <a:pt x="1804" y="21109"/>
                    <a:pt x="407" y="15521"/>
                    <a:pt x="26" y="9679"/>
                  </a:cubicBezTo>
                  <a:cubicBezTo>
                    <a:pt x="-355" y="4726"/>
                    <a:pt x="3455" y="408"/>
                    <a:pt x="8408" y="27"/>
                  </a:cubicBezTo>
                  <a:cubicBezTo>
                    <a:pt x="13361" y="-354"/>
                    <a:pt x="17679" y="3456"/>
                    <a:pt x="18060" y="8409"/>
                  </a:cubicBezTo>
                  <a:cubicBezTo>
                    <a:pt x="18314" y="12092"/>
                    <a:pt x="19203" y="15521"/>
                    <a:pt x="20727" y="18823"/>
                  </a:cubicBezTo>
                  <a:cubicBezTo>
                    <a:pt x="22251" y="22125"/>
                    <a:pt x="24283" y="25046"/>
                    <a:pt x="26950" y="27713"/>
                  </a:cubicBezTo>
                  <a:lnTo>
                    <a:pt x="20600" y="34063"/>
                  </a:lnTo>
                  <a:lnTo>
                    <a:pt x="26950" y="27586"/>
                  </a:lnTo>
                  <a:cubicBezTo>
                    <a:pt x="29617" y="30126"/>
                    <a:pt x="32538" y="32158"/>
                    <a:pt x="35840" y="33682"/>
                  </a:cubicBezTo>
                  <a:lnTo>
                    <a:pt x="32157" y="41937"/>
                  </a:lnTo>
                  <a:lnTo>
                    <a:pt x="35840" y="33682"/>
                  </a:lnTo>
                  <a:cubicBezTo>
                    <a:pt x="39142" y="35206"/>
                    <a:pt x="42698" y="35968"/>
                    <a:pt x="46381" y="36222"/>
                  </a:cubicBezTo>
                  <a:cubicBezTo>
                    <a:pt x="51334" y="36476"/>
                    <a:pt x="55144" y="40794"/>
                    <a:pt x="54890" y="45747"/>
                  </a:cubicBezTo>
                  <a:cubicBezTo>
                    <a:pt x="54636" y="50700"/>
                    <a:pt x="50318" y="54510"/>
                    <a:pt x="45365" y="54256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96139" y="97028"/>
              <a:ext cx="152274" cy="18034"/>
            </a:xfrm>
            <a:custGeom>
              <a:avLst/>
              <a:gdLst/>
              <a:ahLst/>
              <a:cxnLst/>
              <a:rect r="r" b="b" t="t" l="l"/>
              <a:pathLst>
                <a:path h="18034" w="152274">
                  <a:moveTo>
                    <a:pt x="143257" y="18034"/>
                  </a:moveTo>
                  <a:lnTo>
                    <a:pt x="9017" y="18034"/>
                  </a:lnTo>
                  <a:cubicBezTo>
                    <a:pt x="4064" y="18034"/>
                    <a:pt x="0" y="13970"/>
                    <a:pt x="0" y="9017"/>
                  </a:cubicBezTo>
                  <a:cubicBezTo>
                    <a:pt x="0" y="4064"/>
                    <a:pt x="4064" y="0"/>
                    <a:pt x="9017" y="0"/>
                  </a:cubicBezTo>
                  <a:lnTo>
                    <a:pt x="143257" y="0"/>
                  </a:lnTo>
                  <a:cubicBezTo>
                    <a:pt x="148210" y="0"/>
                    <a:pt x="152274" y="4064"/>
                    <a:pt x="152274" y="9017"/>
                  </a:cubicBezTo>
                  <a:cubicBezTo>
                    <a:pt x="152274" y="13970"/>
                    <a:pt x="148210" y="18034"/>
                    <a:pt x="143257" y="18034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267590" y="136017"/>
              <a:ext cx="18034" cy="272414"/>
            </a:xfrm>
            <a:custGeom>
              <a:avLst/>
              <a:gdLst/>
              <a:ahLst/>
              <a:cxnLst/>
              <a:rect r="r" b="b" t="t" l="l"/>
              <a:pathLst>
                <a:path h="272414" w="18034">
                  <a:moveTo>
                    <a:pt x="18034" y="9017"/>
                  </a:moveTo>
                  <a:lnTo>
                    <a:pt x="18034" y="263397"/>
                  </a:lnTo>
                  <a:cubicBezTo>
                    <a:pt x="18034" y="268350"/>
                    <a:pt x="13970" y="272414"/>
                    <a:pt x="9017" y="272414"/>
                  </a:cubicBezTo>
                  <a:cubicBezTo>
                    <a:pt x="4064" y="272414"/>
                    <a:pt x="0" y="268350"/>
                    <a:pt x="0" y="263397"/>
                  </a:cubicBezTo>
                  <a:lnTo>
                    <a:pt x="0" y="9017"/>
                  </a:lnTo>
                  <a:cubicBezTo>
                    <a:pt x="0" y="4064"/>
                    <a:pt x="4064" y="0"/>
                    <a:pt x="9017" y="0"/>
                  </a:cubicBezTo>
                  <a:cubicBezTo>
                    <a:pt x="13970" y="0"/>
                    <a:pt x="18034" y="4064"/>
                    <a:pt x="18034" y="9017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140717" y="390270"/>
              <a:ext cx="270003" cy="18034"/>
            </a:xfrm>
            <a:custGeom>
              <a:avLst/>
              <a:gdLst/>
              <a:ahLst/>
              <a:cxnLst/>
              <a:rect r="r" b="b" t="t" l="l"/>
              <a:pathLst>
                <a:path h="18034" w="270003">
                  <a:moveTo>
                    <a:pt x="9017" y="0"/>
                  </a:moveTo>
                  <a:lnTo>
                    <a:pt x="260985" y="0"/>
                  </a:lnTo>
                  <a:cubicBezTo>
                    <a:pt x="265938" y="0"/>
                    <a:pt x="270003" y="4064"/>
                    <a:pt x="270003" y="9017"/>
                  </a:cubicBezTo>
                  <a:cubicBezTo>
                    <a:pt x="270003" y="13970"/>
                    <a:pt x="265938" y="18034"/>
                    <a:pt x="260985" y="18034"/>
                  </a:cubicBezTo>
                  <a:lnTo>
                    <a:pt x="9017" y="18034"/>
                  </a:lnTo>
                  <a:cubicBezTo>
                    <a:pt x="4064" y="18034"/>
                    <a:pt x="0" y="13970"/>
                    <a:pt x="0" y="9017"/>
                  </a:cubicBezTo>
                  <a:cubicBezTo>
                    <a:pt x="0" y="4064"/>
                    <a:pt x="4064" y="0"/>
                    <a:pt x="9017" y="0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302896" y="97155"/>
              <a:ext cx="152401" cy="18034"/>
            </a:xfrm>
            <a:custGeom>
              <a:avLst/>
              <a:gdLst/>
              <a:ahLst/>
              <a:cxnLst/>
              <a:rect r="r" b="b" t="t" l="l"/>
              <a:pathLst>
                <a:path h="18034" w="152401">
                  <a:moveTo>
                    <a:pt x="9017" y="0"/>
                  </a:moveTo>
                  <a:lnTo>
                    <a:pt x="143384" y="0"/>
                  </a:lnTo>
                  <a:cubicBezTo>
                    <a:pt x="148337" y="0"/>
                    <a:pt x="152401" y="4064"/>
                    <a:pt x="152401" y="9017"/>
                  </a:cubicBezTo>
                  <a:cubicBezTo>
                    <a:pt x="152401" y="13970"/>
                    <a:pt x="148337" y="18034"/>
                    <a:pt x="143384" y="18034"/>
                  </a:cubicBezTo>
                  <a:lnTo>
                    <a:pt x="9017" y="18034"/>
                  </a:lnTo>
                  <a:cubicBezTo>
                    <a:pt x="4064" y="18034"/>
                    <a:pt x="0" y="13970"/>
                    <a:pt x="0" y="9017"/>
                  </a:cubicBezTo>
                  <a:cubicBezTo>
                    <a:pt x="0" y="4064"/>
                    <a:pt x="4064" y="0"/>
                    <a:pt x="9017" y="0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1067324" y="7837139"/>
            <a:ext cx="629398" cy="706608"/>
            <a:chOff x="0" y="0"/>
            <a:chExt cx="491884" cy="552221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64008" y="315186"/>
              <a:ext cx="149527" cy="125323"/>
            </a:xfrm>
            <a:custGeom>
              <a:avLst/>
              <a:gdLst/>
              <a:ahLst/>
              <a:cxnLst/>
              <a:rect r="r" b="b" t="t" l="l"/>
              <a:pathLst>
                <a:path h="125323" w="149527">
                  <a:moveTo>
                    <a:pt x="0" y="115725"/>
                  </a:moveTo>
                  <a:cubicBezTo>
                    <a:pt x="1397" y="103914"/>
                    <a:pt x="4064" y="92103"/>
                    <a:pt x="7494" y="82197"/>
                  </a:cubicBezTo>
                  <a:cubicBezTo>
                    <a:pt x="7621" y="81943"/>
                    <a:pt x="7748" y="81689"/>
                    <a:pt x="7875" y="81308"/>
                  </a:cubicBezTo>
                  <a:cubicBezTo>
                    <a:pt x="12320" y="71275"/>
                    <a:pt x="18035" y="61369"/>
                    <a:pt x="25274" y="51590"/>
                  </a:cubicBezTo>
                  <a:cubicBezTo>
                    <a:pt x="25401" y="51336"/>
                    <a:pt x="25655" y="51082"/>
                    <a:pt x="25909" y="50828"/>
                  </a:cubicBezTo>
                  <a:cubicBezTo>
                    <a:pt x="33148" y="42827"/>
                    <a:pt x="42800" y="34191"/>
                    <a:pt x="52579" y="26952"/>
                  </a:cubicBezTo>
                  <a:cubicBezTo>
                    <a:pt x="52833" y="26825"/>
                    <a:pt x="52960" y="26698"/>
                    <a:pt x="53214" y="26444"/>
                  </a:cubicBezTo>
                  <a:cubicBezTo>
                    <a:pt x="63120" y="20475"/>
                    <a:pt x="74677" y="14760"/>
                    <a:pt x="86488" y="10188"/>
                  </a:cubicBezTo>
                  <a:cubicBezTo>
                    <a:pt x="86742" y="10061"/>
                    <a:pt x="86996" y="10061"/>
                    <a:pt x="87250" y="9934"/>
                  </a:cubicBezTo>
                  <a:cubicBezTo>
                    <a:pt x="100712" y="5870"/>
                    <a:pt x="112396" y="3330"/>
                    <a:pt x="125985" y="1298"/>
                  </a:cubicBezTo>
                  <a:cubicBezTo>
                    <a:pt x="126112" y="1298"/>
                    <a:pt x="126366" y="1298"/>
                    <a:pt x="126493" y="1171"/>
                  </a:cubicBezTo>
                  <a:lnTo>
                    <a:pt x="139701" y="28"/>
                  </a:lnTo>
                  <a:cubicBezTo>
                    <a:pt x="144655" y="-353"/>
                    <a:pt x="148973" y="3203"/>
                    <a:pt x="149481" y="8156"/>
                  </a:cubicBezTo>
                  <a:cubicBezTo>
                    <a:pt x="149989" y="13109"/>
                    <a:pt x="146306" y="17427"/>
                    <a:pt x="141353" y="17935"/>
                  </a:cubicBezTo>
                  <a:lnTo>
                    <a:pt x="128144" y="19078"/>
                  </a:lnTo>
                  <a:lnTo>
                    <a:pt x="127382" y="10061"/>
                  </a:lnTo>
                  <a:lnTo>
                    <a:pt x="128779" y="18951"/>
                  </a:lnTo>
                  <a:cubicBezTo>
                    <a:pt x="115952" y="20856"/>
                    <a:pt x="105157" y="23269"/>
                    <a:pt x="92457" y="27079"/>
                  </a:cubicBezTo>
                  <a:lnTo>
                    <a:pt x="89917" y="18443"/>
                  </a:lnTo>
                  <a:lnTo>
                    <a:pt x="93219" y="26825"/>
                  </a:lnTo>
                  <a:cubicBezTo>
                    <a:pt x="82297" y="31016"/>
                    <a:pt x="71629" y="36350"/>
                    <a:pt x="62739" y="41684"/>
                  </a:cubicBezTo>
                  <a:lnTo>
                    <a:pt x="58040" y="33937"/>
                  </a:lnTo>
                  <a:lnTo>
                    <a:pt x="63374" y="41176"/>
                  </a:lnTo>
                  <a:cubicBezTo>
                    <a:pt x="54484" y="47653"/>
                    <a:pt x="45721" y="55527"/>
                    <a:pt x="39498" y="62512"/>
                  </a:cubicBezTo>
                  <a:lnTo>
                    <a:pt x="32767" y="56416"/>
                  </a:lnTo>
                  <a:lnTo>
                    <a:pt x="40006" y="61750"/>
                  </a:lnTo>
                  <a:cubicBezTo>
                    <a:pt x="33529" y="70513"/>
                    <a:pt x="28449" y="79403"/>
                    <a:pt x="24512" y="88166"/>
                  </a:cubicBezTo>
                  <a:lnTo>
                    <a:pt x="16257" y="84483"/>
                  </a:lnTo>
                  <a:lnTo>
                    <a:pt x="24766" y="87277"/>
                  </a:lnTo>
                  <a:cubicBezTo>
                    <a:pt x="21845" y="96040"/>
                    <a:pt x="19432" y="106708"/>
                    <a:pt x="18162" y="117376"/>
                  </a:cubicBezTo>
                  <a:cubicBezTo>
                    <a:pt x="17527" y="122329"/>
                    <a:pt x="13082" y="125885"/>
                    <a:pt x="8129" y="125250"/>
                  </a:cubicBezTo>
                  <a:cubicBezTo>
                    <a:pt x="3175" y="124615"/>
                    <a:pt x="-381" y="120170"/>
                    <a:pt x="254" y="115217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275946" y="315060"/>
              <a:ext cx="152201" cy="129721"/>
            </a:xfrm>
            <a:custGeom>
              <a:avLst/>
              <a:gdLst/>
              <a:ahLst/>
              <a:cxnLst/>
              <a:rect r="r" b="b" t="t" l="l"/>
              <a:pathLst>
                <a:path h="129721" w="152201">
                  <a:moveTo>
                    <a:pt x="9933" y="281"/>
                  </a:moveTo>
                  <a:cubicBezTo>
                    <a:pt x="25300" y="1551"/>
                    <a:pt x="38889" y="3456"/>
                    <a:pt x="52478" y="6377"/>
                  </a:cubicBezTo>
                  <a:cubicBezTo>
                    <a:pt x="52732" y="6377"/>
                    <a:pt x="52986" y="6504"/>
                    <a:pt x="53113" y="6504"/>
                  </a:cubicBezTo>
                  <a:cubicBezTo>
                    <a:pt x="66830" y="10568"/>
                    <a:pt x="78641" y="15267"/>
                    <a:pt x="90325" y="21109"/>
                  </a:cubicBezTo>
                  <a:cubicBezTo>
                    <a:pt x="90579" y="21236"/>
                    <a:pt x="90833" y="21363"/>
                    <a:pt x="91087" y="21490"/>
                  </a:cubicBezTo>
                  <a:cubicBezTo>
                    <a:pt x="101120" y="27713"/>
                    <a:pt x="110899" y="35206"/>
                    <a:pt x="118773" y="42572"/>
                  </a:cubicBezTo>
                  <a:cubicBezTo>
                    <a:pt x="119027" y="42826"/>
                    <a:pt x="119154" y="42953"/>
                    <a:pt x="119408" y="43207"/>
                  </a:cubicBezTo>
                  <a:cubicBezTo>
                    <a:pt x="128044" y="52859"/>
                    <a:pt x="135029" y="62765"/>
                    <a:pt x="140617" y="72798"/>
                  </a:cubicBezTo>
                  <a:cubicBezTo>
                    <a:pt x="140744" y="73052"/>
                    <a:pt x="140871" y="73306"/>
                    <a:pt x="140998" y="73687"/>
                  </a:cubicBezTo>
                  <a:cubicBezTo>
                    <a:pt x="145316" y="83720"/>
                    <a:pt x="148872" y="95785"/>
                    <a:pt x="151158" y="107723"/>
                  </a:cubicBezTo>
                  <a:cubicBezTo>
                    <a:pt x="151158" y="108104"/>
                    <a:pt x="151285" y="108358"/>
                    <a:pt x="151285" y="108739"/>
                  </a:cubicBezTo>
                  <a:lnTo>
                    <a:pt x="152174" y="120042"/>
                  </a:lnTo>
                  <a:cubicBezTo>
                    <a:pt x="152555" y="124995"/>
                    <a:pt x="148872" y="129313"/>
                    <a:pt x="143792" y="129694"/>
                  </a:cubicBezTo>
                  <a:cubicBezTo>
                    <a:pt x="138712" y="130075"/>
                    <a:pt x="134521" y="126392"/>
                    <a:pt x="134140" y="121312"/>
                  </a:cubicBezTo>
                  <a:lnTo>
                    <a:pt x="133251" y="110009"/>
                  </a:lnTo>
                  <a:lnTo>
                    <a:pt x="142268" y="109374"/>
                  </a:lnTo>
                  <a:lnTo>
                    <a:pt x="133378" y="111025"/>
                  </a:lnTo>
                  <a:cubicBezTo>
                    <a:pt x="131346" y="100357"/>
                    <a:pt x="128044" y="89562"/>
                    <a:pt x="124361" y="80672"/>
                  </a:cubicBezTo>
                  <a:lnTo>
                    <a:pt x="132616" y="77116"/>
                  </a:lnTo>
                  <a:lnTo>
                    <a:pt x="124742" y="81434"/>
                  </a:lnTo>
                  <a:cubicBezTo>
                    <a:pt x="119789" y="72544"/>
                    <a:pt x="113693" y="63781"/>
                    <a:pt x="105819" y="55018"/>
                  </a:cubicBezTo>
                  <a:lnTo>
                    <a:pt x="112550" y="49049"/>
                  </a:lnTo>
                  <a:lnTo>
                    <a:pt x="106454" y="55653"/>
                  </a:lnTo>
                  <a:cubicBezTo>
                    <a:pt x="99342" y="49049"/>
                    <a:pt x="90452" y="42318"/>
                    <a:pt x="81435" y="36603"/>
                  </a:cubicBezTo>
                  <a:lnTo>
                    <a:pt x="86261" y="28983"/>
                  </a:lnTo>
                  <a:lnTo>
                    <a:pt x="82197" y="36984"/>
                  </a:lnTo>
                  <a:cubicBezTo>
                    <a:pt x="71529" y="31650"/>
                    <a:pt x="60606" y="27332"/>
                    <a:pt x="47906" y="23522"/>
                  </a:cubicBezTo>
                  <a:lnTo>
                    <a:pt x="50446" y="14886"/>
                  </a:lnTo>
                  <a:lnTo>
                    <a:pt x="48541" y="23649"/>
                  </a:lnTo>
                  <a:cubicBezTo>
                    <a:pt x="35841" y="20855"/>
                    <a:pt x="23014" y="19077"/>
                    <a:pt x="8282" y="17934"/>
                  </a:cubicBezTo>
                  <a:cubicBezTo>
                    <a:pt x="3329" y="17553"/>
                    <a:pt x="-354" y="13235"/>
                    <a:pt x="27" y="8282"/>
                  </a:cubicBezTo>
                  <a:cubicBezTo>
                    <a:pt x="408" y="3329"/>
                    <a:pt x="4726" y="-354"/>
                    <a:pt x="9679" y="27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125477" y="63373"/>
              <a:ext cx="241683" cy="241554"/>
            </a:xfrm>
            <a:custGeom>
              <a:avLst/>
              <a:gdLst/>
              <a:ahLst/>
              <a:cxnLst/>
              <a:rect r="r" b="b" t="t" l="l"/>
              <a:pathLst>
                <a:path h="241554" w="241683">
                  <a:moveTo>
                    <a:pt x="241683" y="120904"/>
                  </a:moveTo>
                  <a:cubicBezTo>
                    <a:pt x="241683" y="128778"/>
                    <a:pt x="240921" y="136652"/>
                    <a:pt x="239397" y="144526"/>
                  </a:cubicBezTo>
                  <a:cubicBezTo>
                    <a:pt x="237873" y="152273"/>
                    <a:pt x="235587" y="159893"/>
                    <a:pt x="232539" y="167132"/>
                  </a:cubicBezTo>
                  <a:cubicBezTo>
                    <a:pt x="229491" y="174498"/>
                    <a:pt x="225808" y="181356"/>
                    <a:pt x="221363" y="187960"/>
                  </a:cubicBezTo>
                  <a:cubicBezTo>
                    <a:pt x="216918" y="194564"/>
                    <a:pt x="211964" y="200660"/>
                    <a:pt x="206376" y="206248"/>
                  </a:cubicBezTo>
                  <a:lnTo>
                    <a:pt x="200026" y="199898"/>
                  </a:lnTo>
                  <a:lnTo>
                    <a:pt x="206376" y="206248"/>
                  </a:lnTo>
                  <a:cubicBezTo>
                    <a:pt x="200788" y="211836"/>
                    <a:pt x="194692" y="216916"/>
                    <a:pt x="188088" y="221234"/>
                  </a:cubicBezTo>
                  <a:cubicBezTo>
                    <a:pt x="181484" y="225679"/>
                    <a:pt x="174499" y="229362"/>
                    <a:pt x="167133" y="232410"/>
                  </a:cubicBezTo>
                  <a:lnTo>
                    <a:pt x="163704" y="224028"/>
                  </a:lnTo>
                  <a:lnTo>
                    <a:pt x="167133" y="232410"/>
                  </a:lnTo>
                  <a:cubicBezTo>
                    <a:pt x="159767" y="235458"/>
                    <a:pt x="152274" y="237744"/>
                    <a:pt x="144400" y="239268"/>
                  </a:cubicBezTo>
                  <a:lnTo>
                    <a:pt x="142622" y="230378"/>
                  </a:lnTo>
                  <a:lnTo>
                    <a:pt x="144400" y="239268"/>
                  </a:lnTo>
                  <a:cubicBezTo>
                    <a:pt x="136653" y="240792"/>
                    <a:pt x="128779" y="241554"/>
                    <a:pt x="120778" y="241554"/>
                  </a:cubicBezTo>
                  <a:lnTo>
                    <a:pt x="120778" y="232537"/>
                  </a:lnTo>
                  <a:lnTo>
                    <a:pt x="120778" y="241554"/>
                  </a:lnTo>
                  <a:cubicBezTo>
                    <a:pt x="112904" y="241554"/>
                    <a:pt x="105030" y="240792"/>
                    <a:pt x="97156" y="239268"/>
                  </a:cubicBezTo>
                  <a:lnTo>
                    <a:pt x="98934" y="230378"/>
                  </a:lnTo>
                  <a:lnTo>
                    <a:pt x="97156" y="239268"/>
                  </a:lnTo>
                  <a:cubicBezTo>
                    <a:pt x="89409" y="237744"/>
                    <a:pt x="81789" y="235458"/>
                    <a:pt x="74422" y="232410"/>
                  </a:cubicBezTo>
                  <a:lnTo>
                    <a:pt x="77852" y="224028"/>
                  </a:lnTo>
                  <a:lnTo>
                    <a:pt x="74422" y="232410"/>
                  </a:lnTo>
                  <a:cubicBezTo>
                    <a:pt x="67056" y="229362"/>
                    <a:pt x="60071" y="225679"/>
                    <a:pt x="53594" y="221234"/>
                  </a:cubicBezTo>
                  <a:cubicBezTo>
                    <a:pt x="46990" y="216789"/>
                    <a:pt x="40894" y="211836"/>
                    <a:pt x="35306" y="206248"/>
                  </a:cubicBezTo>
                  <a:cubicBezTo>
                    <a:pt x="29718" y="200660"/>
                    <a:pt x="24638" y="194564"/>
                    <a:pt x="20320" y="187960"/>
                  </a:cubicBezTo>
                  <a:cubicBezTo>
                    <a:pt x="15875" y="181356"/>
                    <a:pt x="12192" y="174371"/>
                    <a:pt x="9144" y="167132"/>
                  </a:cubicBezTo>
                  <a:lnTo>
                    <a:pt x="17526" y="163703"/>
                  </a:lnTo>
                  <a:lnTo>
                    <a:pt x="9144" y="167132"/>
                  </a:lnTo>
                  <a:cubicBezTo>
                    <a:pt x="6096" y="159766"/>
                    <a:pt x="3810" y="152273"/>
                    <a:pt x="2286" y="144399"/>
                  </a:cubicBezTo>
                  <a:cubicBezTo>
                    <a:pt x="762" y="136652"/>
                    <a:pt x="0" y="128778"/>
                    <a:pt x="0" y="120777"/>
                  </a:cubicBezTo>
                  <a:lnTo>
                    <a:pt x="9017" y="120777"/>
                  </a:lnTo>
                  <a:lnTo>
                    <a:pt x="0" y="120777"/>
                  </a:lnTo>
                  <a:cubicBezTo>
                    <a:pt x="0" y="112776"/>
                    <a:pt x="762" y="105029"/>
                    <a:pt x="2286" y="97155"/>
                  </a:cubicBezTo>
                  <a:cubicBezTo>
                    <a:pt x="3810" y="89408"/>
                    <a:pt x="6096" y="81788"/>
                    <a:pt x="9144" y="74549"/>
                  </a:cubicBezTo>
                  <a:lnTo>
                    <a:pt x="17526" y="77978"/>
                  </a:lnTo>
                  <a:lnTo>
                    <a:pt x="9144" y="74549"/>
                  </a:lnTo>
                  <a:cubicBezTo>
                    <a:pt x="12192" y="67183"/>
                    <a:pt x="15875" y="60198"/>
                    <a:pt x="20320" y="53594"/>
                  </a:cubicBezTo>
                  <a:lnTo>
                    <a:pt x="27813" y="58547"/>
                  </a:lnTo>
                  <a:lnTo>
                    <a:pt x="20320" y="53594"/>
                  </a:lnTo>
                  <a:cubicBezTo>
                    <a:pt x="24765" y="46990"/>
                    <a:pt x="29718" y="40894"/>
                    <a:pt x="35306" y="35306"/>
                  </a:cubicBezTo>
                  <a:lnTo>
                    <a:pt x="41656" y="41656"/>
                  </a:lnTo>
                  <a:lnTo>
                    <a:pt x="35306" y="35306"/>
                  </a:lnTo>
                  <a:cubicBezTo>
                    <a:pt x="40894" y="29718"/>
                    <a:pt x="46990" y="24638"/>
                    <a:pt x="53594" y="20320"/>
                  </a:cubicBezTo>
                  <a:cubicBezTo>
                    <a:pt x="60198" y="15875"/>
                    <a:pt x="67183" y="12192"/>
                    <a:pt x="74422" y="9144"/>
                  </a:cubicBezTo>
                  <a:lnTo>
                    <a:pt x="77852" y="17526"/>
                  </a:lnTo>
                  <a:lnTo>
                    <a:pt x="74422" y="9144"/>
                  </a:lnTo>
                  <a:cubicBezTo>
                    <a:pt x="81789" y="6096"/>
                    <a:pt x="89282" y="3810"/>
                    <a:pt x="97029" y="2286"/>
                  </a:cubicBezTo>
                  <a:lnTo>
                    <a:pt x="98807" y="11176"/>
                  </a:lnTo>
                  <a:lnTo>
                    <a:pt x="97029" y="2286"/>
                  </a:lnTo>
                  <a:cubicBezTo>
                    <a:pt x="104776" y="762"/>
                    <a:pt x="112650" y="0"/>
                    <a:pt x="120651" y="0"/>
                  </a:cubicBezTo>
                  <a:lnTo>
                    <a:pt x="120651" y="9017"/>
                  </a:lnTo>
                  <a:lnTo>
                    <a:pt x="120651" y="127"/>
                  </a:lnTo>
                  <a:cubicBezTo>
                    <a:pt x="128525" y="127"/>
                    <a:pt x="136399" y="889"/>
                    <a:pt x="144273" y="2413"/>
                  </a:cubicBezTo>
                  <a:lnTo>
                    <a:pt x="142495" y="11303"/>
                  </a:lnTo>
                  <a:lnTo>
                    <a:pt x="144273" y="2413"/>
                  </a:lnTo>
                  <a:cubicBezTo>
                    <a:pt x="152020" y="3937"/>
                    <a:pt x="159640" y="6223"/>
                    <a:pt x="166879" y="9271"/>
                  </a:cubicBezTo>
                  <a:lnTo>
                    <a:pt x="163450" y="17653"/>
                  </a:lnTo>
                  <a:lnTo>
                    <a:pt x="166879" y="9271"/>
                  </a:lnTo>
                  <a:cubicBezTo>
                    <a:pt x="174245" y="12319"/>
                    <a:pt x="181230" y="16002"/>
                    <a:pt x="187834" y="20447"/>
                  </a:cubicBezTo>
                  <a:cubicBezTo>
                    <a:pt x="194438" y="24892"/>
                    <a:pt x="200534" y="29845"/>
                    <a:pt x="206122" y="35433"/>
                  </a:cubicBezTo>
                  <a:lnTo>
                    <a:pt x="199772" y="41783"/>
                  </a:lnTo>
                  <a:lnTo>
                    <a:pt x="206122" y="35433"/>
                  </a:lnTo>
                  <a:cubicBezTo>
                    <a:pt x="211710" y="41021"/>
                    <a:pt x="216791" y="47117"/>
                    <a:pt x="221109" y="53721"/>
                  </a:cubicBezTo>
                  <a:lnTo>
                    <a:pt x="213616" y="58674"/>
                  </a:lnTo>
                  <a:lnTo>
                    <a:pt x="221109" y="53721"/>
                  </a:lnTo>
                  <a:cubicBezTo>
                    <a:pt x="225554" y="60325"/>
                    <a:pt x="229237" y="67310"/>
                    <a:pt x="232285" y="74676"/>
                  </a:cubicBezTo>
                  <a:lnTo>
                    <a:pt x="223903" y="78105"/>
                  </a:lnTo>
                  <a:lnTo>
                    <a:pt x="232285" y="74676"/>
                  </a:lnTo>
                  <a:cubicBezTo>
                    <a:pt x="235333" y="82042"/>
                    <a:pt x="237619" y="89535"/>
                    <a:pt x="239143" y="97282"/>
                  </a:cubicBezTo>
                  <a:lnTo>
                    <a:pt x="230253" y="99060"/>
                  </a:lnTo>
                  <a:lnTo>
                    <a:pt x="239143" y="97282"/>
                  </a:lnTo>
                  <a:cubicBezTo>
                    <a:pt x="240667" y="105029"/>
                    <a:pt x="241429" y="112903"/>
                    <a:pt x="241429" y="120904"/>
                  </a:cubicBezTo>
                  <a:lnTo>
                    <a:pt x="232666" y="120904"/>
                  </a:lnTo>
                  <a:lnTo>
                    <a:pt x="241683" y="120904"/>
                  </a:lnTo>
                  <a:moveTo>
                    <a:pt x="223649" y="120904"/>
                  </a:moveTo>
                  <a:cubicBezTo>
                    <a:pt x="223649" y="114173"/>
                    <a:pt x="223014" y="107442"/>
                    <a:pt x="221617" y="100838"/>
                  </a:cubicBezTo>
                  <a:cubicBezTo>
                    <a:pt x="220347" y="94234"/>
                    <a:pt x="218315" y="87757"/>
                    <a:pt x="215775" y="81534"/>
                  </a:cubicBezTo>
                  <a:cubicBezTo>
                    <a:pt x="213234" y="75311"/>
                    <a:pt x="210059" y="69342"/>
                    <a:pt x="206249" y="63754"/>
                  </a:cubicBezTo>
                  <a:cubicBezTo>
                    <a:pt x="202439" y="58166"/>
                    <a:pt x="198248" y="52959"/>
                    <a:pt x="193422" y="48133"/>
                  </a:cubicBezTo>
                  <a:cubicBezTo>
                    <a:pt x="188596" y="43307"/>
                    <a:pt x="183516" y="39116"/>
                    <a:pt x="177801" y="35306"/>
                  </a:cubicBezTo>
                  <a:lnTo>
                    <a:pt x="182754" y="27813"/>
                  </a:lnTo>
                  <a:lnTo>
                    <a:pt x="177801" y="35306"/>
                  </a:lnTo>
                  <a:cubicBezTo>
                    <a:pt x="172213" y="31496"/>
                    <a:pt x="166244" y="28321"/>
                    <a:pt x="160021" y="25781"/>
                  </a:cubicBezTo>
                  <a:cubicBezTo>
                    <a:pt x="153798" y="23241"/>
                    <a:pt x="147321" y="21209"/>
                    <a:pt x="140717" y="19939"/>
                  </a:cubicBezTo>
                  <a:cubicBezTo>
                    <a:pt x="134113" y="18669"/>
                    <a:pt x="127382" y="17907"/>
                    <a:pt x="120651" y="17907"/>
                  </a:cubicBezTo>
                  <a:cubicBezTo>
                    <a:pt x="113920" y="17907"/>
                    <a:pt x="107189" y="18542"/>
                    <a:pt x="100585" y="19939"/>
                  </a:cubicBezTo>
                  <a:cubicBezTo>
                    <a:pt x="93981" y="21209"/>
                    <a:pt x="87504" y="23241"/>
                    <a:pt x="81281" y="25781"/>
                  </a:cubicBezTo>
                  <a:cubicBezTo>
                    <a:pt x="75057" y="28321"/>
                    <a:pt x="69088" y="31496"/>
                    <a:pt x="63500" y="35306"/>
                  </a:cubicBezTo>
                  <a:lnTo>
                    <a:pt x="58547" y="27813"/>
                  </a:lnTo>
                  <a:lnTo>
                    <a:pt x="63500" y="35306"/>
                  </a:lnTo>
                  <a:cubicBezTo>
                    <a:pt x="57912" y="39116"/>
                    <a:pt x="52705" y="43307"/>
                    <a:pt x="47879" y="48133"/>
                  </a:cubicBezTo>
                  <a:cubicBezTo>
                    <a:pt x="43053" y="52832"/>
                    <a:pt x="38862" y="58039"/>
                    <a:pt x="35052" y="63754"/>
                  </a:cubicBezTo>
                  <a:cubicBezTo>
                    <a:pt x="31242" y="69342"/>
                    <a:pt x="28194" y="75311"/>
                    <a:pt x="25527" y="81534"/>
                  </a:cubicBezTo>
                  <a:cubicBezTo>
                    <a:pt x="22987" y="87757"/>
                    <a:pt x="20955" y="94234"/>
                    <a:pt x="19685" y="100838"/>
                  </a:cubicBezTo>
                  <a:lnTo>
                    <a:pt x="10795" y="99060"/>
                  </a:lnTo>
                  <a:lnTo>
                    <a:pt x="19685" y="100838"/>
                  </a:lnTo>
                  <a:cubicBezTo>
                    <a:pt x="18415" y="107442"/>
                    <a:pt x="17653" y="114173"/>
                    <a:pt x="17653" y="120904"/>
                  </a:cubicBezTo>
                  <a:cubicBezTo>
                    <a:pt x="17653" y="127635"/>
                    <a:pt x="18288" y="134366"/>
                    <a:pt x="19685" y="140970"/>
                  </a:cubicBezTo>
                  <a:lnTo>
                    <a:pt x="10795" y="142748"/>
                  </a:lnTo>
                  <a:lnTo>
                    <a:pt x="19685" y="140970"/>
                  </a:lnTo>
                  <a:cubicBezTo>
                    <a:pt x="20955" y="147574"/>
                    <a:pt x="22987" y="154051"/>
                    <a:pt x="25527" y="160274"/>
                  </a:cubicBezTo>
                  <a:cubicBezTo>
                    <a:pt x="28067" y="166497"/>
                    <a:pt x="31242" y="172466"/>
                    <a:pt x="35052" y="178054"/>
                  </a:cubicBezTo>
                  <a:lnTo>
                    <a:pt x="27559" y="183007"/>
                  </a:lnTo>
                  <a:lnTo>
                    <a:pt x="35052" y="178054"/>
                  </a:lnTo>
                  <a:cubicBezTo>
                    <a:pt x="38862" y="183642"/>
                    <a:pt x="43053" y="188849"/>
                    <a:pt x="47879" y="193675"/>
                  </a:cubicBezTo>
                  <a:lnTo>
                    <a:pt x="41529" y="200025"/>
                  </a:lnTo>
                  <a:lnTo>
                    <a:pt x="47879" y="193675"/>
                  </a:lnTo>
                  <a:cubicBezTo>
                    <a:pt x="52705" y="198501"/>
                    <a:pt x="57785" y="202692"/>
                    <a:pt x="63500" y="206502"/>
                  </a:cubicBezTo>
                  <a:lnTo>
                    <a:pt x="58420" y="213995"/>
                  </a:lnTo>
                  <a:lnTo>
                    <a:pt x="63373" y="206502"/>
                  </a:lnTo>
                  <a:cubicBezTo>
                    <a:pt x="68961" y="210312"/>
                    <a:pt x="74930" y="213360"/>
                    <a:pt x="81154" y="216027"/>
                  </a:cubicBezTo>
                  <a:cubicBezTo>
                    <a:pt x="87377" y="218567"/>
                    <a:pt x="93854" y="220599"/>
                    <a:pt x="100458" y="221869"/>
                  </a:cubicBezTo>
                  <a:cubicBezTo>
                    <a:pt x="107062" y="223139"/>
                    <a:pt x="113793" y="223901"/>
                    <a:pt x="120524" y="223901"/>
                  </a:cubicBezTo>
                  <a:cubicBezTo>
                    <a:pt x="127255" y="223901"/>
                    <a:pt x="133986" y="223266"/>
                    <a:pt x="140590" y="221869"/>
                  </a:cubicBezTo>
                  <a:cubicBezTo>
                    <a:pt x="147194" y="220599"/>
                    <a:pt x="153671" y="218567"/>
                    <a:pt x="159894" y="216027"/>
                  </a:cubicBezTo>
                  <a:cubicBezTo>
                    <a:pt x="166117" y="213487"/>
                    <a:pt x="172086" y="210312"/>
                    <a:pt x="177674" y="206502"/>
                  </a:cubicBezTo>
                  <a:lnTo>
                    <a:pt x="182627" y="213995"/>
                  </a:lnTo>
                  <a:lnTo>
                    <a:pt x="177547" y="206502"/>
                  </a:lnTo>
                  <a:cubicBezTo>
                    <a:pt x="183135" y="202692"/>
                    <a:pt x="188342" y="198501"/>
                    <a:pt x="193168" y="193675"/>
                  </a:cubicBezTo>
                  <a:cubicBezTo>
                    <a:pt x="197994" y="188849"/>
                    <a:pt x="202185" y="183642"/>
                    <a:pt x="205995" y="178054"/>
                  </a:cubicBezTo>
                  <a:lnTo>
                    <a:pt x="213489" y="183007"/>
                  </a:lnTo>
                  <a:lnTo>
                    <a:pt x="205995" y="178054"/>
                  </a:lnTo>
                  <a:cubicBezTo>
                    <a:pt x="209805" y="172466"/>
                    <a:pt x="212853" y="166497"/>
                    <a:pt x="215520" y="160274"/>
                  </a:cubicBezTo>
                  <a:lnTo>
                    <a:pt x="223903" y="163703"/>
                  </a:lnTo>
                  <a:lnTo>
                    <a:pt x="215520" y="160274"/>
                  </a:lnTo>
                  <a:cubicBezTo>
                    <a:pt x="218061" y="154051"/>
                    <a:pt x="220093" y="147574"/>
                    <a:pt x="221363" y="140970"/>
                  </a:cubicBezTo>
                  <a:lnTo>
                    <a:pt x="230253" y="142748"/>
                  </a:lnTo>
                  <a:lnTo>
                    <a:pt x="221363" y="140970"/>
                  </a:lnTo>
                  <a:cubicBezTo>
                    <a:pt x="222633" y="134366"/>
                    <a:pt x="223395" y="127635"/>
                    <a:pt x="223395" y="120904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63500" y="423161"/>
              <a:ext cx="18418" cy="65665"/>
            </a:xfrm>
            <a:custGeom>
              <a:avLst/>
              <a:gdLst/>
              <a:ahLst/>
              <a:cxnLst/>
              <a:rect r="r" b="b" t="t" l="l"/>
              <a:pathLst>
                <a:path h="65665" w="18418">
                  <a:moveTo>
                    <a:pt x="0" y="56518"/>
                  </a:moveTo>
                  <a:lnTo>
                    <a:pt x="381" y="8893"/>
                  </a:lnTo>
                  <a:cubicBezTo>
                    <a:pt x="381" y="3940"/>
                    <a:pt x="4445" y="-124"/>
                    <a:pt x="9526" y="3"/>
                  </a:cubicBezTo>
                  <a:cubicBezTo>
                    <a:pt x="14606" y="130"/>
                    <a:pt x="18543" y="4067"/>
                    <a:pt x="18416" y="9147"/>
                  </a:cubicBezTo>
                  <a:lnTo>
                    <a:pt x="18035" y="56772"/>
                  </a:lnTo>
                  <a:cubicBezTo>
                    <a:pt x="18035" y="61725"/>
                    <a:pt x="13971" y="65789"/>
                    <a:pt x="8891" y="65662"/>
                  </a:cubicBezTo>
                  <a:cubicBezTo>
                    <a:pt x="3810" y="65535"/>
                    <a:pt x="0" y="61471"/>
                    <a:pt x="0" y="56518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25" id="25"/>
            <p:cNvSpPr/>
            <p:nvPr/>
          </p:nvSpPr>
          <p:spPr>
            <a:xfrm flipH="false" flipV="false" rot="0">
              <a:off x="195200" y="315341"/>
              <a:ext cx="98934" cy="18161"/>
            </a:xfrm>
            <a:custGeom>
              <a:avLst/>
              <a:gdLst/>
              <a:ahLst/>
              <a:cxnLst/>
              <a:rect r="r" b="b" t="t" l="l"/>
              <a:pathLst>
                <a:path h="18161" w="98934">
                  <a:moveTo>
                    <a:pt x="9018" y="127"/>
                  </a:moveTo>
                  <a:lnTo>
                    <a:pt x="89917" y="0"/>
                  </a:lnTo>
                  <a:cubicBezTo>
                    <a:pt x="94870" y="0"/>
                    <a:pt x="98934" y="4064"/>
                    <a:pt x="98934" y="9017"/>
                  </a:cubicBezTo>
                  <a:cubicBezTo>
                    <a:pt x="98934" y="13970"/>
                    <a:pt x="94870" y="18034"/>
                    <a:pt x="89917" y="18034"/>
                  </a:cubicBezTo>
                  <a:lnTo>
                    <a:pt x="9018" y="18161"/>
                  </a:lnTo>
                  <a:cubicBezTo>
                    <a:pt x="4064" y="18161"/>
                    <a:pt x="0" y="14097"/>
                    <a:pt x="0" y="9144"/>
                  </a:cubicBezTo>
                  <a:cubicBezTo>
                    <a:pt x="0" y="4191"/>
                    <a:pt x="4064" y="127"/>
                    <a:pt x="9018" y="127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410086" y="426720"/>
              <a:ext cx="18288" cy="61976"/>
            </a:xfrm>
            <a:custGeom>
              <a:avLst/>
              <a:gdLst/>
              <a:ahLst/>
              <a:cxnLst/>
              <a:rect r="r" b="b" t="t" l="l"/>
              <a:pathLst>
                <a:path h="61976" w="18288">
                  <a:moveTo>
                    <a:pt x="18034" y="9017"/>
                  </a:moveTo>
                  <a:lnTo>
                    <a:pt x="18288" y="52959"/>
                  </a:lnTo>
                  <a:cubicBezTo>
                    <a:pt x="18288" y="57912"/>
                    <a:pt x="14351" y="61976"/>
                    <a:pt x="9271" y="61976"/>
                  </a:cubicBezTo>
                  <a:cubicBezTo>
                    <a:pt x="4191" y="61976"/>
                    <a:pt x="254" y="58039"/>
                    <a:pt x="254" y="52959"/>
                  </a:cubicBezTo>
                  <a:lnTo>
                    <a:pt x="0" y="9017"/>
                  </a:lnTo>
                  <a:cubicBezTo>
                    <a:pt x="0" y="4064"/>
                    <a:pt x="3937" y="0"/>
                    <a:pt x="9017" y="0"/>
                  </a:cubicBezTo>
                  <a:cubicBezTo>
                    <a:pt x="14097" y="0"/>
                    <a:pt x="18034" y="3937"/>
                    <a:pt x="18034" y="9017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</p:grpSp>
      <p:grpSp>
        <p:nvGrpSpPr>
          <p:cNvPr name="Group 27" id="27"/>
          <p:cNvGrpSpPr/>
          <p:nvPr/>
        </p:nvGrpSpPr>
        <p:grpSpPr>
          <a:xfrm rot="0">
            <a:off x="1030638" y="5826115"/>
            <a:ext cx="702769" cy="706633"/>
            <a:chOff x="0" y="0"/>
            <a:chExt cx="549212" cy="552234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152133" y="280402"/>
              <a:ext cx="135773" cy="208671"/>
            </a:xfrm>
            <a:custGeom>
              <a:avLst/>
              <a:gdLst/>
              <a:ahLst/>
              <a:cxnLst/>
              <a:rect r="r" b="b" t="t" l="l"/>
              <a:pathLst>
                <a:path h="208671" w="135773">
                  <a:moveTo>
                    <a:pt x="84339" y="192923"/>
                  </a:moveTo>
                  <a:cubicBezTo>
                    <a:pt x="90689" y="186573"/>
                    <a:pt x="95896" y="180604"/>
                    <a:pt x="100341" y="174762"/>
                  </a:cubicBezTo>
                  <a:lnTo>
                    <a:pt x="107579" y="180223"/>
                  </a:lnTo>
                  <a:lnTo>
                    <a:pt x="99960" y="175397"/>
                  </a:lnTo>
                  <a:cubicBezTo>
                    <a:pt x="105166" y="167270"/>
                    <a:pt x="108341" y="161301"/>
                    <a:pt x="111770" y="153427"/>
                  </a:cubicBezTo>
                  <a:lnTo>
                    <a:pt x="120025" y="156983"/>
                  </a:lnTo>
                  <a:lnTo>
                    <a:pt x="111516" y="154062"/>
                  </a:lnTo>
                  <a:cubicBezTo>
                    <a:pt x="113548" y="148220"/>
                    <a:pt x="115707" y="140219"/>
                    <a:pt x="116723" y="134250"/>
                  </a:cubicBezTo>
                  <a:lnTo>
                    <a:pt x="125613" y="135901"/>
                  </a:lnTo>
                  <a:lnTo>
                    <a:pt x="116596" y="134885"/>
                  </a:lnTo>
                  <a:cubicBezTo>
                    <a:pt x="117485" y="127011"/>
                    <a:pt x="117739" y="119137"/>
                    <a:pt x="117358" y="111136"/>
                  </a:cubicBezTo>
                  <a:lnTo>
                    <a:pt x="126375" y="110628"/>
                  </a:lnTo>
                  <a:lnTo>
                    <a:pt x="117485" y="111771"/>
                  </a:lnTo>
                  <a:cubicBezTo>
                    <a:pt x="116469" y="103897"/>
                    <a:pt x="114691" y="95896"/>
                    <a:pt x="112278" y="87895"/>
                  </a:cubicBezTo>
                  <a:lnTo>
                    <a:pt x="120914" y="85228"/>
                  </a:lnTo>
                  <a:lnTo>
                    <a:pt x="112532" y="88530"/>
                  </a:lnTo>
                  <a:cubicBezTo>
                    <a:pt x="110246" y="82815"/>
                    <a:pt x="106436" y="74814"/>
                    <a:pt x="102881" y="68972"/>
                  </a:cubicBezTo>
                  <a:lnTo>
                    <a:pt x="110627" y="64400"/>
                  </a:lnTo>
                  <a:lnTo>
                    <a:pt x="103262" y="69480"/>
                  </a:lnTo>
                  <a:cubicBezTo>
                    <a:pt x="99198" y="63511"/>
                    <a:pt x="94372" y="57669"/>
                    <a:pt x="88657" y="51700"/>
                  </a:cubicBezTo>
                  <a:lnTo>
                    <a:pt x="95134" y="45477"/>
                  </a:lnTo>
                  <a:lnTo>
                    <a:pt x="89038" y="52208"/>
                  </a:lnTo>
                  <a:cubicBezTo>
                    <a:pt x="82942" y="46620"/>
                    <a:pt x="76973" y="41922"/>
                    <a:pt x="68845" y="36334"/>
                  </a:cubicBezTo>
                  <a:lnTo>
                    <a:pt x="74052" y="28968"/>
                  </a:lnTo>
                  <a:lnTo>
                    <a:pt x="69353" y="36715"/>
                  </a:lnTo>
                  <a:cubicBezTo>
                    <a:pt x="63384" y="33159"/>
                    <a:pt x="55383" y="28968"/>
                    <a:pt x="47382" y="25412"/>
                  </a:cubicBezTo>
                  <a:lnTo>
                    <a:pt x="50938" y="17157"/>
                  </a:lnTo>
                  <a:lnTo>
                    <a:pt x="47890" y="25666"/>
                  </a:lnTo>
                  <a:cubicBezTo>
                    <a:pt x="40016" y="22872"/>
                    <a:pt x="32015" y="20713"/>
                    <a:pt x="24014" y="19189"/>
                  </a:cubicBezTo>
                  <a:lnTo>
                    <a:pt x="25792" y="10299"/>
                  </a:lnTo>
                  <a:lnTo>
                    <a:pt x="24649" y="19316"/>
                  </a:lnTo>
                  <a:cubicBezTo>
                    <a:pt x="19315" y="18681"/>
                    <a:pt x="13981" y="18300"/>
                    <a:pt x="8647" y="18046"/>
                  </a:cubicBezTo>
                  <a:cubicBezTo>
                    <a:pt x="3694" y="17792"/>
                    <a:pt x="-242" y="13601"/>
                    <a:pt x="12" y="8648"/>
                  </a:cubicBezTo>
                  <a:cubicBezTo>
                    <a:pt x="266" y="3695"/>
                    <a:pt x="4456" y="-242"/>
                    <a:pt x="9409" y="12"/>
                  </a:cubicBezTo>
                  <a:cubicBezTo>
                    <a:pt x="15251" y="266"/>
                    <a:pt x="20966" y="647"/>
                    <a:pt x="26808" y="1409"/>
                  </a:cubicBezTo>
                  <a:cubicBezTo>
                    <a:pt x="27062" y="1409"/>
                    <a:pt x="27189" y="1409"/>
                    <a:pt x="27443" y="1536"/>
                  </a:cubicBezTo>
                  <a:cubicBezTo>
                    <a:pt x="36333" y="3314"/>
                    <a:pt x="45096" y="5727"/>
                    <a:pt x="53859" y="8775"/>
                  </a:cubicBezTo>
                  <a:cubicBezTo>
                    <a:pt x="54113" y="8902"/>
                    <a:pt x="54240" y="8902"/>
                    <a:pt x="54494" y="9029"/>
                  </a:cubicBezTo>
                  <a:cubicBezTo>
                    <a:pt x="63257" y="12839"/>
                    <a:pt x="71893" y="17284"/>
                    <a:pt x="78624" y="21348"/>
                  </a:cubicBezTo>
                  <a:cubicBezTo>
                    <a:pt x="78751" y="21475"/>
                    <a:pt x="79005" y="21602"/>
                    <a:pt x="79132" y="21729"/>
                  </a:cubicBezTo>
                  <a:cubicBezTo>
                    <a:pt x="87768" y="27698"/>
                    <a:pt x="94372" y="33032"/>
                    <a:pt x="101103" y="39128"/>
                  </a:cubicBezTo>
                  <a:cubicBezTo>
                    <a:pt x="101230" y="39255"/>
                    <a:pt x="101484" y="39382"/>
                    <a:pt x="101611" y="39636"/>
                  </a:cubicBezTo>
                  <a:cubicBezTo>
                    <a:pt x="107960" y="46239"/>
                    <a:pt x="113294" y="52843"/>
                    <a:pt x="117866" y="59574"/>
                  </a:cubicBezTo>
                  <a:cubicBezTo>
                    <a:pt x="117993" y="59701"/>
                    <a:pt x="118120" y="59955"/>
                    <a:pt x="118247" y="60082"/>
                  </a:cubicBezTo>
                  <a:cubicBezTo>
                    <a:pt x="122184" y="66813"/>
                    <a:pt x="126502" y="75576"/>
                    <a:pt x="129169" y="82180"/>
                  </a:cubicBezTo>
                  <a:cubicBezTo>
                    <a:pt x="129296" y="82434"/>
                    <a:pt x="129296" y="82561"/>
                    <a:pt x="129423" y="82815"/>
                  </a:cubicBezTo>
                  <a:cubicBezTo>
                    <a:pt x="132217" y="91705"/>
                    <a:pt x="134122" y="100722"/>
                    <a:pt x="135392" y="109612"/>
                  </a:cubicBezTo>
                  <a:cubicBezTo>
                    <a:pt x="135392" y="109866"/>
                    <a:pt x="135392" y="110120"/>
                    <a:pt x="135519" y="110374"/>
                  </a:cubicBezTo>
                  <a:cubicBezTo>
                    <a:pt x="136027" y="119264"/>
                    <a:pt x="135773" y="128154"/>
                    <a:pt x="134757" y="137044"/>
                  </a:cubicBezTo>
                  <a:cubicBezTo>
                    <a:pt x="134757" y="137298"/>
                    <a:pt x="134757" y="137425"/>
                    <a:pt x="134630" y="137679"/>
                  </a:cubicBezTo>
                  <a:cubicBezTo>
                    <a:pt x="133360" y="144537"/>
                    <a:pt x="130947" y="153427"/>
                    <a:pt x="128661" y="160158"/>
                  </a:cubicBezTo>
                  <a:cubicBezTo>
                    <a:pt x="128534" y="160412"/>
                    <a:pt x="128534" y="160539"/>
                    <a:pt x="128407" y="160793"/>
                  </a:cubicBezTo>
                  <a:cubicBezTo>
                    <a:pt x="124470" y="169682"/>
                    <a:pt x="120914" y="176413"/>
                    <a:pt x="115199" y="185303"/>
                  </a:cubicBezTo>
                  <a:cubicBezTo>
                    <a:pt x="115072" y="185557"/>
                    <a:pt x="114945" y="185684"/>
                    <a:pt x="114818" y="185938"/>
                  </a:cubicBezTo>
                  <a:cubicBezTo>
                    <a:pt x="109865" y="192415"/>
                    <a:pt x="104151" y="199019"/>
                    <a:pt x="97293" y="206004"/>
                  </a:cubicBezTo>
                  <a:cubicBezTo>
                    <a:pt x="93737" y="209560"/>
                    <a:pt x="88022" y="209560"/>
                    <a:pt x="84593" y="206004"/>
                  </a:cubicBezTo>
                  <a:cubicBezTo>
                    <a:pt x="81164" y="202448"/>
                    <a:pt x="81037" y="196733"/>
                    <a:pt x="84593" y="193304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171178" y="312406"/>
              <a:ext cx="37399" cy="106322"/>
            </a:xfrm>
            <a:custGeom>
              <a:avLst/>
              <a:gdLst/>
              <a:ahLst/>
              <a:cxnLst/>
              <a:rect r="r" b="b" t="t" l="l"/>
              <a:pathLst>
                <a:path h="106322" w="37399">
                  <a:moveTo>
                    <a:pt x="35703" y="14235"/>
                  </a:moveTo>
                  <a:cubicBezTo>
                    <a:pt x="32782" y="18553"/>
                    <a:pt x="29353" y="25284"/>
                    <a:pt x="26051" y="33285"/>
                  </a:cubicBezTo>
                  <a:lnTo>
                    <a:pt x="17669" y="29856"/>
                  </a:lnTo>
                  <a:lnTo>
                    <a:pt x="26178" y="32650"/>
                  </a:lnTo>
                  <a:cubicBezTo>
                    <a:pt x="23257" y="41286"/>
                    <a:pt x="20971" y="50557"/>
                    <a:pt x="19320" y="59447"/>
                  </a:cubicBezTo>
                  <a:lnTo>
                    <a:pt x="10430" y="57796"/>
                  </a:lnTo>
                  <a:lnTo>
                    <a:pt x="19447" y="58812"/>
                  </a:lnTo>
                  <a:cubicBezTo>
                    <a:pt x="18558" y="66813"/>
                    <a:pt x="18050" y="75957"/>
                    <a:pt x="18050" y="82688"/>
                  </a:cubicBezTo>
                  <a:lnTo>
                    <a:pt x="9033" y="82815"/>
                  </a:lnTo>
                  <a:lnTo>
                    <a:pt x="18050" y="82053"/>
                  </a:lnTo>
                  <a:cubicBezTo>
                    <a:pt x="18431" y="86244"/>
                    <a:pt x="18939" y="87641"/>
                    <a:pt x="19320" y="88403"/>
                  </a:cubicBezTo>
                  <a:lnTo>
                    <a:pt x="11319" y="92594"/>
                  </a:lnTo>
                  <a:lnTo>
                    <a:pt x="17288" y="85863"/>
                  </a:lnTo>
                  <a:cubicBezTo>
                    <a:pt x="18685" y="87133"/>
                    <a:pt x="19701" y="87641"/>
                    <a:pt x="22622" y="88276"/>
                  </a:cubicBezTo>
                  <a:lnTo>
                    <a:pt x="20717" y="97039"/>
                  </a:lnTo>
                  <a:lnTo>
                    <a:pt x="21098" y="88022"/>
                  </a:lnTo>
                  <a:lnTo>
                    <a:pt x="26432" y="88276"/>
                  </a:lnTo>
                  <a:cubicBezTo>
                    <a:pt x="31385" y="88403"/>
                    <a:pt x="35322" y="92594"/>
                    <a:pt x="35068" y="97674"/>
                  </a:cubicBezTo>
                  <a:cubicBezTo>
                    <a:pt x="34814" y="102754"/>
                    <a:pt x="30750" y="106564"/>
                    <a:pt x="25670" y="106310"/>
                  </a:cubicBezTo>
                  <a:lnTo>
                    <a:pt x="20336" y="106056"/>
                  </a:lnTo>
                  <a:cubicBezTo>
                    <a:pt x="19828" y="106056"/>
                    <a:pt x="19320" y="105929"/>
                    <a:pt x="18812" y="105802"/>
                  </a:cubicBezTo>
                  <a:cubicBezTo>
                    <a:pt x="13605" y="104659"/>
                    <a:pt x="9541" y="103008"/>
                    <a:pt x="5223" y="99198"/>
                  </a:cubicBezTo>
                  <a:cubicBezTo>
                    <a:pt x="4461" y="98436"/>
                    <a:pt x="3699" y="97674"/>
                    <a:pt x="3318" y="96658"/>
                  </a:cubicBezTo>
                  <a:cubicBezTo>
                    <a:pt x="1286" y="92721"/>
                    <a:pt x="524" y="88530"/>
                    <a:pt x="16" y="83450"/>
                  </a:cubicBezTo>
                  <a:cubicBezTo>
                    <a:pt x="16" y="83196"/>
                    <a:pt x="16" y="82942"/>
                    <a:pt x="16" y="82815"/>
                  </a:cubicBezTo>
                  <a:cubicBezTo>
                    <a:pt x="-111" y="75322"/>
                    <a:pt x="524" y="65416"/>
                    <a:pt x="1540" y="56780"/>
                  </a:cubicBezTo>
                  <a:cubicBezTo>
                    <a:pt x="1540" y="56526"/>
                    <a:pt x="1540" y="56399"/>
                    <a:pt x="1667" y="56145"/>
                  </a:cubicBezTo>
                  <a:cubicBezTo>
                    <a:pt x="3445" y="46366"/>
                    <a:pt x="5985" y="36460"/>
                    <a:pt x="9160" y="26935"/>
                  </a:cubicBezTo>
                  <a:cubicBezTo>
                    <a:pt x="9287" y="26681"/>
                    <a:pt x="9287" y="26554"/>
                    <a:pt x="9414" y="26300"/>
                  </a:cubicBezTo>
                  <a:cubicBezTo>
                    <a:pt x="12970" y="17664"/>
                    <a:pt x="16907" y="9790"/>
                    <a:pt x="20844" y="3949"/>
                  </a:cubicBezTo>
                  <a:cubicBezTo>
                    <a:pt x="23638" y="-115"/>
                    <a:pt x="29226" y="-1258"/>
                    <a:pt x="33417" y="1536"/>
                  </a:cubicBezTo>
                  <a:cubicBezTo>
                    <a:pt x="37608" y="4330"/>
                    <a:pt x="38624" y="9917"/>
                    <a:pt x="35830" y="14108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30" id="30"/>
            <p:cNvSpPr/>
            <p:nvPr/>
          </p:nvSpPr>
          <p:spPr>
            <a:xfrm flipH="false" flipV="false" rot="0">
              <a:off x="453822" y="367396"/>
              <a:ext cx="31966" cy="51368"/>
            </a:xfrm>
            <a:custGeom>
              <a:avLst/>
              <a:gdLst/>
              <a:ahLst/>
              <a:cxnLst/>
              <a:rect r="r" b="b" t="t" l="l"/>
              <a:pathLst>
                <a:path h="51368" w="31966">
                  <a:moveTo>
                    <a:pt x="31567" y="8394"/>
                  </a:moveTo>
                  <a:cubicBezTo>
                    <a:pt x="32075" y="17030"/>
                    <a:pt x="32075" y="24650"/>
                    <a:pt x="31694" y="32651"/>
                  </a:cubicBezTo>
                  <a:cubicBezTo>
                    <a:pt x="31694" y="33159"/>
                    <a:pt x="31567" y="33540"/>
                    <a:pt x="31567" y="34048"/>
                  </a:cubicBezTo>
                  <a:cubicBezTo>
                    <a:pt x="30678" y="38112"/>
                    <a:pt x="29154" y="41541"/>
                    <a:pt x="27249" y="44081"/>
                  </a:cubicBezTo>
                  <a:cubicBezTo>
                    <a:pt x="26995" y="44462"/>
                    <a:pt x="26741" y="44716"/>
                    <a:pt x="26360" y="45097"/>
                  </a:cubicBezTo>
                  <a:cubicBezTo>
                    <a:pt x="25852" y="45605"/>
                    <a:pt x="25344" y="46113"/>
                    <a:pt x="24709" y="46494"/>
                  </a:cubicBezTo>
                  <a:cubicBezTo>
                    <a:pt x="20645" y="49288"/>
                    <a:pt x="15565" y="50685"/>
                    <a:pt x="10104" y="51320"/>
                  </a:cubicBezTo>
                  <a:cubicBezTo>
                    <a:pt x="5152" y="51828"/>
                    <a:pt x="707" y="48272"/>
                    <a:pt x="72" y="43319"/>
                  </a:cubicBezTo>
                  <a:cubicBezTo>
                    <a:pt x="-563" y="38366"/>
                    <a:pt x="3120" y="33921"/>
                    <a:pt x="8073" y="33286"/>
                  </a:cubicBezTo>
                  <a:cubicBezTo>
                    <a:pt x="11755" y="32905"/>
                    <a:pt x="13660" y="32016"/>
                    <a:pt x="14549" y="31508"/>
                  </a:cubicBezTo>
                  <a:lnTo>
                    <a:pt x="19629" y="39001"/>
                  </a:lnTo>
                  <a:lnTo>
                    <a:pt x="12898" y="33032"/>
                  </a:lnTo>
                  <a:cubicBezTo>
                    <a:pt x="12898" y="33032"/>
                    <a:pt x="12771" y="33159"/>
                    <a:pt x="12771" y="33159"/>
                  </a:cubicBezTo>
                  <a:cubicBezTo>
                    <a:pt x="12771" y="33159"/>
                    <a:pt x="13533" y="32016"/>
                    <a:pt x="13787" y="30365"/>
                  </a:cubicBezTo>
                  <a:lnTo>
                    <a:pt x="22677" y="32270"/>
                  </a:lnTo>
                  <a:lnTo>
                    <a:pt x="13660" y="31762"/>
                  </a:lnTo>
                  <a:cubicBezTo>
                    <a:pt x="14041" y="24523"/>
                    <a:pt x="14041" y="17665"/>
                    <a:pt x="13533" y="9537"/>
                  </a:cubicBezTo>
                  <a:cubicBezTo>
                    <a:pt x="13279" y="4584"/>
                    <a:pt x="17089" y="266"/>
                    <a:pt x="22042" y="12"/>
                  </a:cubicBezTo>
                  <a:cubicBezTo>
                    <a:pt x="26995" y="-242"/>
                    <a:pt x="31313" y="3568"/>
                    <a:pt x="31567" y="8521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31" id="31"/>
            <p:cNvSpPr/>
            <p:nvPr/>
          </p:nvSpPr>
          <p:spPr>
            <a:xfrm flipH="false" flipV="false" rot="0">
              <a:off x="63547" y="212342"/>
              <a:ext cx="85248" cy="85851"/>
            </a:xfrm>
            <a:custGeom>
              <a:avLst/>
              <a:gdLst/>
              <a:ahLst/>
              <a:cxnLst/>
              <a:rect r="r" b="b" t="t" l="l"/>
              <a:pathLst>
                <a:path h="85851" w="85248">
                  <a:moveTo>
                    <a:pt x="82629" y="15367"/>
                  </a:moveTo>
                  <a:lnTo>
                    <a:pt x="15319" y="83185"/>
                  </a:lnTo>
                  <a:cubicBezTo>
                    <a:pt x="11763" y="86741"/>
                    <a:pt x="6048" y="86741"/>
                    <a:pt x="2619" y="83185"/>
                  </a:cubicBezTo>
                  <a:cubicBezTo>
                    <a:pt x="-810" y="79629"/>
                    <a:pt x="-937" y="73914"/>
                    <a:pt x="2619" y="70485"/>
                  </a:cubicBezTo>
                  <a:lnTo>
                    <a:pt x="69929" y="2667"/>
                  </a:lnTo>
                  <a:cubicBezTo>
                    <a:pt x="73485" y="-889"/>
                    <a:pt x="79200" y="-889"/>
                    <a:pt x="82629" y="2667"/>
                  </a:cubicBezTo>
                  <a:cubicBezTo>
                    <a:pt x="86058" y="6223"/>
                    <a:pt x="86185" y="11938"/>
                    <a:pt x="82629" y="15367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63483" y="280271"/>
              <a:ext cx="84613" cy="85757"/>
            </a:xfrm>
            <a:custGeom>
              <a:avLst/>
              <a:gdLst/>
              <a:ahLst/>
              <a:cxnLst/>
              <a:rect r="r" b="b" t="t" l="l"/>
              <a:pathLst>
                <a:path h="85757" w="84613">
                  <a:moveTo>
                    <a:pt x="15510" y="2683"/>
                  </a:moveTo>
                  <a:lnTo>
                    <a:pt x="82058" y="70500"/>
                  </a:lnTo>
                  <a:cubicBezTo>
                    <a:pt x="85487" y="74056"/>
                    <a:pt x="85487" y="79771"/>
                    <a:pt x="81931" y="83200"/>
                  </a:cubicBezTo>
                  <a:cubicBezTo>
                    <a:pt x="78375" y="86629"/>
                    <a:pt x="72660" y="86629"/>
                    <a:pt x="69231" y="83073"/>
                  </a:cubicBezTo>
                  <a:lnTo>
                    <a:pt x="2556" y="15256"/>
                  </a:lnTo>
                  <a:cubicBezTo>
                    <a:pt x="-873" y="11700"/>
                    <a:pt x="-873" y="5985"/>
                    <a:pt x="2683" y="2556"/>
                  </a:cubicBezTo>
                  <a:cubicBezTo>
                    <a:pt x="6239" y="-873"/>
                    <a:pt x="11954" y="-873"/>
                    <a:pt x="15383" y="2683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33" id="33"/>
            <p:cNvSpPr/>
            <p:nvPr/>
          </p:nvSpPr>
          <p:spPr>
            <a:xfrm flipH="false" flipV="false" rot="0">
              <a:off x="236599" y="63373"/>
              <a:ext cx="181354" cy="181355"/>
            </a:xfrm>
            <a:custGeom>
              <a:avLst/>
              <a:gdLst/>
              <a:ahLst/>
              <a:cxnLst/>
              <a:rect r="r" b="b" t="t" l="l"/>
              <a:pathLst>
                <a:path h="181355" w="181354">
                  <a:moveTo>
                    <a:pt x="181354" y="90677"/>
                  </a:moveTo>
                  <a:cubicBezTo>
                    <a:pt x="181354" y="96646"/>
                    <a:pt x="180719" y="102488"/>
                    <a:pt x="179576" y="108330"/>
                  </a:cubicBezTo>
                  <a:lnTo>
                    <a:pt x="170686" y="106552"/>
                  </a:lnTo>
                  <a:lnTo>
                    <a:pt x="179576" y="108330"/>
                  </a:lnTo>
                  <a:cubicBezTo>
                    <a:pt x="178433" y="114172"/>
                    <a:pt x="176655" y="119887"/>
                    <a:pt x="174369" y="125348"/>
                  </a:cubicBezTo>
                  <a:cubicBezTo>
                    <a:pt x="172083" y="130808"/>
                    <a:pt x="169289" y="136015"/>
                    <a:pt x="165987" y="140968"/>
                  </a:cubicBezTo>
                  <a:cubicBezTo>
                    <a:pt x="162685" y="145921"/>
                    <a:pt x="158875" y="150493"/>
                    <a:pt x="154684" y="154684"/>
                  </a:cubicBezTo>
                  <a:cubicBezTo>
                    <a:pt x="150493" y="158875"/>
                    <a:pt x="145921" y="162685"/>
                    <a:pt x="140968" y="165987"/>
                  </a:cubicBezTo>
                  <a:lnTo>
                    <a:pt x="136015" y="158494"/>
                  </a:lnTo>
                  <a:lnTo>
                    <a:pt x="140968" y="165987"/>
                  </a:lnTo>
                  <a:cubicBezTo>
                    <a:pt x="136015" y="169289"/>
                    <a:pt x="130808" y="172083"/>
                    <a:pt x="125347" y="174369"/>
                  </a:cubicBezTo>
                  <a:lnTo>
                    <a:pt x="121918" y="165987"/>
                  </a:lnTo>
                  <a:lnTo>
                    <a:pt x="125347" y="174369"/>
                  </a:lnTo>
                  <a:cubicBezTo>
                    <a:pt x="119887" y="176655"/>
                    <a:pt x="114172" y="178306"/>
                    <a:pt x="108330" y="179576"/>
                  </a:cubicBezTo>
                  <a:lnTo>
                    <a:pt x="106552" y="170686"/>
                  </a:lnTo>
                  <a:lnTo>
                    <a:pt x="108330" y="179576"/>
                  </a:lnTo>
                  <a:cubicBezTo>
                    <a:pt x="102488" y="180719"/>
                    <a:pt x="96646" y="181354"/>
                    <a:pt x="90677" y="181354"/>
                  </a:cubicBezTo>
                  <a:lnTo>
                    <a:pt x="90677" y="172337"/>
                  </a:lnTo>
                  <a:lnTo>
                    <a:pt x="90677" y="181354"/>
                  </a:lnTo>
                  <a:cubicBezTo>
                    <a:pt x="84708" y="181354"/>
                    <a:pt x="78866" y="180719"/>
                    <a:pt x="73024" y="179576"/>
                  </a:cubicBezTo>
                  <a:lnTo>
                    <a:pt x="74802" y="170686"/>
                  </a:lnTo>
                  <a:lnTo>
                    <a:pt x="73024" y="179576"/>
                  </a:lnTo>
                  <a:cubicBezTo>
                    <a:pt x="67182" y="178433"/>
                    <a:pt x="61467" y="176655"/>
                    <a:pt x="56006" y="174369"/>
                  </a:cubicBezTo>
                  <a:lnTo>
                    <a:pt x="59435" y="165987"/>
                  </a:lnTo>
                  <a:lnTo>
                    <a:pt x="56006" y="174369"/>
                  </a:lnTo>
                  <a:cubicBezTo>
                    <a:pt x="50545" y="172083"/>
                    <a:pt x="45338" y="169289"/>
                    <a:pt x="40385" y="165987"/>
                  </a:cubicBezTo>
                  <a:lnTo>
                    <a:pt x="45338" y="158494"/>
                  </a:lnTo>
                  <a:lnTo>
                    <a:pt x="40385" y="165987"/>
                  </a:lnTo>
                  <a:cubicBezTo>
                    <a:pt x="35432" y="162685"/>
                    <a:pt x="30860" y="158875"/>
                    <a:pt x="26669" y="154684"/>
                  </a:cubicBezTo>
                  <a:cubicBezTo>
                    <a:pt x="22478" y="150493"/>
                    <a:pt x="18669" y="145921"/>
                    <a:pt x="15367" y="140968"/>
                  </a:cubicBezTo>
                  <a:cubicBezTo>
                    <a:pt x="12065" y="136015"/>
                    <a:pt x="9271" y="130808"/>
                    <a:pt x="6985" y="125348"/>
                  </a:cubicBezTo>
                  <a:cubicBezTo>
                    <a:pt x="4699" y="119887"/>
                    <a:pt x="3048" y="114172"/>
                    <a:pt x="1778" y="108330"/>
                  </a:cubicBezTo>
                  <a:lnTo>
                    <a:pt x="10668" y="106552"/>
                  </a:lnTo>
                  <a:lnTo>
                    <a:pt x="1778" y="108330"/>
                  </a:lnTo>
                  <a:cubicBezTo>
                    <a:pt x="635" y="102488"/>
                    <a:pt x="0" y="96646"/>
                    <a:pt x="0" y="90677"/>
                  </a:cubicBezTo>
                  <a:lnTo>
                    <a:pt x="9017" y="90677"/>
                  </a:lnTo>
                  <a:lnTo>
                    <a:pt x="0" y="90677"/>
                  </a:lnTo>
                  <a:cubicBezTo>
                    <a:pt x="0" y="84708"/>
                    <a:pt x="635" y="78866"/>
                    <a:pt x="1778" y="73024"/>
                  </a:cubicBezTo>
                  <a:lnTo>
                    <a:pt x="10668" y="74802"/>
                  </a:lnTo>
                  <a:lnTo>
                    <a:pt x="1778" y="73024"/>
                  </a:lnTo>
                  <a:cubicBezTo>
                    <a:pt x="2921" y="67182"/>
                    <a:pt x="4699" y="61467"/>
                    <a:pt x="6985" y="56006"/>
                  </a:cubicBezTo>
                  <a:cubicBezTo>
                    <a:pt x="9271" y="50545"/>
                    <a:pt x="12065" y="45338"/>
                    <a:pt x="15367" y="40385"/>
                  </a:cubicBezTo>
                  <a:cubicBezTo>
                    <a:pt x="18669" y="35432"/>
                    <a:pt x="22478" y="30860"/>
                    <a:pt x="26669" y="26669"/>
                  </a:cubicBezTo>
                  <a:cubicBezTo>
                    <a:pt x="30860" y="22478"/>
                    <a:pt x="35432" y="18668"/>
                    <a:pt x="40385" y="15366"/>
                  </a:cubicBezTo>
                  <a:lnTo>
                    <a:pt x="45338" y="22859"/>
                  </a:lnTo>
                  <a:lnTo>
                    <a:pt x="40385" y="15366"/>
                  </a:lnTo>
                  <a:cubicBezTo>
                    <a:pt x="45338" y="12064"/>
                    <a:pt x="50545" y="9270"/>
                    <a:pt x="56006" y="6984"/>
                  </a:cubicBezTo>
                  <a:lnTo>
                    <a:pt x="59435" y="15366"/>
                  </a:lnTo>
                  <a:lnTo>
                    <a:pt x="56006" y="6984"/>
                  </a:lnTo>
                  <a:cubicBezTo>
                    <a:pt x="61467" y="4698"/>
                    <a:pt x="67182" y="3047"/>
                    <a:pt x="73024" y="1777"/>
                  </a:cubicBezTo>
                  <a:cubicBezTo>
                    <a:pt x="78866" y="635"/>
                    <a:pt x="84708" y="0"/>
                    <a:pt x="90677" y="0"/>
                  </a:cubicBezTo>
                  <a:lnTo>
                    <a:pt x="90677" y="9016"/>
                  </a:lnTo>
                  <a:lnTo>
                    <a:pt x="90677" y="127"/>
                  </a:lnTo>
                  <a:cubicBezTo>
                    <a:pt x="96646" y="127"/>
                    <a:pt x="102488" y="762"/>
                    <a:pt x="108330" y="1904"/>
                  </a:cubicBezTo>
                  <a:cubicBezTo>
                    <a:pt x="114172" y="3047"/>
                    <a:pt x="119760" y="4825"/>
                    <a:pt x="125347" y="7111"/>
                  </a:cubicBezTo>
                  <a:lnTo>
                    <a:pt x="121918" y="15493"/>
                  </a:lnTo>
                  <a:lnTo>
                    <a:pt x="125347" y="7111"/>
                  </a:lnTo>
                  <a:cubicBezTo>
                    <a:pt x="130808" y="9397"/>
                    <a:pt x="136015" y="12191"/>
                    <a:pt x="140968" y="15493"/>
                  </a:cubicBezTo>
                  <a:lnTo>
                    <a:pt x="136015" y="22986"/>
                  </a:lnTo>
                  <a:lnTo>
                    <a:pt x="140968" y="15493"/>
                  </a:lnTo>
                  <a:cubicBezTo>
                    <a:pt x="145921" y="18795"/>
                    <a:pt x="150493" y="22605"/>
                    <a:pt x="154684" y="26796"/>
                  </a:cubicBezTo>
                  <a:cubicBezTo>
                    <a:pt x="158875" y="30987"/>
                    <a:pt x="162685" y="35559"/>
                    <a:pt x="165987" y="40512"/>
                  </a:cubicBezTo>
                  <a:cubicBezTo>
                    <a:pt x="169289" y="45465"/>
                    <a:pt x="172083" y="50672"/>
                    <a:pt x="174369" y="56133"/>
                  </a:cubicBezTo>
                  <a:lnTo>
                    <a:pt x="165987" y="59562"/>
                  </a:lnTo>
                  <a:lnTo>
                    <a:pt x="174369" y="56133"/>
                  </a:lnTo>
                  <a:cubicBezTo>
                    <a:pt x="176655" y="61594"/>
                    <a:pt x="178306" y="67309"/>
                    <a:pt x="179576" y="73151"/>
                  </a:cubicBezTo>
                  <a:lnTo>
                    <a:pt x="170686" y="74929"/>
                  </a:lnTo>
                  <a:lnTo>
                    <a:pt x="179576" y="73151"/>
                  </a:lnTo>
                  <a:cubicBezTo>
                    <a:pt x="180719" y="78993"/>
                    <a:pt x="181354" y="84835"/>
                    <a:pt x="181354" y="90804"/>
                  </a:cubicBezTo>
                  <a:lnTo>
                    <a:pt x="172337" y="90804"/>
                  </a:lnTo>
                  <a:lnTo>
                    <a:pt x="181354" y="90804"/>
                  </a:lnTo>
                  <a:moveTo>
                    <a:pt x="163320" y="90804"/>
                  </a:moveTo>
                  <a:cubicBezTo>
                    <a:pt x="163320" y="86105"/>
                    <a:pt x="162812" y="81279"/>
                    <a:pt x="161923" y="76707"/>
                  </a:cubicBezTo>
                  <a:cubicBezTo>
                    <a:pt x="161034" y="72008"/>
                    <a:pt x="159637" y="67563"/>
                    <a:pt x="157859" y="63118"/>
                  </a:cubicBezTo>
                  <a:cubicBezTo>
                    <a:pt x="156081" y="58673"/>
                    <a:pt x="153795" y="54482"/>
                    <a:pt x="151128" y="50545"/>
                  </a:cubicBezTo>
                  <a:lnTo>
                    <a:pt x="158621" y="45592"/>
                  </a:lnTo>
                  <a:lnTo>
                    <a:pt x="151128" y="50545"/>
                  </a:lnTo>
                  <a:cubicBezTo>
                    <a:pt x="148461" y="46608"/>
                    <a:pt x="145413" y="42925"/>
                    <a:pt x="142111" y="39496"/>
                  </a:cubicBezTo>
                  <a:lnTo>
                    <a:pt x="148461" y="33146"/>
                  </a:lnTo>
                  <a:lnTo>
                    <a:pt x="142111" y="39496"/>
                  </a:lnTo>
                  <a:cubicBezTo>
                    <a:pt x="138682" y="36067"/>
                    <a:pt x="135126" y="33146"/>
                    <a:pt x="131062" y="30479"/>
                  </a:cubicBezTo>
                  <a:cubicBezTo>
                    <a:pt x="127125" y="27812"/>
                    <a:pt x="122935" y="25653"/>
                    <a:pt x="118490" y="23748"/>
                  </a:cubicBezTo>
                  <a:cubicBezTo>
                    <a:pt x="114045" y="21970"/>
                    <a:pt x="109600" y="20573"/>
                    <a:pt x="104901" y="19557"/>
                  </a:cubicBezTo>
                  <a:lnTo>
                    <a:pt x="106679" y="10667"/>
                  </a:lnTo>
                  <a:lnTo>
                    <a:pt x="104901" y="19557"/>
                  </a:lnTo>
                  <a:cubicBezTo>
                    <a:pt x="100202" y="18668"/>
                    <a:pt x="95503" y="18160"/>
                    <a:pt x="90804" y="18160"/>
                  </a:cubicBezTo>
                  <a:cubicBezTo>
                    <a:pt x="86105" y="18160"/>
                    <a:pt x="81279" y="18668"/>
                    <a:pt x="76707" y="19557"/>
                  </a:cubicBezTo>
                  <a:lnTo>
                    <a:pt x="74929" y="10667"/>
                  </a:lnTo>
                  <a:lnTo>
                    <a:pt x="76707" y="19557"/>
                  </a:lnTo>
                  <a:cubicBezTo>
                    <a:pt x="72008" y="20446"/>
                    <a:pt x="67436" y="21843"/>
                    <a:pt x="63118" y="23748"/>
                  </a:cubicBezTo>
                  <a:cubicBezTo>
                    <a:pt x="58673" y="25526"/>
                    <a:pt x="54482" y="27812"/>
                    <a:pt x="50545" y="30479"/>
                  </a:cubicBezTo>
                  <a:cubicBezTo>
                    <a:pt x="46608" y="33146"/>
                    <a:pt x="42925" y="36067"/>
                    <a:pt x="39496" y="39496"/>
                  </a:cubicBezTo>
                  <a:lnTo>
                    <a:pt x="33146" y="33146"/>
                  </a:lnTo>
                  <a:lnTo>
                    <a:pt x="39496" y="39496"/>
                  </a:lnTo>
                  <a:cubicBezTo>
                    <a:pt x="36194" y="42798"/>
                    <a:pt x="33146" y="46481"/>
                    <a:pt x="30479" y="50545"/>
                  </a:cubicBezTo>
                  <a:lnTo>
                    <a:pt x="22986" y="45592"/>
                  </a:lnTo>
                  <a:lnTo>
                    <a:pt x="30479" y="50545"/>
                  </a:lnTo>
                  <a:cubicBezTo>
                    <a:pt x="27812" y="54482"/>
                    <a:pt x="25653" y="58673"/>
                    <a:pt x="23748" y="63118"/>
                  </a:cubicBezTo>
                  <a:lnTo>
                    <a:pt x="15367" y="59689"/>
                  </a:lnTo>
                  <a:lnTo>
                    <a:pt x="23748" y="63118"/>
                  </a:lnTo>
                  <a:cubicBezTo>
                    <a:pt x="21970" y="67563"/>
                    <a:pt x="20573" y="72008"/>
                    <a:pt x="19685" y="76707"/>
                  </a:cubicBezTo>
                  <a:cubicBezTo>
                    <a:pt x="18796" y="81406"/>
                    <a:pt x="18288" y="86105"/>
                    <a:pt x="18288" y="90804"/>
                  </a:cubicBezTo>
                  <a:cubicBezTo>
                    <a:pt x="18288" y="95503"/>
                    <a:pt x="18796" y="100329"/>
                    <a:pt x="19685" y="104901"/>
                  </a:cubicBezTo>
                  <a:cubicBezTo>
                    <a:pt x="20573" y="109600"/>
                    <a:pt x="21970" y="114045"/>
                    <a:pt x="23748" y="118490"/>
                  </a:cubicBezTo>
                  <a:lnTo>
                    <a:pt x="15367" y="121919"/>
                  </a:lnTo>
                  <a:lnTo>
                    <a:pt x="23748" y="118490"/>
                  </a:lnTo>
                  <a:cubicBezTo>
                    <a:pt x="25526" y="122935"/>
                    <a:pt x="27812" y="127126"/>
                    <a:pt x="30479" y="131062"/>
                  </a:cubicBezTo>
                  <a:lnTo>
                    <a:pt x="22986" y="136015"/>
                  </a:lnTo>
                  <a:lnTo>
                    <a:pt x="30479" y="131062"/>
                  </a:lnTo>
                  <a:cubicBezTo>
                    <a:pt x="33146" y="134999"/>
                    <a:pt x="36067" y="138682"/>
                    <a:pt x="39496" y="141984"/>
                  </a:cubicBezTo>
                  <a:lnTo>
                    <a:pt x="33146" y="148334"/>
                  </a:lnTo>
                  <a:lnTo>
                    <a:pt x="39496" y="141984"/>
                  </a:lnTo>
                  <a:cubicBezTo>
                    <a:pt x="42925" y="145413"/>
                    <a:pt x="46481" y="148334"/>
                    <a:pt x="50418" y="151001"/>
                  </a:cubicBezTo>
                  <a:cubicBezTo>
                    <a:pt x="54355" y="153668"/>
                    <a:pt x="58546" y="155827"/>
                    <a:pt x="62991" y="157732"/>
                  </a:cubicBezTo>
                  <a:cubicBezTo>
                    <a:pt x="67436" y="159510"/>
                    <a:pt x="71881" y="160907"/>
                    <a:pt x="76580" y="161796"/>
                  </a:cubicBezTo>
                  <a:cubicBezTo>
                    <a:pt x="81279" y="162685"/>
                    <a:pt x="85978" y="163193"/>
                    <a:pt x="90677" y="163193"/>
                  </a:cubicBezTo>
                  <a:cubicBezTo>
                    <a:pt x="95376" y="163193"/>
                    <a:pt x="100202" y="162685"/>
                    <a:pt x="104774" y="161796"/>
                  </a:cubicBezTo>
                  <a:cubicBezTo>
                    <a:pt x="109473" y="160907"/>
                    <a:pt x="113918" y="159510"/>
                    <a:pt x="118363" y="157732"/>
                  </a:cubicBezTo>
                  <a:cubicBezTo>
                    <a:pt x="122808" y="155954"/>
                    <a:pt x="126998" y="153668"/>
                    <a:pt x="130935" y="151001"/>
                  </a:cubicBezTo>
                  <a:cubicBezTo>
                    <a:pt x="134872" y="148334"/>
                    <a:pt x="138555" y="145413"/>
                    <a:pt x="141857" y="141984"/>
                  </a:cubicBezTo>
                  <a:lnTo>
                    <a:pt x="148207" y="148334"/>
                  </a:lnTo>
                  <a:lnTo>
                    <a:pt x="141857" y="141984"/>
                  </a:lnTo>
                  <a:cubicBezTo>
                    <a:pt x="145286" y="138555"/>
                    <a:pt x="148207" y="134999"/>
                    <a:pt x="150874" y="131062"/>
                  </a:cubicBezTo>
                  <a:lnTo>
                    <a:pt x="158367" y="136015"/>
                  </a:lnTo>
                  <a:lnTo>
                    <a:pt x="150874" y="131062"/>
                  </a:lnTo>
                  <a:cubicBezTo>
                    <a:pt x="153541" y="127126"/>
                    <a:pt x="155700" y="122935"/>
                    <a:pt x="157605" y="118490"/>
                  </a:cubicBezTo>
                  <a:lnTo>
                    <a:pt x="165987" y="121919"/>
                  </a:lnTo>
                  <a:lnTo>
                    <a:pt x="157605" y="118490"/>
                  </a:lnTo>
                  <a:cubicBezTo>
                    <a:pt x="159383" y="114045"/>
                    <a:pt x="160780" y="109600"/>
                    <a:pt x="161669" y="104901"/>
                  </a:cubicBezTo>
                  <a:cubicBezTo>
                    <a:pt x="162558" y="100202"/>
                    <a:pt x="163066" y="95503"/>
                    <a:pt x="163066" y="90804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34" id="34"/>
            <p:cNvSpPr/>
            <p:nvPr/>
          </p:nvSpPr>
          <p:spPr>
            <a:xfrm flipH="false" flipV="false" rot="0">
              <a:off x="220066" y="252852"/>
              <a:ext cx="90322" cy="42190"/>
            </a:xfrm>
            <a:custGeom>
              <a:avLst/>
              <a:gdLst/>
              <a:ahLst/>
              <a:cxnLst/>
              <a:rect r="r" b="b" t="t" l="l"/>
              <a:pathLst>
                <a:path h="42190" w="90322">
                  <a:moveTo>
                    <a:pt x="3960" y="25784"/>
                  </a:moveTo>
                  <a:cubicBezTo>
                    <a:pt x="27074" y="9528"/>
                    <a:pt x="52854" y="892"/>
                    <a:pt x="81048" y="3"/>
                  </a:cubicBezTo>
                  <a:cubicBezTo>
                    <a:pt x="86001" y="-124"/>
                    <a:pt x="90192" y="3813"/>
                    <a:pt x="90319" y="8766"/>
                  </a:cubicBezTo>
                  <a:cubicBezTo>
                    <a:pt x="90446" y="13719"/>
                    <a:pt x="86509" y="17910"/>
                    <a:pt x="81556" y="18037"/>
                  </a:cubicBezTo>
                  <a:cubicBezTo>
                    <a:pt x="56791" y="18799"/>
                    <a:pt x="34439" y="26292"/>
                    <a:pt x="14247" y="40516"/>
                  </a:cubicBezTo>
                  <a:cubicBezTo>
                    <a:pt x="10183" y="43437"/>
                    <a:pt x="4595" y="42421"/>
                    <a:pt x="1674" y="38357"/>
                  </a:cubicBezTo>
                  <a:cubicBezTo>
                    <a:pt x="-1247" y="34293"/>
                    <a:pt x="-231" y="28705"/>
                    <a:pt x="3833" y="25784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35" id="35"/>
            <p:cNvSpPr/>
            <p:nvPr/>
          </p:nvSpPr>
          <p:spPr>
            <a:xfrm flipH="false" flipV="false" rot="0">
              <a:off x="63499" y="280160"/>
              <a:ext cx="106806" cy="18288"/>
            </a:xfrm>
            <a:custGeom>
              <a:avLst/>
              <a:gdLst/>
              <a:ahLst/>
              <a:cxnLst/>
              <a:rect r="r" b="b" t="t" l="l"/>
              <a:pathLst>
                <a:path h="18288" w="106806">
                  <a:moveTo>
                    <a:pt x="97789" y="18288"/>
                  </a:moveTo>
                  <a:lnTo>
                    <a:pt x="9017" y="18034"/>
                  </a:lnTo>
                  <a:cubicBezTo>
                    <a:pt x="4064" y="18034"/>
                    <a:pt x="0" y="13970"/>
                    <a:pt x="0" y="9017"/>
                  </a:cubicBezTo>
                  <a:cubicBezTo>
                    <a:pt x="0" y="4064"/>
                    <a:pt x="4064" y="0"/>
                    <a:pt x="9017" y="0"/>
                  </a:cubicBezTo>
                  <a:lnTo>
                    <a:pt x="97789" y="254"/>
                  </a:lnTo>
                  <a:cubicBezTo>
                    <a:pt x="102742" y="254"/>
                    <a:pt x="106806" y="4318"/>
                    <a:pt x="106806" y="9271"/>
                  </a:cubicBezTo>
                  <a:cubicBezTo>
                    <a:pt x="106806" y="14224"/>
                    <a:pt x="102742" y="18288"/>
                    <a:pt x="97789" y="18288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36" id="36"/>
            <p:cNvSpPr/>
            <p:nvPr/>
          </p:nvSpPr>
          <p:spPr>
            <a:xfrm flipH="false" flipV="false" rot="0">
              <a:off x="292478" y="253109"/>
              <a:ext cx="76707" cy="18415"/>
            </a:xfrm>
            <a:custGeom>
              <a:avLst/>
              <a:gdLst/>
              <a:ahLst/>
              <a:cxnLst/>
              <a:rect r="r" b="b" t="t" l="l"/>
              <a:pathLst>
                <a:path h="18415" w="76707">
                  <a:moveTo>
                    <a:pt x="9017" y="0"/>
                  </a:moveTo>
                  <a:lnTo>
                    <a:pt x="67690" y="381"/>
                  </a:lnTo>
                  <a:cubicBezTo>
                    <a:pt x="72643" y="381"/>
                    <a:pt x="76707" y="4445"/>
                    <a:pt x="76707" y="9398"/>
                  </a:cubicBezTo>
                  <a:cubicBezTo>
                    <a:pt x="76707" y="14351"/>
                    <a:pt x="72643" y="18415"/>
                    <a:pt x="67690" y="18415"/>
                  </a:cubicBezTo>
                  <a:lnTo>
                    <a:pt x="9017" y="18034"/>
                  </a:lnTo>
                  <a:cubicBezTo>
                    <a:pt x="4064" y="18034"/>
                    <a:pt x="0" y="13970"/>
                    <a:pt x="0" y="9017"/>
                  </a:cubicBezTo>
                  <a:cubicBezTo>
                    <a:pt x="0" y="4064"/>
                    <a:pt x="4064" y="0"/>
                    <a:pt x="9017" y="0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37" id="37"/>
            <p:cNvSpPr/>
            <p:nvPr/>
          </p:nvSpPr>
          <p:spPr>
            <a:xfrm flipH="false" flipV="false" rot="0">
              <a:off x="289557" y="400809"/>
              <a:ext cx="182243" cy="18034"/>
            </a:xfrm>
            <a:custGeom>
              <a:avLst/>
              <a:gdLst/>
              <a:ahLst/>
              <a:cxnLst/>
              <a:rect r="r" b="b" t="t" l="l"/>
              <a:pathLst>
                <a:path h="18034" w="182243">
                  <a:moveTo>
                    <a:pt x="173226" y="18034"/>
                  </a:moveTo>
                  <a:lnTo>
                    <a:pt x="9017" y="18034"/>
                  </a:lnTo>
                  <a:cubicBezTo>
                    <a:pt x="4064" y="18034"/>
                    <a:pt x="0" y="13970"/>
                    <a:pt x="0" y="9017"/>
                  </a:cubicBezTo>
                  <a:cubicBezTo>
                    <a:pt x="0" y="4064"/>
                    <a:pt x="4064" y="0"/>
                    <a:pt x="9017" y="0"/>
                  </a:cubicBezTo>
                  <a:lnTo>
                    <a:pt x="173226" y="0"/>
                  </a:lnTo>
                  <a:cubicBezTo>
                    <a:pt x="178179" y="0"/>
                    <a:pt x="182243" y="4064"/>
                    <a:pt x="182243" y="9017"/>
                  </a:cubicBezTo>
                  <a:cubicBezTo>
                    <a:pt x="182243" y="13970"/>
                    <a:pt x="178179" y="18034"/>
                    <a:pt x="173226" y="18034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38" id="38"/>
            <p:cNvSpPr/>
            <p:nvPr/>
          </p:nvSpPr>
          <p:spPr>
            <a:xfrm flipH="false" flipV="false" rot="0">
              <a:off x="351148" y="254122"/>
              <a:ext cx="134395" cy="131347"/>
            </a:xfrm>
            <a:custGeom>
              <a:avLst/>
              <a:gdLst/>
              <a:ahLst/>
              <a:cxnLst/>
              <a:rect r="r" b="b" t="t" l="l"/>
              <a:pathLst>
                <a:path h="131347" w="134395">
                  <a:moveTo>
                    <a:pt x="9401" y="3"/>
                  </a:moveTo>
                  <a:cubicBezTo>
                    <a:pt x="17402" y="384"/>
                    <a:pt x="25276" y="1400"/>
                    <a:pt x="33023" y="3305"/>
                  </a:cubicBezTo>
                  <a:lnTo>
                    <a:pt x="30991" y="12068"/>
                  </a:lnTo>
                  <a:lnTo>
                    <a:pt x="33023" y="3305"/>
                  </a:lnTo>
                  <a:cubicBezTo>
                    <a:pt x="40770" y="5083"/>
                    <a:pt x="48390" y="7623"/>
                    <a:pt x="55629" y="10798"/>
                  </a:cubicBezTo>
                  <a:cubicBezTo>
                    <a:pt x="62868" y="13973"/>
                    <a:pt x="69853" y="17783"/>
                    <a:pt x="76457" y="22228"/>
                  </a:cubicBezTo>
                  <a:cubicBezTo>
                    <a:pt x="83061" y="26673"/>
                    <a:pt x="89284" y="31626"/>
                    <a:pt x="94999" y="37214"/>
                  </a:cubicBezTo>
                  <a:lnTo>
                    <a:pt x="88649" y="43691"/>
                  </a:lnTo>
                  <a:lnTo>
                    <a:pt x="94872" y="37214"/>
                  </a:lnTo>
                  <a:cubicBezTo>
                    <a:pt x="100587" y="42802"/>
                    <a:pt x="105794" y="48771"/>
                    <a:pt x="110365" y="55248"/>
                  </a:cubicBezTo>
                  <a:lnTo>
                    <a:pt x="103000" y="60455"/>
                  </a:lnTo>
                  <a:lnTo>
                    <a:pt x="110365" y="55248"/>
                  </a:lnTo>
                  <a:cubicBezTo>
                    <a:pt x="114937" y="61725"/>
                    <a:pt x="119001" y="68582"/>
                    <a:pt x="122303" y="75821"/>
                  </a:cubicBezTo>
                  <a:cubicBezTo>
                    <a:pt x="125732" y="83060"/>
                    <a:pt x="128399" y="90553"/>
                    <a:pt x="130431" y="98173"/>
                  </a:cubicBezTo>
                  <a:lnTo>
                    <a:pt x="121668" y="100459"/>
                  </a:lnTo>
                  <a:lnTo>
                    <a:pt x="130431" y="98173"/>
                  </a:lnTo>
                  <a:cubicBezTo>
                    <a:pt x="132463" y="105920"/>
                    <a:pt x="133733" y="113667"/>
                    <a:pt x="134368" y="121668"/>
                  </a:cubicBezTo>
                  <a:cubicBezTo>
                    <a:pt x="134749" y="126621"/>
                    <a:pt x="131066" y="130939"/>
                    <a:pt x="125986" y="131320"/>
                  </a:cubicBezTo>
                  <a:cubicBezTo>
                    <a:pt x="120906" y="131701"/>
                    <a:pt x="116715" y="128018"/>
                    <a:pt x="116334" y="122938"/>
                  </a:cubicBezTo>
                  <a:cubicBezTo>
                    <a:pt x="115826" y="116080"/>
                    <a:pt x="114683" y="109349"/>
                    <a:pt x="112905" y="102618"/>
                  </a:cubicBezTo>
                  <a:cubicBezTo>
                    <a:pt x="111127" y="96014"/>
                    <a:pt x="108842" y="89537"/>
                    <a:pt x="105921" y="83314"/>
                  </a:cubicBezTo>
                  <a:lnTo>
                    <a:pt x="114048" y="79504"/>
                  </a:lnTo>
                  <a:lnTo>
                    <a:pt x="105921" y="83314"/>
                  </a:lnTo>
                  <a:cubicBezTo>
                    <a:pt x="103000" y="77091"/>
                    <a:pt x="99571" y="71122"/>
                    <a:pt x="95634" y="65535"/>
                  </a:cubicBezTo>
                  <a:cubicBezTo>
                    <a:pt x="91697" y="59947"/>
                    <a:pt x="87252" y="54740"/>
                    <a:pt x="82299" y="49914"/>
                  </a:cubicBezTo>
                  <a:cubicBezTo>
                    <a:pt x="77346" y="45088"/>
                    <a:pt x="72012" y="40770"/>
                    <a:pt x="66297" y="36960"/>
                  </a:cubicBezTo>
                  <a:lnTo>
                    <a:pt x="71377" y="29467"/>
                  </a:lnTo>
                  <a:lnTo>
                    <a:pt x="66424" y="36960"/>
                  </a:lnTo>
                  <a:cubicBezTo>
                    <a:pt x="60709" y="33150"/>
                    <a:pt x="54740" y="29848"/>
                    <a:pt x="48390" y="27181"/>
                  </a:cubicBezTo>
                  <a:lnTo>
                    <a:pt x="51946" y="18926"/>
                  </a:lnTo>
                  <a:lnTo>
                    <a:pt x="48390" y="27181"/>
                  </a:lnTo>
                  <a:cubicBezTo>
                    <a:pt x="42040" y="24514"/>
                    <a:pt x="35563" y="22355"/>
                    <a:pt x="28959" y="20831"/>
                  </a:cubicBezTo>
                  <a:cubicBezTo>
                    <a:pt x="22228" y="19307"/>
                    <a:pt x="15497" y="18291"/>
                    <a:pt x="8639" y="18037"/>
                  </a:cubicBezTo>
                  <a:cubicBezTo>
                    <a:pt x="3687" y="17783"/>
                    <a:pt x="-123" y="13592"/>
                    <a:pt x="4" y="8639"/>
                  </a:cubicBezTo>
                  <a:cubicBezTo>
                    <a:pt x="131" y="3686"/>
                    <a:pt x="4449" y="-124"/>
                    <a:pt x="9401" y="3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  <p:sp>
          <p:nvSpPr>
            <p:cNvPr name="Freeform 39" id="39"/>
            <p:cNvSpPr/>
            <p:nvPr/>
          </p:nvSpPr>
          <p:spPr>
            <a:xfrm flipH="false" flipV="false" rot="0">
              <a:off x="188339" y="400809"/>
              <a:ext cx="78866" cy="18034"/>
            </a:xfrm>
            <a:custGeom>
              <a:avLst/>
              <a:gdLst/>
              <a:ahLst/>
              <a:cxnLst/>
              <a:rect r="r" b="b" t="t" l="l"/>
              <a:pathLst>
                <a:path h="18034" w="78866">
                  <a:moveTo>
                    <a:pt x="9017" y="0"/>
                  </a:moveTo>
                  <a:lnTo>
                    <a:pt x="69849" y="0"/>
                  </a:lnTo>
                  <a:cubicBezTo>
                    <a:pt x="74802" y="0"/>
                    <a:pt x="78866" y="4064"/>
                    <a:pt x="78866" y="9017"/>
                  </a:cubicBezTo>
                  <a:cubicBezTo>
                    <a:pt x="78866" y="13970"/>
                    <a:pt x="74802" y="18034"/>
                    <a:pt x="69849" y="18034"/>
                  </a:cubicBezTo>
                  <a:lnTo>
                    <a:pt x="9017" y="18034"/>
                  </a:lnTo>
                  <a:cubicBezTo>
                    <a:pt x="4064" y="18034"/>
                    <a:pt x="0" y="13970"/>
                    <a:pt x="0" y="9017"/>
                  </a:cubicBezTo>
                  <a:cubicBezTo>
                    <a:pt x="0" y="4064"/>
                    <a:pt x="4064" y="0"/>
                    <a:pt x="9017" y="0"/>
                  </a:cubicBezTo>
                  <a:close/>
                </a:path>
              </a:pathLst>
            </a:custGeom>
            <a:solidFill>
              <a:srgbClr val="0095CC"/>
            </a:solidFill>
          </p:spPr>
        </p:sp>
      </p:grpSp>
      <p:sp>
        <p:nvSpPr>
          <p:cNvPr name="TextBox 40" id="40"/>
          <p:cNvSpPr txBox="true"/>
          <p:nvPr/>
        </p:nvSpPr>
        <p:spPr>
          <a:xfrm rot="0">
            <a:off x="1168177" y="770033"/>
            <a:ext cx="8143168" cy="13570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72"/>
              </a:lnSpc>
            </a:pPr>
            <a:r>
              <a:rPr lang="en-US" b="true" sz="4318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SOUTIEN PERSONNALISÉ À GRANDE ÉCHELLE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1926097" y="2266644"/>
            <a:ext cx="42512" cy="4713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02"/>
              </a:lnSpc>
            </a:pPr>
            <a:r>
              <a:rPr lang="en-US" sz="1641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1119598" y="9139049"/>
            <a:ext cx="7321351" cy="349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Garder la touche individuelle sans sacrifier les garde-fous nécessaires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119598" y="4783740"/>
            <a:ext cx="8830841" cy="779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58"/>
              </a:lnSpc>
            </a:pPr>
            <a:r>
              <a:rPr lang="en-US" sz="2000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Définir clairement ce qui peut être géré par l'IA et ce qui nécessite une intervention humaine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1119598" y="7140213"/>
            <a:ext cx="8829601" cy="3491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Des réponses fiables et cohérentes, quel que soit le collaborateur RH qui les produit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1168177" y="2399994"/>
            <a:ext cx="9646373" cy="7779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22"/>
              </a:lnSpc>
            </a:pPr>
            <a:r>
              <a:rPr lang="en-US" sz="2041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ChatGPT permet de répondre à des besoins individuels sans repartir de zéro à chaque fois tout en maintenant la qualité, la cohérence et la conformité des réponses.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1119598" y="4326284"/>
            <a:ext cx="3291334" cy="422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b="true" sz="2499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Automatisé vs. humain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1119598" y="8665194"/>
            <a:ext cx="4783212" cy="422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b="true" sz="2499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Expérience personnalisée cadrée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1119598" y="6666370"/>
            <a:ext cx="5539383" cy="422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b="true" sz="2499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Support de premier niveau homogène</a:t>
            </a:r>
          </a:p>
        </p:txBody>
      </p:sp>
    </p:spTree>
  </p:cSld>
  <p:clrMapOvr>
    <a:masterClrMapping/>
  </p:clrMapOvr>
</p:sld>
</file>

<file path=ppt/slides/slide5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28581" y="2878766"/>
            <a:ext cx="6735101" cy="6748078"/>
            <a:chOff x="0" y="0"/>
            <a:chExt cx="6591300" cy="660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591300" cy="6604000"/>
            </a:xfrm>
            <a:custGeom>
              <a:avLst/>
              <a:gdLst/>
              <a:ahLst/>
              <a:cxnLst/>
              <a:rect r="r" b="b" t="t" l="l"/>
              <a:pathLst>
                <a:path h="6604000" w="6591300">
                  <a:moveTo>
                    <a:pt x="75819" y="0"/>
                  </a:moveTo>
                  <a:cubicBezTo>
                    <a:pt x="65786" y="0"/>
                    <a:pt x="56134" y="1905"/>
                    <a:pt x="46863" y="5842"/>
                  </a:cubicBezTo>
                  <a:cubicBezTo>
                    <a:pt x="37592" y="9779"/>
                    <a:pt x="29337" y="15240"/>
                    <a:pt x="22225" y="22352"/>
                  </a:cubicBezTo>
                  <a:cubicBezTo>
                    <a:pt x="15113" y="29464"/>
                    <a:pt x="9652" y="37592"/>
                    <a:pt x="5842" y="46863"/>
                  </a:cubicBezTo>
                  <a:cubicBezTo>
                    <a:pt x="2032" y="56134"/>
                    <a:pt x="0" y="65913"/>
                    <a:pt x="0" y="76073"/>
                  </a:cubicBezTo>
                  <a:lnTo>
                    <a:pt x="0" y="6527927"/>
                  </a:lnTo>
                  <a:cubicBezTo>
                    <a:pt x="0" y="6537960"/>
                    <a:pt x="1905" y="6547739"/>
                    <a:pt x="5842" y="6557010"/>
                  </a:cubicBezTo>
                  <a:cubicBezTo>
                    <a:pt x="9779" y="6566281"/>
                    <a:pt x="15240" y="6574536"/>
                    <a:pt x="22352" y="6581648"/>
                  </a:cubicBezTo>
                  <a:cubicBezTo>
                    <a:pt x="29464" y="6588760"/>
                    <a:pt x="37719" y="6594221"/>
                    <a:pt x="46990" y="6598158"/>
                  </a:cubicBezTo>
                  <a:cubicBezTo>
                    <a:pt x="56261" y="6602095"/>
                    <a:pt x="66040" y="6604000"/>
                    <a:pt x="76073" y="6604000"/>
                  </a:cubicBezTo>
                  <a:lnTo>
                    <a:pt x="6515227" y="6604000"/>
                  </a:lnTo>
                  <a:cubicBezTo>
                    <a:pt x="6525260" y="6604000"/>
                    <a:pt x="6535039" y="6602095"/>
                    <a:pt x="6544310" y="6598158"/>
                  </a:cubicBezTo>
                  <a:cubicBezTo>
                    <a:pt x="6553581" y="6594221"/>
                    <a:pt x="6561836" y="6588760"/>
                    <a:pt x="6568948" y="6581648"/>
                  </a:cubicBezTo>
                  <a:cubicBezTo>
                    <a:pt x="6576060" y="6574536"/>
                    <a:pt x="6581521" y="6566281"/>
                    <a:pt x="6585458" y="6557010"/>
                  </a:cubicBezTo>
                  <a:cubicBezTo>
                    <a:pt x="6589395" y="6547739"/>
                    <a:pt x="6591300" y="6537960"/>
                    <a:pt x="6591300" y="6527927"/>
                  </a:cubicBezTo>
                  <a:lnTo>
                    <a:pt x="6591300" y="76073"/>
                  </a:lnTo>
                  <a:cubicBezTo>
                    <a:pt x="6591300" y="66040"/>
                    <a:pt x="6589395" y="56261"/>
                    <a:pt x="6585458" y="46990"/>
                  </a:cubicBezTo>
                  <a:cubicBezTo>
                    <a:pt x="6581521" y="37719"/>
                    <a:pt x="6576060" y="29464"/>
                    <a:pt x="6568948" y="22352"/>
                  </a:cubicBezTo>
                  <a:cubicBezTo>
                    <a:pt x="6561836" y="15240"/>
                    <a:pt x="6553581" y="9779"/>
                    <a:pt x="6544310" y="5842"/>
                  </a:cubicBezTo>
                  <a:cubicBezTo>
                    <a:pt x="6535039" y="1905"/>
                    <a:pt x="6525514" y="0"/>
                    <a:pt x="651548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8333906" y="7061595"/>
            <a:ext cx="7878615" cy="1223264"/>
            <a:chOff x="0" y="0"/>
            <a:chExt cx="5234944" cy="812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65560" y="63500"/>
              <a:ext cx="5104088" cy="685927"/>
            </a:xfrm>
            <a:custGeom>
              <a:avLst/>
              <a:gdLst/>
              <a:ahLst/>
              <a:cxnLst/>
              <a:rect r="r" b="b" t="t" l="l"/>
              <a:pathLst>
                <a:path h="685927" w="5104088">
                  <a:moveTo>
                    <a:pt x="0" y="628777"/>
                  </a:moveTo>
                  <a:lnTo>
                    <a:pt x="0" y="57023"/>
                  </a:lnTo>
                  <a:cubicBezTo>
                    <a:pt x="0" y="53340"/>
                    <a:pt x="393" y="49530"/>
                    <a:pt x="1180" y="45847"/>
                  </a:cubicBezTo>
                  <a:cubicBezTo>
                    <a:pt x="1967" y="42164"/>
                    <a:pt x="3015" y="38608"/>
                    <a:pt x="4589" y="35179"/>
                  </a:cubicBezTo>
                  <a:cubicBezTo>
                    <a:pt x="6162" y="31750"/>
                    <a:pt x="7867" y="28448"/>
                    <a:pt x="9965" y="25273"/>
                  </a:cubicBezTo>
                  <a:cubicBezTo>
                    <a:pt x="12063" y="22098"/>
                    <a:pt x="14554" y="19304"/>
                    <a:pt x="17308" y="16637"/>
                  </a:cubicBezTo>
                  <a:cubicBezTo>
                    <a:pt x="20061" y="13970"/>
                    <a:pt x="22946" y="11684"/>
                    <a:pt x="26224" y="9525"/>
                  </a:cubicBezTo>
                  <a:cubicBezTo>
                    <a:pt x="29502" y="7366"/>
                    <a:pt x="32780" y="5715"/>
                    <a:pt x="36451" y="4318"/>
                  </a:cubicBezTo>
                  <a:cubicBezTo>
                    <a:pt x="40122" y="2921"/>
                    <a:pt x="43663" y="1778"/>
                    <a:pt x="47465" y="1016"/>
                  </a:cubicBezTo>
                  <a:cubicBezTo>
                    <a:pt x="51267" y="254"/>
                    <a:pt x="54939" y="0"/>
                    <a:pt x="58872" y="0"/>
                  </a:cubicBezTo>
                  <a:lnTo>
                    <a:pt x="5044952" y="0"/>
                  </a:lnTo>
                  <a:cubicBezTo>
                    <a:pt x="5048755" y="0"/>
                    <a:pt x="5052688" y="381"/>
                    <a:pt x="5056491" y="1143"/>
                  </a:cubicBezTo>
                  <a:cubicBezTo>
                    <a:pt x="5060293" y="1905"/>
                    <a:pt x="5063964" y="2921"/>
                    <a:pt x="5067505" y="4445"/>
                  </a:cubicBezTo>
                  <a:cubicBezTo>
                    <a:pt x="5071045" y="5969"/>
                    <a:pt x="5074454" y="7620"/>
                    <a:pt x="5077732" y="9652"/>
                  </a:cubicBezTo>
                  <a:cubicBezTo>
                    <a:pt x="5081010" y="11684"/>
                    <a:pt x="5083895" y="14097"/>
                    <a:pt x="5086648" y="16764"/>
                  </a:cubicBezTo>
                  <a:cubicBezTo>
                    <a:pt x="5089402" y="19431"/>
                    <a:pt x="5091893" y="22225"/>
                    <a:pt x="5093991" y="25400"/>
                  </a:cubicBezTo>
                  <a:cubicBezTo>
                    <a:pt x="5096089" y="28575"/>
                    <a:pt x="5097924" y="31750"/>
                    <a:pt x="5099498" y="35306"/>
                  </a:cubicBezTo>
                  <a:cubicBezTo>
                    <a:pt x="5101071" y="38862"/>
                    <a:pt x="5102120" y="42291"/>
                    <a:pt x="5102907" y="45974"/>
                  </a:cubicBezTo>
                  <a:cubicBezTo>
                    <a:pt x="5103694" y="49657"/>
                    <a:pt x="5104087" y="53340"/>
                    <a:pt x="5104087" y="57150"/>
                  </a:cubicBezTo>
                  <a:lnTo>
                    <a:pt x="5104087" y="628777"/>
                  </a:lnTo>
                  <a:cubicBezTo>
                    <a:pt x="5104087" y="632587"/>
                    <a:pt x="5103694" y="636270"/>
                    <a:pt x="5102907" y="639953"/>
                  </a:cubicBezTo>
                  <a:cubicBezTo>
                    <a:pt x="5102120" y="643636"/>
                    <a:pt x="5101071" y="647192"/>
                    <a:pt x="5099498" y="650621"/>
                  </a:cubicBezTo>
                  <a:cubicBezTo>
                    <a:pt x="5097924" y="654050"/>
                    <a:pt x="5096220" y="657352"/>
                    <a:pt x="5093991" y="660527"/>
                  </a:cubicBezTo>
                  <a:cubicBezTo>
                    <a:pt x="5091762" y="663702"/>
                    <a:pt x="5089402" y="666496"/>
                    <a:pt x="5086648" y="669163"/>
                  </a:cubicBezTo>
                  <a:cubicBezTo>
                    <a:pt x="5083895" y="671830"/>
                    <a:pt x="5081010" y="674243"/>
                    <a:pt x="5077732" y="676275"/>
                  </a:cubicBezTo>
                  <a:cubicBezTo>
                    <a:pt x="5074454" y="678307"/>
                    <a:pt x="5071176" y="680085"/>
                    <a:pt x="5067505" y="681482"/>
                  </a:cubicBezTo>
                  <a:cubicBezTo>
                    <a:pt x="5063833" y="682879"/>
                    <a:pt x="5060293" y="684022"/>
                    <a:pt x="5056491" y="684784"/>
                  </a:cubicBezTo>
                  <a:cubicBezTo>
                    <a:pt x="5052688" y="685546"/>
                    <a:pt x="5048886" y="685927"/>
                    <a:pt x="5044952" y="685927"/>
                  </a:cubicBezTo>
                  <a:lnTo>
                    <a:pt x="58872" y="685927"/>
                  </a:lnTo>
                  <a:cubicBezTo>
                    <a:pt x="54939" y="685927"/>
                    <a:pt x="51136" y="685546"/>
                    <a:pt x="47334" y="684784"/>
                  </a:cubicBezTo>
                  <a:cubicBezTo>
                    <a:pt x="43531" y="684022"/>
                    <a:pt x="39860" y="683006"/>
                    <a:pt x="36320" y="681482"/>
                  </a:cubicBezTo>
                  <a:cubicBezTo>
                    <a:pt x="32780" y="679958"/>
                    <a:pt x="29370" y="678307"/>
                    <a:pt x="26092" y="676275"/>
                  </a:cubicBezTo>
                  <a:cubicBezTo>
                    <a:pt x="22815" y="674243"/>
                    <a:pt x="19930" y="671830"/>
                    <a:pt x="17176" y="669163"/>
                  </a:cubicBezTo>
                  <a:cubicBezTo>
                    <a:pt x="14423" y="666496"/>
                    <a:pt x="12063" y="663702"/>
                    <a:pt x="9834" y="660527"/>
                  </a:cubicBezTo>
                  <a:cubicBezTo>
                    <a:pt x="7605" y="657352"/>
                    <a:pt x="5900" y="654177"/>
                    <a:pt x="4458" y="650621"/>
                  </a:cubicBezTo>
                  <a:cubicBezTo>
                    <a:pt x="3015" y="647065"/>
                    <a:pt x="1835" y="643636"/>
                    <a:pt x="1049" y="639953"/>
                  </a:cubicBezTo>
                  <a:cubicBezTo>
                    <a:pt x="262" y="636270"/>
                    <a:pt x="0" y="632587"/>
                    <a:pt x="0" y="628777"/>
                  </a:cubicBezTo>
                </a:path>
              </a:pathLst>
            </a:custGeom>
            <a:solidFill>
              <a:srgbClr val="B3EAFF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264337" y="311785"/>
              <a:ext cx="146985" cy="142494"/>
            </a:xfrm>
            <a:custGeom>
              <a:avLst/>
              <a:gdLst/>
              <a:ahLst/>
              <a:cxnLst/>
              <a:rect r="r" b="b" t="t" l="l"/>
              <a:pathLst>
                <a:path h="142494" w="146985">
                  <a:moveTo>
                    <a:pt x="20979" y="15240"/>
                  </a:moveTo>
                  <a:cubicBezTo>
                    <a:pt x="18094" y="15240"/>
                    <a:pt x="15734" y="17526"/>
                    <a:pt x="15734" y="20320"/>
                  </a:cubicBezTo>
                  <a:lnTo>
                    <a:pt x="15734" y="122047"/>
                  </a:lnTo>
                  <a:cubicBezTo>
                    <a:pt x="15734" y="124841"/>
                    <a:pt x="18094" y="127127"/>
                    <a:pt x="20979" y="127127"/>
                  </a:cubicBezTo>
                  <a:lnTo>
                    <a:pt x="94537" y="127127"/>
                  </a:lnTo>
                  <a:lnTo>
                    <a:pt x="94537" y="101727"/>
                  </a:lnTo>
                  <a:cubicBezTo>
                    <a:pt x="94537" y="96139"/>
                    <a:pt x="99257" y="91567"/>
                    <a:pt x="105027" y="91567"/>
                  </a:cubicBezTo>
                  <a:lnTo>
                    <a:pt x="131250" y="91567"/>
                  </a:lnTo>
                  <a:lnTo>
                    <a:pt x="131250" y="20320"/>
                  </a:lnTo>
                  <a:cubicBezTo>
                    <a:pt x="131250" y="17526"/>
                    <a:pt x="128890" y="15240"/>
                    <a:pt x="126006" y="15240"/>
                  </a:cubicBezTo>
                  <a:lnTo>
                    <a:pt x="20979" y="15240"/>
                  </a:lnTo>
                  <a:close/>
                  <a:moveTo>
                    <a:pt x="94537" y="142494"/>
                  </a:moveTo>
                  <a:lnTo>
                    <a:pt x="20979" y="142494"/>
                  </a:lnTo>
                  <a:cubicBezTo>
                    <a:pt x="9440" y="142494"/>
                    <a:pt x="0" y="133350"/>
                    <a:pt x="0" y="122174"/>
                  </a:cubicBezTo>
                  <a:lnTo>
                    <a:pt x="0" y="20320"/>
                  </a:lnTo>
                  <a:cubicBezTo>
                    <a:pt x="0" y="9144"/>
                    <a:pt x="9440" y="0"/>
                    <a:pt x="20979" y="0"/>
                  </a:cubicBezTo>
                  <a:lnTo>
                    <a:pt x="126006" y="0"/>
                  </a:lnTo>
                  <a:cubicBezTo>
                    <a:pt x="137544" y="0"/>
                    <a:pt x="146985" y="9144"/>
                    <a:pt x="146985" y="20320"/>
                  </a:cubicBezTo>
                  <a:lnTo>
                    <a:pt x="146985" y="91567"/>
                  </a:lnTo>
                  <a:lnTo>
                    <a:pt x="146985" y="93345"/>
                  </a:lnTo>
                  <a:cubicBezTo>
                    <a:pt x="146985" y="98806"/>
                    <a:pt x="144756" y="103886"/>
                    <a:pt x="140822" y="107696"/>
                  </a:cubicBezTo>
                  <a:lnTo>
                    <a:pt x="111189" y="136525"/>
                  </a:lnTo>
                  <a:cubicBezTo>
                    <a:pt x="107256" y="140335"/>
                    <a:pt x="101880" y="142494"/>
                    <a:pt x="96373" y="142494"/>
                  </a:cubicBezTo>
                  <a:lnTo>
                    <a:pt x="94537" y="142494"/>
                  </a:lnTo>
                </a:path>
              </a:pathLst>
            </a:custGeom>
            <a:solidFill>
              <a:srgbClr val="006F99"/>
            </a:solidFill>
          </p:spPr>
        </p:sp>
      </p:grpSp>
      <p:grpSp>
        <p:nvGrpSpPr>
          <p:cNvPr name="Group 7" id="7"/>
          <p:cNvGrpSpPr/>
          <p:nvPr/>
        </p:nvGrpSpPr>
        <p:grpSpPr>
          <a:xfrm rot="0">
            <a:off x="8614542" y="7405149"/>
            <a:ext cx="441069" cy="441069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3EAFF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-171450"/>
              <a:ext cx="660400" cy="9080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825"/>
                </a:lnSpc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8614542" y="7367646"/>
            <a:ext cx="509770" cy="488097"/>
          </a:xfrm>
          <a:custGeom>
            <a:avLst/>
            <a:gdLst/>
            <a:ahLst/>
            <a:cxnLst/>
            <a:rect r="r" b="b" t="t" l="l"/>
            <a:pathLst>
              <a:path h="488097" w="509770">
                <a:moveTo>
                  <a:pt x="0" y="0"/>
                </a:moveTo>
                <a:lnTo>
                  <a:pt x="509770" y="0"/>
                </a:lnTo>
                <a:lnTo>
                  <a:pt x="509770" y="488097"/>
                </a:lnTo>
                <a:lnTo>
                  <a:pt x="0" y="48809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128581" y="769052"/>
            <a:ext cx="16528493" cy="17664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11"/>
              </a:lnSpc>
            </a:pPr>
            <a:r>
              <a:rPr lang="en-US" b="true" sz="5079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RÉPONDRE AUX BESOINS INDIVIDUELS DES EMPLOYÉS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588861" y="4404139"/>
            <a:ext cx="50001" cy="4793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49"/>
              </a:lnSpc>
            </a:pPr>
            <a:r>
              <a:rPr lang="en-US" sz="1930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333906" y="5060010"/>
            <a:ext cx="3620864" cy="6323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38"/>
              </a:lnSpc>
            </a:pPr>
            <a:r>
              <a:rPr lang="en-US" b="true" sz="2639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Un cadre indispensable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1037635" y="5692364"/>
            <a:ext cx="50001" cy="5555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25"/>
              </a:lnSpc>
            </a:pPr>
            <a:r>
              <a:rPr lang="en-US" sz="1930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8333906" y="3335164"/>
            <a:ext cx="4372074" cy="6415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91"/>
              </a:lnSpc>
            </a:pPr>
            <a:r>
              <a:rPr lang="en-US" b="true" sz="2639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Personnalisation intelligente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138081" y="4015148"/>
            <a:ext cx="50001" cy="5555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25"/>
              </a:lnSpc>
            </a:pPr>
            <a:r>
              <a:rPr lang="en-US" sz="1930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8333906" y="5863814"/>
            <a:ext cx="8925394" cy="7784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05"/>
              </a:lnSpc>
            </a:pPr>
            <a:r>
              <a:rPr lang="en-US" sz="2030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ChatGPT ne remplace pas le jugement humain. Aucun arbitrage individuel ne doit être produit sans validation RH préalable.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223949" y="7226511"/>
            <a:ext cx="6683623" cy="5506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75"/>
              </a:lnSpc>
            </a:pPr>
            <a:r>
              <a:rPr lang="en-US" b="true" sz="2030">
                <a:solidFill>
                  <a:srgbClr val="000000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Règle clé :</a:t>
            </a:r>
            <a:r>
              <a:rPr lang="en-US" sz="2030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personnaliser les explications, jamais les décisions.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8333906" y="4148149"/>
            <a:ext cx="8831828" cy="7786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05"/>
              </a:lnSpc>
            </a:pPr>
            <a:r>
              <a:rPr lang="en-US" sz="2030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Ajuster le niveau de détail, le ton et le canal selon le profil du destinataire à partir de cas types validés par les RH. </a:t>
            </a:r>
          </a:p>
        </p:txBody>
      </p:sp>
    </p:spTree>
  </p:cSld>
  <p:clrMapOvr>
    <a:masterClrMapping/>
  </p:clrMapOvr>
</p:sld>
</file>

<file path=ppt/slides/slide5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88706" y="-291248"/>
            <a:ext cx="5686148" cy="11144508"/>
            <a:chOff x="0" y="0"/>
            <a:chExt cx="5715000" cy="1120105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715000" cy="11201019"/>
            </a:xfrm>
            <a:custGeom>
              <a:avLst/>
              <a:gdLst/>
              <a:ahLst/>
              <a:cxnLst/>
              <a:rect r="r" b="b" t="t" l="l"/>
              <a:pathLst>
                <a:path h="11201019" w="5715000">
                  <a:moveTo>
                    <a:pt x="0" y="0"/>
                  </a:moveTo>
                  <a:lnTo>
                    <a:pt x="5715000" y="0"/>
                  </a:lnTo>
                  <a:lnTo>
                    <a:pt x="5715000" y="11201019"/>
                  </a:lnTo>
                  <a:lnTo>
                    <a:pt x="0" y="112010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20" t="-3" r="-20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7808235" y="2940946"/>
            <a:ext cx="7521369" cy="1682204"/>
          </a:xfrm>
          <a:custGeom>
            <a:avLst/>
            <a:gdLst/>
            <a:ahLst/>
            <a:cxnLst/>
            <a:rect r="r" b="b" t="t" l="l"/>
            <a:pathLst>
              <a:path h="1682204" w="7521369">
                <a:moveTo>
                  <a:pt x="0" y="0"/>
                </a:moveTo>
                <a:lnTo>
                  <a:pt x="7521369" y="0"/>
                </a:lnTo>
                <a:lnTo>
                  <a:pt x="7521369" y="1682204"/>
                </a:lnTo>
                <a:lnTo>
                  <a:pt x="0" y="16822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808235" y="4665889"/>
            <a:ext cx="7521369" cy="1693859"/>
          </a:xfrm>
          <a:custGeom>
            <a:avLst/>
            <a:gdLst/>
            <a:ahLst/>
            <a:cxnLst/>
            <a:rect r="r" b="b" t="t" l="l"/>
            <a:pathLst>
              <a:path h="1693859" w="7521369">
                <a:moveTo>
                  <a:pt x="0" y="0"/>
                </a:moveTo>
                <a:lnTo>
                  <a:pt x="7521369" y="0"/>
                </a:lnTo>
                <a:lnTo>
                  <a:pt x="7521369" y="1693859"/>
                </a:lnTo>
                <a:lnTo>
                  <a:pt x="0" y="169385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808235" y="6402487"/>
            <a:ext cx="7521369" cy="1682204"/>
          </a:xfrm>
          <a:custGeom>
            <a:avLst/>
            <a:gdLst/>
            <a:ahLst/>
            <a:cxnLst/>
            <a:rect r="r" b="b" t="t" l="l"/>
            <a:pathLst>
              <a:path h="1682204" w="7521369">
                <a:moveTo>
                  <a:pt x="0" y="0"/>
                </a:moveTo>
                <a:lnTo>
                  <a:pt x="7521369" y="0"/>
                </a:lnTo>
                <a:lnTo>
                  <a:pt x="7521369" y="1682204"/>
                </a:lnTo>
                <a:lnTo>
                  <a:pt x="0" y="168220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7808235" y="8127430"/>
            <a:ext cx="7521369" cy="1682204"/>
          </a:xfrm>
          <a:custGeom>
            <a:avLst/>
            <a:gdLst/>
            <a:ahLst/>
            <a:cxnLst/>
            <a:rect r="r" b="b" t="t" l="l"/>
            <a:pathLst>
              <a:path h="1682204" w="7521369">
                <a:moveTo>
                  <a:pt x="0" y="0"/>
                </a:moveTo>
                <a:lnTo>
                  <a:pt x="7521369" y="0"/>
                </a:lnTo>
                <a:lnTo>
                  <a:pt x="7521369" y="1682204"/>
                </a:lnTo>
                <a:lnTo>
                  <a:pt x="0" y="168220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7303973" y="828256"/>
            <a:ext cx="8674485" cy="13007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37"/>
              </a:lnSpc>
            </a:pPr>
            <a:r>
              <a:rPr lang="en-US" b="true" sz="4129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AUTOMATISER LE SUPPORT RH TOUT EN PERSONNALISANT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967085" y="2442432"/>
            <a:ext cx="40653" cy="4408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23"/>
              </a:lnSpc>
            </a:pPr>
            <a:r>
              <a:rPr lang="en-US" sz="1569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8199890" y="3659988"/>
            <a:ext cx="5891845" cy="6126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77"/>
              </a:lnSpc>
            </a:pPr>
            <a:r>
              <a:rPr lang="en-US" sz="1569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Intégrer des </a:t>
            </a:r>
            <a:r>
              <a:rPr lang="en-US" b="true" sz="1569">
                <a:solidFill>
                  <a:srgbClr val="3B3535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variables de contexte</a:t>
            </a:r>
            <a:r>
              <a:rPr lang="en-US" sz="1569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(prénom, poste, date, entité) pour personnaliser sans rédiger depuis zéro.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8199890" y="5384931"/>
            <a:ext cx="5999759" cy="6126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77"/>
              </a:lnSpc>
            </a:pPr>
            <a:r>
              <a:rPr lang="en-US" sz="1569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Produire des scripts structurés pour les questions récurrentes : congés, onboarding, formation, mobilité.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8199890" y="7100349"/>
            <a:ext cx="6882650" cy="6338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68"/>
              </a:lnSpc>
            </a:pPr>
            <a:r>
              <a:rPr lang="en-US" sz="1569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Créer des parcours simples pour orienter la demande vers la bonne réponse ou le bon interlocuteur.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199890" y="8846472"/>
            <a:ext cx="6991124" cy="6126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77"/>
              </a:lnSpc>
            </a:pPr>
            <a:r>
              <a:rPr lang="en-US" sz="1569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Utiliser l'outil pour générer une première version, puis </a:t>
            </a:r>
            <a:r>
              <a:rPr lang="en-US" b="true" sz="1569">
                <a:solidFill>
                  <a:srgbClr val="3B3535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valider systématiquement</a:t>
            </a:r>
            <a:r>
              <a:rPr lang="en-US" sz="1569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avant diffusion.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7345977" y="2348130"/>
            <a:ext cx="10047595" cy="3209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96"/>
              </a:lnSpc>
            </a:pPr>
            <a:r>
              <a:rPr lang="en-US" sz="1769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ChatGPT peut gérer le volume sans sacrifier la pertinence, à condition de structurer les réponses avec soin.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8199890" y="6666275"/>
            <a:ext cx="2268521" cy="3396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90"/>
              </a:lnSpc>
            </a:pPr>
            <a:r>
              <a:rPr lang="en-US" b="true" sz="2064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Arbres de décision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8199890" y="3206015"/>
            <a:ext cx="3378312" cy="3396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90"/>
              </a:lnSpc>
            </a:pPr>
            <a:r>
              <a:rPr lang="en-US" b="true" sz="2064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Réponses types modulables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8199890" y="4941332"/>
            <a:ext cx="4221681" cy="3396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90"/>
              </a:lnSpc>
            </a:pPr>
            <a:r>
              <a:rPr lang="en-US" b="true" sz="2064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Scripts pour demandes fréquentes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8199890" y="8391218"/>
            <a:ext cx="4367194" cy="3396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90"/>
              </a:lnSpc>
            </a:pPr>
            <a:r>
              <a:rPr lang="en-US" b="true" sz="2064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ChatGPT comme base de rédaction</a:t>
            </a:r>
          </a:p>
        </p:txBody>
      </p:sp>
    </p:spTree>
  </p:cSld>
  <p:clrMapOvr>
    <a:masterClrMapping/>
  </p:clrMapOvr>
</p:sld>
</file>

<file path=ppt/slides/slide5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6963" y="3956351"/>
            <a:ext cx="1704274" cy="1049955"/>
            <a:chOff x="0" y="0"/>
            <a:chExt cx="1422400" cy="8763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2400" cy="876300"/>
            </a:xfrm>
            <a:custGeom>
              <a:avLst/>
              <a:gdLst/>
              <a:ahLst/>
              <a:cxnLst/>
              <a:rect r="r" b="b" t="t" l="l"/>
              <a:pathLst>
                <a:path h="876300" w="1422400">
                  <a:moveTo>
                    <a:pt x="75946" y="0"/>
                  </a:moveTo>
                  <a:cubicBezTo>
                    <a:pt x="65913" y="0"/>
                    <a:pt x="56261" y="1905"/>
                    <a:pt x="46863" y="5715"/>
                  </a:cubicBezTo>
                  <a:cubicBezTo>
                    <a:pt x="37465" y="9525"/>
                    <a:pt x="29337" y="15113"/>
                    <a:pt x="22225" y="22225"/>
                  </a:cubicBezTo>
                  <a:cubicBezTo>
                    <a:pt x="15113" y="29337"/>
                    <a:pt x="9652" y="37592"/>
                    <a:pt x="5842" y="46863"/>
                  </a:cubicBezTo>
                  <a:cubicBezTo>
                    <a:pt x="2032" y="56134"/>
                    <a:pt x="0" y="65913"/>
                    <a:pt x="0" y="76073"/>
                  </a:cubicBezTo>
                  <a:lnTo>
                    <a:pt x="0" y="800227"/>
                  </a:lnTo>
                  <a:cubicBezTo>
                    <a:pt x="0" y="810260"/>
                    <a:pt x="1905" y="820039"/>
                    <a:pt x="5842" y="829310"/>
                  </a:cubicBezTo>
                  <a:cubicBezTo>
                    <a:pt x="9779" y="838581"/>
                    <a:pt x="15240" y="846836"/>
                    <a:pt x="22352" y="853948"/>
                  </a:cubicBezTo>
                  <a:cubicBezTo>
                    <a:pt x="29464" y="861060"/>
                    <a:pt x="37719" y="866521"/>
                    <a:pt x="46990" y="870458"/>
                  </a:cubicBezTo>
                  <a:cubicBezTo>
                    <a:pt x="56261" y="874395"/>
                    <a:pt x="66040" y="876300"/>
                    <a:pt x="76073" y="876300"/>
                  </a:cubicBezTo>
                  <a:lnTo>
                    <a:pt x="1346327" y="876300"/>
                  </a:lnTo>
                  <a:cubicBezTo>
                    <a:pt x="1356360" y="876300"/>
                    <a:pt x="1366139" y="874395"/>
                    <a:pt x="1375410" y="870458"/>
                  </a:cubicBezTo>
                  <a:cubicBezTo>
                    <a:pt x="1384681" y="866521"/>
                    <a:pt x="1392936" y="861060"/>
                    <a:pt x="1400048" y="853948"/>
                  </a:cubicBezTo>
                  <a:cubicBezTo>
                    <a:pt x="1407160" y="846836"/>
                    <a:pt x="1412621" y="838581"/>
                    <a:pt x="1416558" y="829310"/>
                  </a:cubicBezTo>
                  <a:cubicBezTo>
                    <a:pt x="1420495" y="820039"/>
                    <a:pt x="1422400" y="810260"/>
                    <a:pt x="1422400" y="800227"/>
                  </a:cubicBezTo>
                  <a:lnTo>
                    <a:pt x="1422400" y="76073"/>
                  </a:lnTo>
                  <a:cubicBezTo>
                    <a:pt x="1422400" y="66040"/>
                    <a:pt x="1420495" y="56261"/>
                    <a:pt x="1416558" y="46990"/>
                  </a:cubicBezTo>
                  <a:cubicBezTo>
                    <a:pt x="1412621" y="37719"/>
                    <a:pt x="1407160" y="29464"/>
                    <a:pt x="1400048" y="22352"/>
                  </a:cubicBezTo>
                  <a:cubicBezTo>
                    <a:pt x="1392936" y="15240"/>
                    <a:pt x="1384681" y="9779"/>
                    <a:pt x="1375410" y="5842"/>
                  </a:cubicBezTo>
                  <a:cubicBezTo>
                    <a:pt x="1366139" y="1905"/>
                    <a:pt x="1356360" y="127"/>
                    <a:pt x="1346327" y="127"/>
                  </a:cubicBezTo>
                  <a:close/>
                </a:path>
              </a:pathLst>
            </a:custGeom>
            <a:blipFill>
              <a:blip r:embed="rId2"/>
              <a:stretch>
                <a:fillRect l="-102" t="0" r="-13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5111565" y="3956351"/>
            <a:ext cx="1704274" cy="1049955"/>
            <a:chOff x="0" y="0"/>
            <a:chExt cx="1422400" cy="8763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422400" cy="876300"/>
            </a:xfrm>
            <a:custGeom>
              <a:avLst/>
              <a:gdLst/>
              <a:ahLst/>
              <a:cxnLst/>
              <a:rect r="r" b="b" t="t" l="l"/>
              <a:pathLst>
                <a:path h="876300" w="1422400">
                  <a:moveTo>
                    <a:pt x="76073" y="0"/>
                  </a:moveTo>
                  <a:cubicBezTo>
                    <a:pt x="65913" y="0"/>
                    <a:pt x="56261" y="1905"/>
                    <a:pt x="46863" y="5715"/>
                  </a:cubicBezTo>
                  <a:cubicBezTo>
                    <a:pt x="37465" y="9525"/>
                    <a:pt x="29337" y="15113"/>
                    <a:pt x="22225" y="22225"/>
                  </a:cubicBezTo>
                  <a:cubicBezTo>
                    <a:pt x="15113" y="29337"/>
                    <a:pt x="9652" y="37592"/>
                    <a:pt x="5842" y="46863"/>
                  </a:cubicBezTo>
                  <a:cubicBezTo>
                    <a:pt x="2032" y="56134"/>
                    <a:pt x="0" y="65913"/>
                    <a:pt x="0" y="76073"/>
                  </a:cubicBezTo>
                  <a:lnTo>
                    <a:pt x="0" y="800227"/>
                  </a:lnTo>
                  <a:cubicBezTo>
                    <a:pt x="0" y="810260"/>
                    <a:pt x="1905" y="820039"/>
                    <a:pt x="5842" y="829310"/>
                  </a:cubicBezTo>
                  <a:cubicBezTo>
                    <a:pt x="9779" y="838581"/>
                    <a:pt x="15240" y="846836"/>
                    <a:pt x="22352" y="853948"/>
                  </a:cubicBezTo>
                  <a:cubicBezTo>
                    <a:pt x="29464" y="861060"/>
                    <a:pt x="37719" y="866521"/>
                    <a:pt x="46990" y="870458"/>
                  </a:cubicBezTo>
                  <a:cubicBezTo>
                    <a:pt x="56261" y="874395"/>
                    <a:pt x="66040" y="876300"/>
                    <a:pt x="76073" y="876300"/>
                  </a:cubicBezTo>
                  <a:lnTo>
                    <a:pt x="1346327" y="876300"/>
                  </a:lnTo>
                  <a:cubicBezTo>
                    <a:pt x="1356360" y="876300"/>
                    <a:pt x="1366139" y="874395"/>
                    <a:pt x="1375410" y="870458"/>
                  </a:cubicBezTo>
                  <a:cubicBezTo>
                    <a:pt x="1384681" y="866521"/>
                    <a:pt x="1392936" y="861060"/>
                    <a:pt x="1400048" y="853948"/>
                  </a:cubicBezTo>
                  <a:cubicBezTo>
                    <a:pt x="1407160" y="846836"/>
                    <a:pt x="1412621" y="838581"/>
                    <a:pt x="1416558" y="829310"/>
                  </a:cubicBezTo>
                  <a:cubicBezTo>
                    <a:pt x="1420495" y="820039"/>
                    <a:pt x="1422400" y="810260"/>
                    <a:pt x="1422400" y="800227"/>
                  </a:cubicBezTo>
                  <a:lnTo>
                    <a:pt x="1422400" y="76073"/>
                  </a:lnTo>
                  <a:cubicBezTo>
                    <a:pt x="1422400" y="66040"/>
                    <a:pt x="1420495" y="56261"/>
                    <a:pt x="1416558" y="46990"/>
                  </a:cubicBezTo>
                  <a:cubicBezTo>
                    <a:pt x="1412621" y="37719"/>
                    <a:pt x="1407160" y="29464"/>
                    <a:pt x="1400048" y="22352"/>
                  </a:cubicBezTo>
                  <a:cubicBezTo>
                    <a:pt x="1392936" y="15240"/>
                    <a:pt x="1384681" y="9779"/>
                    <a:pt x="1375410" y="5842"/>
                  </a:cubicBezTo>
                  <a:cubicBezTo>
                    <a:pt x="1366139" y="1905"/>
                    <a:pt x="1356360" y="127"/>
                    <a:pt x="1346327" y="127"/>
                  </a:cubicBezTo>
                  <a:close/>
                </a:path>
              </a:pathLst>
            </a:custGeom>
            <a:blipFill>
              <a:blip r:embed="rId3"/>
              <a:stretch>
                <a:fillRect l="-102" t="0" r="-13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9311384" y="3956351"/>
            <a:ext cx="1689058" cy="1049955"/>
            <a:chOff x="0" y="0"/>
            <a:chExt cx="1409700" cy="8763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409700" cy="876300"/>
            </a:xfrm>
            <a:custGeom>
              <a:avLst/>
              <a:gdLst/>
              <a:ahLst/>
              <a:cxnLst/>
              <a:rect r="r" b="b" t="t" l="l"/>
              <a:pathLst>
                <a:path h="876300" w="1409700">
                  <a:moveTo>
                    <a:pt x="76073" y="0"/>
                  </a:moveTo>
                  <a:cubicBezTo>
                    <a:pt x="65913" y="0"/>
                    <a:pt x="56261" y="1905"/>
                    <a:pt x="46863" y="5715"/>
                  </a:cubicBezTo>
                  <a:cubicBezTo>
                    <a:pt x="37465" y="9525"/>
                    <a:pt x="29337" y="15113"/>
                    <a:pt x="22225" y="22225"/>
                  </a:cubicBezTo>
                  <a:cubicBezTo>
                    <a:pt x="15113" y="29337"/>
                    <a:pt x="9652" y="37592"/>
                    <a:pt x="5715" y="46863"/>
                  </a:cubicBezTo>
                  <a:cubicBezTo>
                    <a:pt x="1778" y="56134"/>
                    <a:pt x="0" y="65913"/>
                    <a:pt x="0" y="76073"/>
                  </a:cubicBezTo>
                  <a:lnTo>
                    <a:pt x="0" y="800227"/>
                  </a:lnTo>
                  <a:cubicBezTo>
                    <a:pt x="0" y="810260"/>
                    <a:pt x="1905" y="820039"/>
                    <a:pt x="5715" y="829310"/>
                  </a:cubicBezTo>
                  <a:cubicBezTo>
                    <a:pt x="9525" y="838581"/>
                    <a:pt x="15113" y="846836"/>
                    <a:pt x="22225" y="853948"/>
                  </a:cubicBezTo>
                  <a:cubicBezTo>
                    <a:pt x="29337" y="861060"/>
                    <a:pt x="37592" y="866521"/>
                    <a:pt x="46863" y="870458"/>
                  </a:cubicBezTo>
                  <a:cubicBezTo>
                    <a:pt x="56134" y="874395"/>
                    <a:pt x="65913" y="876300"/>
                    <a:pt x="75946" y="876300"/>
                  </a:cubicBezTo>
                  <a:lnTo>
                    <a:pt x="1333627" y="876300"/>
                  </a:lnTo>
                  <a:cubicBezTo>
                    <a:pt x="1343660" y="876300"/>
                    <a:pt x="1353439" y="874395"/>
                    <a:pt x="1362710" y="870458"/>
                  </a:cubicBezTo>
                  <a:cubicBezTo>
                    <a:pt x="1371981" y="866521"/>
                    <a:pt x="1380236" y="861060"/>
                    <a:pt x="1387348" y="853948"/>
                  </a:cubicBezTo>
                  <a:cubicBezTo>
                    <a:pt x="1394460" y="846836"/>
                    <a:pt x="1399921" y="838581"/>
                    <a:pt x="1403858" y="829310"/>
                  </a:cubicBezTo>
                  <a:cubicBezTo>
                    <a:pt x="1407795" y="820039"/>
                    <a:pt x="1409700" y="810260"/>
                    <a:pt x="1409700" y="800227"/>
                  </a:cubicBezTo>
                  <a:lnTo>
                    <a:pt x="1409700" y="76073"/>
                  </a:lnTo>
                  <a:cubicBezTo>
                    <a:pt x="1409700" y="66040"/>
                    <a:pt x="1407795" y="56261"/>
                    <a:pt x="1403858" y="46990"/>
                  </a:cubicBezTo>
                  <a:cubicBezTo>
                    <a:pt x="1399921" y="37719"/>
                    <a:pt x="1394460" y="29464"/>
                    <a:pt x="1387348" y="22352"/>
                  </a:cubicBezTo>
                  <a:cubicBezTo>
                    <a:pt x="1380236" y="15240"/>
                    <a:pt x="1371981" y="9779"/>
                    <a:pt x="1362710" y="5842"/>
                  </a:cubicBezTo>
                  <a:cubicBezTo>
                    <a:pt x="1353439" y="1905"/>
                    <a:pt x="1343660" y="127"/>
                    <a:pt x="1333627" y="127"/>
                  </a:cubicBezTo>
                  <a:close/>
                </a:path>
              </a:pathLst>
            </a:custGeom>
            <a:blipFill>
              <a:blip r:embed="rId4"/>
              <a:stretch>
                <a:fillRect l="-101" t="0" r="-14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3495986" y="3956351"/>
            <a:ext cx="1704274" cy="1049955"/>
            <a:chOff x="0" y="0"/>
            <a:chExt cx="1422400" cy="8763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422400" cy="876300"/>
            </a:xfrm>
            <a:custGeom>
              <a:avLst/>
              <a:gdLst/>
              <a:ahLst/>
              <a:cxnLst/>
              <a:rect r="r" b="b" t="t" l="l"/>
              <a:pathLst>
                <a:path h="876300" w="1422400">
                  <a:moveTo>
                    <a:pt x="76073" y="0"/>
                  </a:moveTo>
                  <a:cubicBezTo>
                    <a:pt x="65913" y="0"/>
                    <a:pt x="56261" y="1905"/>
                    <a:pt x="46863" y="5715"/>
                  </a:cubicBezTo>
                  <a:cubicBezTo>
                    <a:pt x="37465" y="9525"/>
                    <a:pt x="29337" y="15113"/>
                    <a:pt x="22225" y="22225"/>
                  </a:cubicBezTo>
                  <a:cubicBezTo>
                    <a:pt x="15113" y="29337"/>
                    <a:pt x="9652" y="37592"/>
                    <a:pt x="5715" y="46863"/>
                  </a:cubicBezTo>
                  <a:cubicBezTo>
                    <a:pt x="1778" y="56134"/>
                    <a:pt x="0" y="65913"/>
                    <a:pt x="0" y="76073"/>
                  </a:cubicBezTo>
                  <a:lnTo>
                    <a:pt x="0" y="800227"/>
                  </a:lnTo>
                  <a:cubicBezTo>
                    <a:pt x="0" y="810260"/>
                    <a:pt x="1905" y="820039"/>
                    <a:pt x="5715" y="829310"/>
                  </a:cubicBezTo>
                  <a:cubicBezTo>
                    <a:pt x="9525" y="838581"/>
                    <a:pt x="15113" y="846836"/>
                    <a:pt x="22225" y="853948"/>
                  </a:cubicBezTo>
                  <a:cubicBezTo>
                    <a:pt x="29337" y="861060"/>
                    <a:pt x="37592" y="866521"/>
                    <a:pt x="46863" y="870458"/>
                  </a:cubicBezTo>
                  <a:cubicBezTo>
                    <a:pt x="56134" y="874395"/>
                    <a:pt x="65913" y="876300"/>
                    <a:pt x="75946" y="876300"/>
                  </a:cubicBezTo>
                  <a:lnTo>
                    <a:pt x="1346327" y="876300"/>
                  </a:lnTo>
                  <a:cubicBezTo>
                    <a:pt x="1356360" y="876300"/>
                    <a:pt x="1366139" y="874395"/>
                    <a:pt x="1375410" y="870458"/>
                  </a:cubicBezTo>
                  <a:cubicBezTo>
                    <a:pt x="1384681" y="866521"/>
                    <a:pt x="1392936" y="861060"/>
                    <a:pt x="1400048" y="853948"/>
                  </a:cubicBezTo>
                  <a:cubicBezTo>
                    <a:pt x="1407160" y="846836"/>
                    <a:pt x="1412621" y="838581"/>
                    <a:pt x="1416558" y="829310"/>
                  </a:cubicBezTo>
                  <a:cubicBezTo>
                    <a:pt x="1420495" y="820039"/>
                    <a:pt x="1422400" y="810260"/>
                    <a:pt x="1422400" y="800227"/>
                  </a:cubicBezTo>
                  <a:lnTo>
                    <a:pt x="1422400" y="76073"/>
                  </a:lnTo>
                  <a:cubicBezTo>
                    <a:pt x="1422400" y="66040"/>
                    <a:pt x="1420495" y="56261"/>
                    <a:pt x="1416558" y="46990"/>
                  </a:cubicBezTo>
                  <a:cubicBezTo>
                    <a:pt x="1412621" y="37719"/>
                    <a:pt x="1407160" y="29464"/>
                    <a:pt x="1400048" y="22352"/>
                  </a:cubicBezTo>
                  <a:cubicBezTo>
                    <a:pt x="1392936" y="15240"/>
                    <a:pt x="1384681" y="9779"/>
                    <a:pt x="1375410" y="5842"/>
                  </a:cubicBezTo>
                  <a:cubicBezTo>
                    <a:pt x="1366139" y="1905"/>
                    <a:pt x="1356360" y="127"/>
                    <a:pt x="1346327" y="127"/>
                  </a:cubicBezTo>
                  <a:close/>
                </a:path>
              </a:pathLst>
            </a:custGeom>
            <a:blipFill>
              <a:blip r:embed="rId5"/>
              <a:stretch>
                <a:fillRect l="-102" t="0" r="-13" b="0"/>
              </a:stretch>
            </a:blip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924589" y="1544371"/>
            <a:ext cx="15061235" cy="17738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18"/>
              </a:lnSpc>
            </a:pPr>
            <a:r>
              <a:rPr lang="en-US" b="true" sz="5637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CAS D'USAGE DE SUPPORT RH À GRANDE</a:t>
            </a:r>
          </a:p>
          <a:p>
            <a:pPr algn="l">
              <a:lnSpc>
                <a:spcPts val="2818"/>
              </a:lnSpc>
            </a:pPr>
          </a:p>
          <a:p>
            <a:pPr algn="l">
              <a:lnSpc>
                <a:spcPts val="2818"/>
              </a:lnSpc>
            </a:pPr>
            <a:r>
              <a:rPr lang="en-US" b="true" sz="5637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ÉCHELLE</a:t>
            </a:r>
          </a:p>
          <a:p>
            <a:pPr algn="l">
              <a:lnSpc>
                <a:spcPts val="2818"/>
              </a:lnSpc>
            </a:pPr>
          </a:p>
          <a:p>
            <a:pPr algn="l">
              <a:lnSpc>
                <a:spcPts val="5355"/>
              </a:lnSpc>
            </a:pPr>
            <a:r>
              <a:rPr lang="en-US" sz="2142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Des scénarios concrets pour déployer ChatGPT comme outil de support structuré, sans remplacer l'expertise humaine.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24589" y="6286115"/>
            <a:ext cx="3935402" cy="19991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94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Onboarding, congés, mobilité interne, formation, entretiens annuels... Les demandes courantes traitées rapidement et </a:t>
            </a:r>
          </a:p>
          <a:p>
            <a:pPr algn="l">
              <a:lnSpc>
                <a:spcPts val="299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uniformément.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5115339" y="5844830"/>
            <a:ext cx="3749069" cy="16660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274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Alimenter un chatbot interne ou une base de connaissances avec des scripts validés et maintenus à </a:t>
            </a:r>
          </a:p>
          <a:p>
            <a:pPr algn="just">
              <a:lnSpc>
                <a:spcPts val="3593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jour.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306636" y="5844830"/>
            <a:ext cx="3814516" cy="16258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74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Adapter le contenu selon le profil : salarié, manager, candidat ou prestataire : même question, </a:t>
            </a:r>
          </a:p>
          <a:p>
            <a:pPr algn="l">
              <a:lnSpc>
                <a:spcPts val="3593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réponse différente.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497645" y="6286115"/>
            <a:ext cx="3863255" cy="12247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3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Ajuster ton, canal, longueur et étapes suivantes selon le contexte, dans un cadre prédéfini.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24589" y="5310383"/>
            <a:ext cx="3468183" cy="8388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3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Réponses de premier niveau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5115598" y="5272283"/>
            <a:ext cx="3902225" cy="4508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Scripts pour chatbot RH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306636" y="5272283"/>
            <a:ext cx="3787689" cy="4508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Parcours selon le public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3497645" y="5310383"/>
            <a:ext cx="2752753" cy="8388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3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Personnalisation contrôlée</a:t>
            </a:r>
          </a:p>
        </p:txBody>
      </p:sp>
    </p:spTree>
  </p:cSld>
  <p:clrMapOvr>
    <a:masterClrMapping/>
  </p:clrMapOvr>
</p:sld>
</file>

<file path=ppt/slides/slide5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72723" y="229288"/>
            <a:ext cx="16700864" cy="10878501"/>
          </a:xfrm>
          <a:custGeom>
            <a:avLst/>
            <a:gdLst/>
            <a:ahLst/>
            <a:cxnLst/>
            <a:rect r="r" b="b" t="t" l="l"/>
            <a:pathLst>
              <a:path h="10878501" w="16700864">
                <a:moveTo>
                  <a:pt x="0" y="0"/>
                </a:moveTo>
                <a:lnTo>
                  <a:pt x="16700864" y="0"/>
                </a:lnTo>
                <a:lnTo>
                  <a:pt x="16700864" y="10878500"/>
                </a:lnTo>
                <a:lnTo>
                  <a:pt x="0" y="108785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446629" y="1311974"/>
            <a:ext cx="14035221" cy="15418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33"/>
              </a:lnSpc>
            </a:pPr>
            <a:r>
              <a:rPr lang="en-US" b="true" sz="4689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Exercice 5 — Mini-bibliothèque de réponses types </a:t>
            </a:r>
          </a:p>
          <a:p>
            <a:pPr algn="l">
              <a:lnSpc>
                <a:spcPts val="3718"/>
              </a:lnSpc>
            </a:pPr>
          </a:p>
          <a:p>
            <a:pPr algn="l">
              <a:lnSpc>
                <a:spcPts val="2971"/>
              </a:lnSpc>
            </a:pPr>
            <a:r>
              <a:rPr lang="en-US" b="true" sz="1881">
                <a:solidFill>
                  <a:srgbClr val="3B3535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Cas pratique :</a:t>
            </a:r>
            <a:r>
              <a:rPr lang="en-US" sz="1881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construire une bibliothèque de 5 réponses RH personnalisables, prêtes à l'emploi.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536804" y="6476771"/>
            <a:ext cx="6739465" cy="7527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1881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Préciser ton, variables personnalisables, limites et déclencheur d'escalade.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506151" y="4614712"/>
            <a:ext cx="6658384" cy="3236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34"/>
              </a:lnSpc>
            </a:pPr>
            <a:r>
              <a:rPr lang="en-US" sz="1881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Congés, onboarding, formation, mobilité interne, entretien annuel.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536804" y="8935966"/>
            <a:ext cx="7215001" cy="3236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34"/>
              </a:lnSpc>
            </a:pPr>
            <a:r>
              <a:rPr lang="en-US" sz="1881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Vérifier cohérence, simplicité et conformité de chaque réponse produite.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610230" y="4708181"/>
            <a:ext cx="2637814" cy="6986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13"/>
              </a:lnSpc>
            </a:pPr>
            <a:r>
              <a:rPr lang="en-US" sz="1781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Formel, bienveillant ou neutre selon le public cible.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610230" y="7553518"/>
            <a:ext cx="2861424" cy="7214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16"/>
              </a:lnSpc>
            </a:pPr>
            <a:r>
              <a:rPr lang="en-US" sz="1781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Ce que la réponse ne doit pas traiter directement.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3120261" y="7553518"/>
            <a:ext cx="2743485" cy="7214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16"/>
              </a:lnSpc>
            </a:pPr>
            <a:r>
              <a:rPr lang="en-US" sz="1781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Conditions et contact pour transfert vers un RH humain.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3120261" y="4708181"/>
            <a:ext cx="2820506" cy="6986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13"/>
              </a:lnSpc>
            </a:pPr>
            <a:r>
              <a:rPr lang="en-US" sz="1781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Prénom, poste, date, service, interlocuteur RH.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536804" y="7933190"/>
            <a:ext cx="262848" cy="2983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94"/>
              </a:lnSpc>
            </a:pPr>
            <a:r>
              <a:rPr lang="en-US" sz="1781">
                <a:solidFill>
                  <a:srgbClr val="3B3535"/>
                </a:solidFill>
                <a:latin typeface="Josefin Sans Light"/>
                <a:ea typeface="Josefin Sans Light"/>
                <a:cs typeface="Josefin Sans Light"/>
                <a:sym typeface="Josefin Sans Light"/>
              </a:rPr>
              <a:t>03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536804" y="5712132"/>
            <a:ext cx="3707113" cy="7003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94"/>
              </a:lnSpc>
            </a:pPr>
            <a:r>
              <a:rPr lang="en-US" sz="1781">
                <a:solidFill>
                  <a:srgbClr val="3B3535"/>
                </a:solidFill>
                <a:latin typeface="Josefin Sans Light"/>
                <a:ea typeface="Josefin Sans Light"/>
                <a:cs typeface="Josefin Sans Light"/>
                <a:sym typeface="Josefin Sans Light"/>
              </a:rPr>
              <a:t>02</a:t>
            </a:r>
          </a:p>
          <a:p>
            <a:pPr algn="l">
              <a:lnSpc>
                <a:spcPts val="3282"/>
              </a:lnSpc>
            </a:pPr>
            <a:r>
              <a:rPr lang="en-US" b="true" sz="2344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Structurer chaque réponse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536804" y="3656104"/>
            <a:ext cx="215538" cy="2983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94"/>
              </a:lnSpc>
            </a:pPr>
            <a:r>
              <a:rPr lang="en-US" sz="1781">
                <a:solidFill>
                  <a:srgbClr val="3B3535"/>
                </a:solidFill>
                <a:latin typeface="Josefin Sans Light"/>
                <a:ea typeface="Josefin Sans Light"/>
                <a:cs typeface="Josefin Sans Light"/>
                <a:sym typeface="Josefin Sans Light"/>
              </a:rPr>
              <a:t>01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506151" y="4027158"/>
            <a:ext cx="1764586" cy="3995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82"/>
              </a:lnSpc>
            </a:pPr>
            <a:r>
              <a:rPr lang="en-US" b="true" sz="2344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Choisir 5 cas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536804" y="8241530"/>
            <a:ext cx="2247485" cy="3995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82"/>
              </a:lnSpc>
            </a:pPr>
            <a:r>
              <a:rPr lang="en-US" b="true" sz="2344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Débrief collectif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610230" y="4100819"/>
            <a:ext cx="486856" cy="3995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82"/>
              </a:lnSpc>
            </a:pPr>
            <a:r>
              <a:rPr lang="en-US" b="true" sz="2344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Ton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610230" y="6955680"/>
            <a:ext cx="1011666" cy="3995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82"/>
              </a:lnSpc>
            </a:pPr>
            <a:r>
              <a:rPr lang="en-US" b="true" sz="2344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Limites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3120261" y="6955680"/>
            <a:ext cx="1258594" cy="3995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82"/>
              </a:lnSpc>
            </a:pPr>
            <a:r>
              <a:rPr lang="en-US" b="true" sz="2344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Escalade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3120261" y="4100819"/>
            <a:ext cx="1301419" cy="3995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82"/>
              </a:lnSpc>
            </a:pPr>
            <a:r>
              <a:rPr lang="en-US" b="true" sz="2344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Variables</a:t>
            </a:r>
          </a:p>
        </p:txBody>
      </p:sp>
    </p:spTree>
  </p:cSld>
  <p:clrMapOvr>
    <a:masterClrMapping/>
  </p:clrMapOvr>
</p:sld>
</file>

<file path=ppt/slides/slide5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6300479" y="7458165"/>
            <a:ext cx="10958821" cy="2130139"/>
          </a:xfrm>
          <a:prstGeom prst="rect">
            <a:avLst/>
          </a:prstGeom>
          <a:solidFill>
            <a:srgbClr val="00AEEF">
              <a:alpha val="29804"/>
            </a:srgbClr>
          </a:solidFill>
        </p:spPr>
      </p:sp>
      <p:sp>
        <p:nvSpPr>
          <p:cNvPr name="TextBox 3" id="3"/>
          <p:cNvSpPr txBox="true"/>
          <p:nvPr/>
        </p:nvSpPr>
        <p:spPr>
          <a:xfrm rot="0">
            <a:off x="12448848" y="8098345"/>
            <a:ext cx="4142724" cy="7926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99"/>
              </a:lnSpc>
            </a:pPr>
            <a:r>
              <a:rPr lang="en-US" sz="2199" spc="109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Mise en pratique sur des cas concrets et échanges</a:t>
            </a:r>
          </a:p>
        </p:txBody>
      </p:sp>
      <p:sp>
        <p:nvSpPr>
          <p:cNvPr name="AutoShape 4" id="4"/>
          <p:cNvSpPr/>
          <p:nvPr/>
        </p:nvSpPr>
        <p:spPr>
          <a:xfrm rot="0">
            <a:off x="6300479" y="7458165"/>
            <a:ext cx="4777276" cy="2130139"/>
          </a:xfrm>
          <a:prstGeom prst="rect">
            <a:avLst/>
          </a:prstGeom>
          <a:solidFill>
            <a:srgbClr val="00AEEF"/>
          </a:solidFill>
        </p:spPr>
      </p:sp>
      <p:grpSp>
        <p:nvGrpSpPr>
          <p:cNvPr name="Group 5" id="5"/>
          <p:cNvGrpSpPr/>
          <p:nvPr/>
        </p:nvGrpSpPr>
        <p:grpSpPr>
          <a:xfrm rot="-8100000">
            <a:off x="10320224" y="7770720"/>
            <a:ext cx="1507442" cy="1505030"/>
            <a:chOff x="0" y="0"/>
            <a:chExt cx="6350000" cy="633984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sp>
        <p:nvSpPr>
          <p:cNvPr name="TextBox 7" id="7"/>
          <p:cNvSpPr txBox="true"/>
          <p:nvPr/>
        </p:nvSpPr>
        <p:spPr>
          <a:xfrm rot="0">
            <a:off x="7841882" y="7960154"/>
            <a:ext cx="3235874" cy="11071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67"/>
              </a:lnSpc>
              <a:spcBef>
                <a:spcPct val="0"/>
              </a:spcBef>
            </a:pPr>
            <a:r>
              <a:rPr lang="en-US" b="true" sz="2300" spc="89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ATELIER</a:t>
            </a:r>
            <a:r>
              <a:rPr lang="en-US" b="true" sz="2300" spc="89" u="none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 DE BRAINSTORMING ET DISCUSSION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6726239" y="7683576"/>
            <a:ext cx="801318" cy="1706125"/>
            <a:chOff x="0" y="0"/>
            <a:chExt cx="1068424" cy="227483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068424" cy="2274833"/>
            </a:xfrm>
            <a:custGeom>
              <a:avLst/>
              <a:gdLst/>
              <a:ahLst/>
              <a:cxnLst/>
              <a:rect r="r" b="b" t="t" l="l"/>
              <a:pathLst>
                <a:path h="2274833" w="1068424">
                  <a:moveTo>
                    <a:pt x="0" y="0"/>
                  </a:moveTo>
                  <a:lnTo>
                    <a:pt x="1068424" y="0"/>
                  </a:lnTo>
                  <a:lnTo>
                    <a:pt x="1068424" y="2274833"/>
                  </a:lnTo>
                  <a:lnTo>
                    <a:pt x="0" y="2274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56457" t="0" r="-56457" b="0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 rot="0">
              <a:off x="138830" y="181563"/>
              <a:ext cx="790765" cy="18164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134"/>
                </a:lnSpc>
                <a:spcBef>
                  <a:spcPct val="0"/>
                </a:spcBef>
              </a:pPr>
              <a:r>
                <a:rPr lang="en-US" sz="8499">
                  <a:solidFill>
                    <a:srgbClr val="00AEE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8</a:t>
              </a:r>
            </a:p>
          </p:txBody>
        </p:sp>
      </p:grpSp>
      <p:sp>
        <p:nvSpPr>
          <p:cNvPr name="AutoShape 11" id="11"/>
          <p:cNvSpPr/>
          <p:nvPr/>
        </p:nvSpPr>
        <p:spPr>
          <a:xfrm rot="0">
            <a:off x="6300479" y="5206624"/>
            <a:ext cx="10958821" cy="2130139"/>
          </a:xfrm>
          <a:prstGeom prst="rect">
            <a:avLst/>
          </a:prstGeom>
          <a:solidFill>
            <a:srgbClr val="00AEEF">
              <a:alpha val="29804"/>
            </a:srgbClr>
          </a:solidFill>
        </p:spPr>
      </p:sp>
      <p:sp>
        <p:nvSpPr>
          <p:cNvPr name="TextBox 12" id="12"/>
          <p:cNvSpPr txBox="true"/>
          <p:nvPr/>
        </p:nvSpPr>
        <p:spPr>
          <a:xfrm rot="0">
            <a:off x="12448848" y="5641980"/>
            <a:ext cx="4142724" cy="12022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99"/>
              </a:lnSpc>
            </a:pPr>
            <a:r>
              <a:rPr lang="en-US" sz="2199" spc="109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Ident</a:t>
            </a:r>
            <a:r>
              <a:rPr lang="en-US" sz="2199" spc="109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ifier et appliquer les meilleures pratiques éthiques dans l'utilisation de ChatGPT</a:t>
            </a:r>
          </a:p>
        </p:txBody>
      </p:sp>
      <p:sp>
        <p:nvSpPr>
          <p:cNvPr name="AutoShape 13" id="13"/>
          <p:cNvSpPr/>
          <p:nvPr/>
        </p:nvSpPr>
        <p:spPr>
          <a:xfrm rot="0">
            <a:off x="6300479" y="5206624"/>
            <a:ext cx="4777276" cy="2130139"/>
          </a:xfrm>
          <a:prstGeom prst="rect">
            <a:avLst/>
          </a:prstGeom>
          <a:solidFill>
            <a:srgbClr val="00AEEF"/>
          </a:solidFill>
        </p:spPr>
      </p:sp>
      <p:grpSp>
        <p:nvGrpSpPr>
          <p:cNvPr name="Group 14" id="14"/>
          <p:cNvGrpSpPr/>
          <p:nvPr/>
        </p:nvGrpSpPr>
        <p:grpSpPr>
          <a:xfrm rot="-8100000">
            <a:off x="10320224" y="5519179"/>
            <a:ext cx="1507442" cy="1505030"/>
            <a:chOff x="0" y="0"/>
            <a:chExt cx="6350000" cy="633984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7841882" y="5419827"/>
            <a:ext cx="3527016" cy="16751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4"/>
              </a:lnSpc>
              <a:spcBef>
                <a:spcPct val="0"/>
              </a:spcBef>
            </a:pPr>
            <a:r>
              <a:rPr lang="en-US" b="true" sz="2600" spc="101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RESP</a:t>
            </a:r>
            <a:r>
              <a:rPr lang="en-US" b="true" sz="2600" spc="101" u="none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ONSABILITÉS, ÉTHIQUE, CONFORMITÉ ET RÉGLEMENTATION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6726239" y="5432035"/>
            <a:ext cx="801318" cy="1706125"/>
            <a:chOff x="0" y="0"/>
            <a:chExt cx="1068424" cy="2274833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068424" cy="2274833"/>
            </a:xfrm>
            <a:custGeom>
              <a:avLst/>
              <a:gdLst/>
              <a:ahLst/>
              <a:cxnLst/>
              <a:rect r="r" b="b" t="t" l="l"/>
              <a:pathLst>
                <a:path h="2274833" w="1068424">
                  <a:moveTo>
                    <a:pt x="0" y="0"/>
                  </a:moveTo>
                  <a:lnTo>
                    <a:pt x="1068424" y="0"/>
                  </a:lnTo>
                  <a:lnTo>
                    <a:pt x="1068424" y="2274833"/>
                  </a:lnTo>
                  <a:lnTo>
                    <a:pt x="0" y="2274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56457" t="0" r="-56457" b="0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 rot="0">
              <a:off x="138830" y="181563"/>
              <a:ext cx="790765" cy="18164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134"/>
                </a:lnSpc>
                <a:spcBef>
                  <a:spcPct val="0"/>
                </a:spcBef>
              </a:pPr>
              <a:r>
                <a:rPr lang="en-US" sz="8499">
                  <a:solidFill>
                    <a:srgbClr val="00AEE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7</a:t>
              </a:r>
            </a:p>
          </p:txBody>
        </p:sp>
      </p:grpSp>
      <p:sp>
        <p:nvSpPr>
          <p:cNvPr name="AutoShape 20" id="20"/>
          <p:cNvSpPr/>
          <p:nvPr/>
        </p:nvSpPr>
        <p:spPr>
          <a:xfrm rot="0">
            <a:off x="6300479" y="2952660"/>
            <a:ext cx="10958821" cy="2130139"/>
          </a:xfrm>
          <a:prstGeom prst="rect">
            <a:avLst/>
          </a:prstGeom>
          <a:solidFill>
            <a:srgbClr val="102C40">
              <a:alpha val="29804"/>
            </a:srgbClr>
          </a:solidFill>
        </p:spPr>
      </p:sp>
      <p:sp>
        <p:nvSpPr>
          <p:cNvPr name="TextBox 21" id="21"/>
          <p:cNvSpPr txBox="true"/>
          <p:nvPr/>
        </p:nvSpPr>
        <p:spPr>
          <a:xfrm rot="0">
            <a:off x="12448848" y="3453924"/>
            <a:ext cx="4616358" cy="1070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1900" spc="95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Explorer l</a:t>
            </a:r>
            <a:r>
              <a:rPr lang="en-US" sz="1900" spc="95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es applications de ChatGPT pour le recrutement et la gestion des talents</a:t>
            </a:r>
          </a:p>
        </p:txBody>
      </p:sp>
      <p:sp>
        <p:nvSpPr>
          <p:cNvPr name="AutoShape 22" id="22"/>
          <p:cNvSpPr/>
          <p:nvPr/>
        </p:nvSpPr>
        <p:spPr>
          <a:xfrm rot="0">
            <a:off x="6300479" y="2952660"/>
            <a:ext cx="4777276" cy="2130139"/>
          </a:xfrm>
          <a:prstGeom prst="rect">
            <a:avLst/>
          </a:prstGeom>
          <a:solidFill>
            <a:srgbClr val="102C40"/>
          </a:solidFill>
        </p:spPr>
      </p:sp>
      <p:grpSp>
        <p:nvGrpSpPr>
          <p:cNvPr name="Group 23" id="23"/>
          <p:cNvGrpSpPr/>
          <p:nvPr/>
        </p:nvGrpSpPr>
        <p:grpSpPr>
          <a:xfrm rot="-8100000">
            <a:off x="10320224" y="3265214"/>
            <a:ext cx="1507442" cy="1505030"/>
            <a:chOff x="0" y="0"/>
            <a:chExt cx="6350000" cy="633984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02C40"/>
            </a:solidFill>
          </p:spPr>
        </p:sp>
      </p:grpSp>
      <p:sp>
        <p:nvSpPr>
          <p:cNvPr name="TextBox 25" id="25"/>
          <p:cNvSpPr txBox="true"/>
          <p:nvPr/>
        </p:nvSpPr>
        <p:spPr>
          <a:xfrm rot="0">
            <a:off x="7841882" y="3184391"/>
            <a:ext cx="3235874" cy="16381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5"/>
              </a:lnSpc>
              <a:spcBef>
                <a:spcPct val="0"/>
              </a:spcBef>
            </a:pPr>
            <a:r>
              <a:rPr lang="en-US" b="true" sz="2500" spc="97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TRA</a:t>
            </a:r>
            <a:r>
              <a:rPr lang="en-US" b="true" sz="2500" spc="97" u="none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NSFORMATION DE LA GESTION DES TALENTS ET DU RECRUTEMENT</a:t>
            </a:r>
          </a:p>
        </p:txBody>
      </p:sp>
      <p:grpSp>
        <p:nvGrpSpPr>
          <p:cNvPr name="Group 26" id="26"/>
          <p:cNvGrpSpPr/>
          <p:nvPr/>
        </p:nvGrpSpPr>
        <p:grpSpPr>
          <a:xfrm rot="0">
            <a:off x="6726239" y="3178071"/>
            <a:ext cx="801318" cy="1706125"/>
            <a:chOff x="0" y="0"/>
            <a:chExt cx="1068424" cy="2274833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068424" cy="2274833"/>
            </a:xfrm>
            <a:custGeom>
              <a:avLst/>
              <a:gdLst/>
              <a:ahLst/>
              <a:cxnLst/>
              <a:rect r="r" b="b" t="t" l="l"/>
              <a:pathLst>
                <a:path h="2274833" w="1068424">
                  <a:moveTo>
                    <a:pt x="0" y="0"/>
                  </a:moveTo>
                  <a:lnTo>
                    <a:pt x="1068424" y="0"/>
                  </a:lnTo>
                  <a:lnTo>
                    <a:pt x="1068424" y="2274833"/>
                  </a:lnTo>
                  <a:lnTo>
                    <a:pt x="0" y="2274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56457" t="0" r="-56457" b="0"/>
              </a:stretch>
            </a:blipFill>
          </p:spPr>
        </p:sp>
        <p:sp>
          <p:nvSpPr>
            <p:cNvPr name="TextBox 28" id="28"/>
            <p:cNvSpPr txBox="true"/>
            <p:nvPr/>
          </p:nvSpPr>
          <p:spPr>
            <a:xfrm rot="0">
              <a:off x="138830" y="181563"/>
              <a:ext cx="790765" cy="18164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134"/>
                </a:lnSpc>
                <a:spcBef>
                  <a:spcPct val="0"/>
                </a:spcBef>
              </a:pPr>
              <a:r>
                <a:rPr lang="en-US" sz="8499">
                  <a:solidFill>
                    <a:srgbClr val="102C40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6</a:t>
              </a:r>
            </a:p>
          </p:txBody>
        </p:sp>
      </p:grpSp>
      <p:sp>
        <p:nvSpPr>
          <p:cNvPr name="AutoShape 29" id="29"/>
          <p:cNvSpPr/>
          <p:nvPr/>
        </p:nvSpPr>
        <p:spPr>
          <a:xfrm rot="0">
            <a:off x="6300479" y="698696"/>
            <a:ext cx="10958821" cy="2130139"/>
          </a:xfrm>
          <a:prstGeom prst="rect">
            <a:avLst/>
          </a:prstGeom>
          <a:solidFill>
            <a:srgbClr val="00AEEF">
              <a:alpha val="29804"/>
            </a:srgbClr>
          </a:solidFill>
        </p:spPr>
      </p:sp>
      <p:sp>
        <p:nvSpPr>
          <p:cNvPr name="TextBox 30" id="30"/>
          <p:cNvSpPr txBox="true"/>
          <p:nvPr/>
        </p:nvSpPr>
        <p:spPr>
          <a:xfrm rot="0">
            <a:off x="12448848" y="1163690"/>
            <a:ext cx="4142724" cy="1133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 spc="100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Comprendr</a:t>
            </a:r>
            <a:r>
              <a:rPr lang="en-US" sz="2000" spc="100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e le rôle de ChatGPT dans l'offre d'un accompagnement personnalisé aux employés</a:t>
            </a:r>
          </a:p>
        </p:txBody>
      </p:sp>
      <p:sp>
        <p:nvSpPr>
          <p:cNvPr name="AutoShape 31" id="31"/>
          <p:cNvSpPr/>
          <p:nvPr/>
        </p:nvSpPr>
        <p:spPr>
          <a:xfrm rot="0">
            <a:off x="6300479" y="698696"/>
            <a:ext cx="4777276" cy="2130139"/>
          </a:xfrm>
          <a:prstGeom prst="rect">
            <a:avLst/>
          </a:prstGeom>
          <a:solidFill>
            <a:srgbClr val="00AEEF"/>
          </a:solidFill>
        </p:spPr>
      </p:sp>
      <p:grpSp>
        <p:nvGrpSpPr>
          <p:cNvPr name="Group 32" id="32"/>
          <p:cNvGrpSpPr/>
          <p:nvPr/>
        </p:nvGrpSpPr>
        <p:grpSpPr>
          <a:xfrm rot="-8100000">
            <a:off x="10320224" y="1011250"/>
            <a:ext cx="1507442" cy="1505030"/>
            <a:chOff x="0" y="0"/>
            <a:chExt cx="6350000" cy="633984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sp>
        <p:nvSpPr>
          <p:cNvPr name="TextBox 34" id="34"/>
          <p:cNvSpPr txBox="true"/>
          <p:nvPr/>
        </p:nvSpPr>
        <p:spPr>
          <a:xfrm rot="0">
            <a:off x="7841882" y="1135190"/>
            <a:ext cx="3235874" cy="12285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5"/>
              </a:lnSpc>
              <a:spcBef>
                <a:spcPct val="0"/>
              </a:spcBef>
            </a:pPr>
            <a:r>
              <a:rPr lang="en-US" b="true" sz="2500" spc="97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SOUTIE</a:t>
            </a:r>
            <a:r>
              <a:rPr lang="en-US" b="true" sz="2500" spc="97" u="none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N PERSONNALISÉ À GRANDE ÉCHELLE</a:t>
            </a:r>
          </a:p>
        </p:txBody>
      </p:sp>
      <p:grpSp>
        <p:nvGrpSpPr>
          <p:cNvPr name="Group 35" id="35"/>
          <p:cNvGrpSpPr/>
          <p:nvPr/>
        </p:nvGrpSpPr>
        <p:grpSpPr>
          <a:xfrm rot="0">
            <a:off x="6726239" y="924107"/>
            <a:ext cx="801318" cy="1706125"/>
            <a:chOff x="0" y="0"/>
            <a:chExt cx="1068424" cy="2274833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1068424" cy="2274833"/>
            </a:xfrm>
            <a:custGeom>
              <a:avLst/>
              <a:gdLst/>
              <a:ahLst/>
              <a:cxnLst/>
              <a:rect r="r" b="b" t="t" l="l"/>
              <a:pathLst>
                <a:path h="2274833" w="1068424">
                  <a:moveTo>
                    <a:pt x="0" y="0"/>
                  </a:moveTo>
                  <a:lnTo>
                    <a:pt x="1068424" y="0"/>
                  </a:lnTo>
                  <a:lnTo>
                    <a:pt x="1068424" y="2274833"/>
                  </a:lnTo>
                  <a:lnTo>
                    <a:pt x="0" y="2274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56457" t="0" r="-56457" b="0"/>
              </a:stretch>
            </a:blipFill>
          </p:spPr>
        </p:sp>
        <p:sp>
          <p:nvSpPr>
            <p:cNvPr name="TextBox 37" id="37"/>
            <p:cNvSpPr txBox="true"/>
            <p:nvPr/>
          </p:nvSpPr>
          <p:spPr>
            <a:xfrm rot="0">
              <a:off x="138830" y="181563"/>
              <a:ext cx="790765" cy="18164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134"/>
                </a:lnSpc>
                <a:spcBef>
                  <a:spcPct val="0"/>
                </a:spcBef>
              </a:pPr>
              <a:r>
                <a:rPr lang="en-US" sz="8499">
                  <a:solidFill>
                    <a:srgbClr val="00AEE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5</a:t>
              </a:r>
            </a:p>
          </p:txBody>
        </p:sp>
      </p:grpSp>
      <p:sp>
        <p:nvSpPr>
          <p:cNvPr name="TextBox 38" id="38"/>
          <p:cNvSpPr txBox="true"/>
          <p:nvPr/>
        </p:nvSpPr>
        <p:spPr>
          <a:xfrm rot="0">
            <a:off x="1028700" y="4384283"/>
            <a:ext cx="4803933" cy="14708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894"/>
              </a:lnSpc>
              <a:spcBef>
                <a:spcPct val="0"/>
              </a:spcBef>
            </a:pPr>
            <a:r>
              <a:rPr lang="en-US" sz="4499" spc="134">
                <a:solidFill>
                  <a:srgbClr val="191919"/>
                </a:solidFill>
                <a:latin typeface="Josefin Sans"/>
                <a:ea typeface="Josefin Sans"/>
                <a:cs typeface="Josefin Sans"/>
                <a:sym typeface="Josefin Sans"/>
              </a:rPr>
              <a:t>DÉROULÉ DE LA FORMATION</a:t>
            </a:r>
          </a:p>
        </p:txBody>
      </p:sp>
    </p:spTree>
  </p:cSld>
  <p:clrMapOvr>
    <a:masterClrMapping/>
  </p:clrMapOvr>
</p:sld>
</file>

<file path=ppt/slides/slide5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49245" y="1028700"/>
            <a:ext cx="3684474" cy="912529"/>
            <a:chOff x="0" y="0"/>
            <a:chExt cx="4912632" cy="1216705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4912632" cy="1216705"/>
              <a:chOff x="0" y="0"/>
              <a:chExt cx="1743448" cy="43180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60747" y="63500"/>
                <a:ext cx="1621954" cy="304800"/>
              </a:xfrm>
              <a:custGeom>
                <a:avLst/>
                <a:gdLst/>
                <a:ahLst/>
                <a:cxnLst/>
                <a:rect r="r" b="b" t="t" l="l"/>
                <a:pathLst>
                  <a:path h="304800" w="1621954">
                    <a:moveTo>
                      <a:pt x="0" y="259207"/>
                    </a:moveTo>
                    <a:lnTo>
                      <a:pt x="0" y="45593"/>
                    </a:lnTo>
                    <a:cubicBezTo>
                      <a:pt x="0" y="39497"/>
                      <a:pt x="1094" y="33782"/>
                      <a:pt x="3281" y="28194"/>
                    </a:cubicBezTo>
                    <a:cubicBezTo>
                      <a:pt x="5468" y="22606"/>
                      <a:pt x="8626" y="17653"/>
                      <a:pt x="12757" y="13335"/>
                    </a:cubicBezTo>
                    <a:cubicBezTo>
                      <a:pt x="16888" y="9017"/>
                      <a:pt x="21626" y="5715"/>
                      <a:pt x="26972" y="3429"/>
                    </a:cubicBezTo>
                    <a:cubicBezTo>
                      <a:pt x="32318" y="1143"/>
                      <a:pt x="37785" y="0"/>
                      <a:pt x="43617" y="0"/>
                    </a:cubicBezTo>
                    <a:lnTo>
                      <a:pt x="1578338" y="0"/>
                    </a:lnTo>
                    <a:cubicBezTo>
                      <a:pt x="1584169" y="0"/>
                      <a:pt x="1589637" y="1143"/>
                      <a:pt x="1594982" y="3429"/>
                    </a:cubicBezTo>
                    <a:cubicBezTo>
                      <a:pt x="1600328" y="5715"/>
                      <a:pt x="1605066" y="9017"/>
                      <a:pt x="1609197" y="13335"/>
                    </a:cubicBezTo>
                    <a:cubicBezTo>
                      <a:pt x="1613328" y="17653"/>
                      <a:pt x="1616487" y="22606"/>
                      <a:pt x="1618674" y="28194"/>
                    </a:cubicBezTo>
                    <a:cubicBezTo>
                      <a:pt x="1620861" y="33782"/>
                      <a:pt x="1621954" y="39624"/>
                      <a:pt x="1621954" y="45593"/>
                    </a:cubicBezTo>
                    <a:lnTo>
                      <a:pt x="1621954" y="259207"/>
                    </a:lnTo>
                    <a:cubicBezTo>
                      <a:pt x="1621954" y="265303"/>
                      <a:pt x="1620861" y="271018"/>
                      <a:pt x="1618674" y="276606"/>
                    </a:cubicBezTo>
                    <a:cubicBezTo>
                      <a:pt x="1616487" y="282194"/>
                      <a:pt x="1613328" y="287147"/>
                      <a:pt x="1609197" y="291465"/>
                    </a:cubicBezTo>
                    <a:cubicBezTo>
                      <a:pt x="1605066" y="295783"/>
                      <a:pt x="1600328" y="299085"/>
                      <a:pt x="1594982" y="301371"/>
                    </a:cubicBezTo>
                    <a:cubicBezTo>
                      <a:pt x="1589637" y="303657"/>
                      <a:pt x="1584048" y="304800"/>
                      <a:pt x="1578338" y="304800"/>
                    </a:cubicBezTo>
                    <a:lnTo>
                      <a:pt x="43617" y="304800"/>
                    </a:lnTo>
                    <a:cubicBezTo>
                      <a:pt x="37785" y="304800"/>
                      <a:pt x="32318" y="303657"/>
                      <a:pt x="26972" y="301371"/>
                    </a:cubicBezTo>
                    <a:cubicBezTo>
                      <a:pt x="21626" y="299085"/>
                      <a:pt x="16888" y="295783"/>
                      <a:pt x="12757" y="291465"/>
                    </a:cubicBezTo>
                    <a:cubicBezTo>
                      <a:pt x="8626" y="287147"/>
                      <a:pt x="5468" y="282194"/>
                      <a:pt x="3281" y="276606"/>
                    </a:cubicBezTo>
                    <a:cubicBezTo>
                      <a:pt x="1094" y="271018"/>
                      <a:pt x="0" y="265303"/>
                      <a:pt x="0" y="259207"/>
                    </a:cubicBezTo>
                    <a:close/>
                  </a:path>
                </a:pathLst>
              </a:custGeom>
              <a:solidFill>
                <a:srgbClr val="CCF1FF"/>
              </a:solidFill>
            </p:spPr>
          </p:sp>
          <p:sp>
            <p:nvSpPr>
              <p:cNvPr name="Freeform 5" id="5"/>
              <p:cNvSpPr/>
              <p:nvPr/>
            </p:nvSpPr>
            <p:spPr>
              <a:xfrm flipH="false" flipV="false" rot="0">
                <a:off x="169712" y="202849"/>
                <a:ext cx="20890" cy="35126"/>
              </a:xfrm>
              <a:custGeom>
                <a:avLst/>
                <a:gdLst/>
                <a:ahLst/>
                <a:cxnLst/>
                <a:rect r="r" b="b" t="t" l="l"/>
                <a:pathLst>
                  <a:path h="35126" w="20890">
                    <a:moveTo>
                      <a:pt x="15810" y="33879"/>
                    </a:moveTo>
                    <a:cubicBezTo>
                      <a:pt x="9736" y="24481"/>
                      <a:pt x="7549" y="20798"/>
                      <a:pt x="5605" y="17369"/>
                    </a:cubicBezTo>
                    <a:cubicBezTo>
                      <a:pt x="5605" y="17369"/>
                      <a:pt x="5605" y="17242"/>
                      <a:pt x="5605" y="17242"/>
                    </a:cubicBezTo>
                    <a:cubicBezTo>
                      <a:pt x="3782" y="13559"/>
                      <a:pt x="2203" y="10003"/>
                      <a:pt x="1110" y="6955"/>
                    </a:cubicBezTo>
                    <a:cubicBezTo>
                      <a:pt x="1110" y="6955"/>
                      <a:pt x="1110" y="6828"/>
                      <a:pt x="1110" y="6828"/>
                    </a:cubicBezTo>
                    <a:lnTo>
                      <a:pt x="138" y="3653"/>
                    </a:lnTo>
                    <a:cubicBezTo>
                      <a:pt x="-348" y="2129"/>
                      <a:pt x="502" y="478"/>
                      <a:pt x="1960" y="97"/>
                    </a:cubicBezTo>
                    <a:cubicBezTo>
                      <a:pt x="3418" y="-284"/>
                      <a:pt x="4997" y="478"/>
                      <a:pt x="5362" y="2002"/>
                    </a:cubicBezTo>
                    <a:lnTo>
                      <a:pt x="6334" y="5177"/>
                    </a:lnTo>
                    <a:lnTo>
                      <a:pt x="3661" y="6066"/>
                    </a:lnTo>
                    <a:lnTo>
                      <a:pt x="6212" y="5050"/>
                    </a:lnTo>
                    <a:cubicBezTo>
                      <a:pt x="7306" y="7844"/>
                      <a:pt x="8764" y="11273"/>
                      <a:pt x="10465" y="14702"/>
                    </a:cubicBezTo>
                    <a:lnTo>
                      <a:pt x="8035" y="15972"/>
                    </a:lnTo>
                    <a:lnTo>
                      <a:pt x="10465" y="14575"/>
                    </a:lnTo>
                    <a:cubicBezTo>
                      <a:pt x="12287" y="17877"/>
                      <a:pt x="14352" y="21433"/>
                      <a:pt x="20427" y="30704"/>
                    </a:cubicBezTo>
                    <a:cubicBezTo>
                      <a:pt x="21278" y="31974"/>
                      <a:pt x="20913" y="33752"/>
                      <a:pt x="19698" y="34641"/>
                    </a:cubicBezTo>
                    <a:cubicBezTo>
                      <a:pt x="18483" y="35530"/>
                      <a:pt x="16782" y="35149"/>
                      <a:pt x="15932" y="33879"/>
                    </a:cubicBezTo>
                    <a:close/>
                  </a:path>
                </a:pathLst>
              </a:custGeom>
              <a:solidFill>
                <a:srgbClr val="3B3535"/>
              </a:solidFill>
            </p:spPr>
          </p:sp>
          <p:sp>
            <p:nvSpPr>
              <p:cNvPr name="Freeform 6" id="6"/>
              <p:cNvSpPr/>
              <p:nvPr/>
            </p:nvSpPr>
            <p:spPr>
              <a:xfrm flipH="false" flipV="false" rot="0">
                <a:off x="209804" y="268024"/>
                <a:ext cx="7203" cy="8402"/>
              </a:xfrm>
              <a:custGeom>
                <a:avLst/>
                <a:gdLst/>
                <a:ahLst/>
                <a:cxnLst/>
                <a:rect r="r" b="b" t="t" l="l"/>
                <a:pathLst>
                  <a:path h="8402" w="7203">
                    <a:moveTo>
                      <a:pt x="4999" y="1216"/>
                    </a:moveTo>
                    <a:lnTo>
                      <a:pt x="6699" y="3756"/>
                    </a:lnTo>
                    <a:cubicBezTo>
                      <a:pt x="7550" y="5026"/>
                      <a:pt x="7307" y="6804"/>
                      <a:pt x="6092" y="7820"/>
                    </a:cubicBezTo>
                    <a:cubicBezTo>
                      <a:pt x="4877" y="8836"/>
                      <a:pt x="3176" y="8455"/>
                      <a:pt x="2204" y="7185"/>
                    </a:cubicBezTo>
                    <a:lnTo>
                      <a:pt x="503" y="4645"/>
                    </a:lnTo>
                    <a:cubicBezTo>
                      <a:pt x="-347" y="3375"/>
                      <a:pt x="-104" y="1597"/>
                      <a:pt x="1111" y="581"/>
                    </a:cubicBezTo>
                    <a:cubicBezTo>
                      <a:pt x="2326" y="-435"/>
                      <a:pt x="4027" y="-54"/>
                      <a:pt x="4999" y="1216"/>
                    </a:cubicBezTo>
                    <a:close/>
                  </a:path>
                </a:pathLst>
              </a:custGeom>
              <a:solidFill>
                <a:srgbClr val="3B3535"/>
              </a:solidFill>
            </p:spPr>
          </p:sp>
          <p:sp>
            <p:nvSpPr>
              <p:cNvPr name="Freeform 7" id="7"/>
              <p:cNvSpPr/>
              <p:nvPr/>
            </p:nvSpPr>
            <p:spPr>
              <a:xfrm flipH="false" flipV="false" rot="0">
                <a:off x="189896" y="168783"/>
                <a:ext cx="48598" cy="50800"/>
              </a:xfrm>
              <a:custGeom>
                <a:avLst/>
                <a:gdLst/>
                <a:ahLst/>
                <a:cxnLst/>
                <a:rect r="r" b="b" t="t" l="l"/>
                <a:pathLst>
                  <a:path h="50800" w="48598">
                    <a:moveTo>
                      <a:pt x="48598" y="25400"/>
                    </a:moveTo>
                    <a:cubicBezTo>
                      <a:pt x="48598" y="28829"/>
                      <a:pt x="47991" y="32004"/>
                      <a:pt x="46776" y="35179"/>
                    </a:cubicBezTo>
                    <a:lnTo>
                      <a:pt x="44224" y="34036"/>
                    </a:lnTo>
                    <a:lnTo>
                      <a:pt x="46776" y="35179"/>
                    </a:lnTo>
                    <a:cubicBezTo>
                      <a:pt x="45561" y="38227"/>
                      <a:pt x="43738" y="41021"/>
                      <a:pt x="41551" y="43434"/>
                    </a:cubicBezTo>
                    <a:lnTo>
                      <a:pt x="39607" y="41402"/>
                    </a:lnTo>
                    <a:lnTo>
                      <a:pt x="41551" y="43434"/>
                    </a:lnTo>
                    <a:cubicBezTo>
                      <a:pt x="39243" y="45847"/>
                      <a:pt x="36692" y="47625"/>
                      <a:pt x="33654" y="48895"/>
                    </a:cubicBezTo>
                    <a:lnTo>
                      <a:pt x="32561" y="46228"/>
                    </a:lnTo>
                    <a:lnTo>
                      <a:pt x="33654" y="48895"/>
                    </a:lnTo>
                    <a:cubicBezTo>
                      <a:pt x="30738" y="50165"/>
                      <a:pt x="27579" y="50800"/>
                      <a:pt x="24299" y="50800"/>
                    </a:cubicBezTo>
                    <a:lnTo>
                      <a:pt x="24299" y="47879"/>
                    </a:lnTo>
                    <a:lnTo>
                      <a:pt x="24299" y="50800"/>
                    </a:lnTo>
                    <a:cubicBezTo>
                      <a:pt x="21019" y="50800"/>
                      <a:pt x="17981" y="50165"/>
                      <a:pt x="14944" y="48895"/>
                    </a:cubicBezTo>
                    <a:lnTo>
                      <a:pt x="16037" y="46228"/>
                    </a:lnTo>
                    <a:lnTo>
                      <a:pt x="14944" y="48895"/>
                    </a:lnTo>
                    <a:cubicBezTo>
                      <a:pt x="12028" y="47625"/>
                      <a:pt x="9355" y="45720"/>
                      <a:pt x="7047" y="43434"/>
                    </a:cubicBezTo>
                    <a:lnTo>
                      <a:pt x="8991" y="41402"/>
                    </a:lnTo>
                    <a:lnTo>
                      <a:pt x="7047" y="43434"/>
                    </a:lnTo>
                    <a:cubicBezTo>
                      <a:pt x="4738" y="41021"/>
                      <a:pt x="3038" y="38354"/>
                      <a:pt x="1823" y="35179"/>
                    </a:cubicBezTo>
                    <a:lnTo>
                      <a:pt x="4374" y="34036"/>
                    </a:lnTo>
                    <a:lnTo>
                      <a:pt x="1823" y="35179"/>
                    </a:lnTo>
                    <a:cubicBezTo>
                      <a:pt x="608" y="32131"/>
                      <a:pt x="0" y="28829"/>
                      <a:pt x="0" y="25400"/>
                    </a:cubicBezTo>
                    <a:lnTo>
                      <a:pt x="2795" y="25400"/>
                    </a:lnTo>
                    <a:lnTo>
                      <a:pt x="0" y="25400"/>
                    </a:lnTo>
                    <a:cubicBezTo>
                      <a:pt x="0" y="21971"/>
                      <a:pt x="608" y="18796"/>
                      <a:pt x="1823" y="15621"/>
                    </a:cubicBezTo>
                    <a:lnTo>
                      <a:pt x="4374" y="16764"/>
                    </a:lnTo>
                    <a:lnTo>
                      <a:pt x="1823" y="15621"/>
                    </a:lnTo>
                    <a:cubicBezTo>
                      <a:pt x="3038" y="12573"/>
                      <a:pt x="4860" y="9779"/>
                      <a:pt x="7047" y="7366"/>
                    </a:cubicBezTo>
                    <a:lnTo>
                      <a:pt x="8991" y="9398"/>
                    </a:lnTo>
                    <a:lnTo>
                      <a:pt x="7047" y="7366"/>
                    </a:lnTo>
                    <a:cubicBezTo>
                      <a:pt x="9355" y="4953"/>
                      <a:pt x="11907" y="3175"/>
                      <a:pt x="14944" y="1905"/>
                    </a:cubicBezTo>
                    <a:lnTo>
                      <a:pt x="16037" y="4572"/>
                    </a:lnTo>
                    <a:lnTo>
                      <a:pt x="14944" y="1905"/>
                    </a:lnTo>
                    <a:cubicBezTo>
                      <a:pt x="17860" y="635"/>
                      <a:pt x="21019" y="0"/>
                      <a:pt x="24299" y="0"/>
                    </a:cubicBezTo>
                    <a:lnTo>
                      <a:pt x="24299" y="2921"/>
                    </a:lnTo>
                    <a:lnTo>
                      <a:pt x="24299" y="0"/>
                    </a:lnTo>
                    <a:cubicBezTo>
                      <a:pt x="27579" y="0"/>
                      <a:pt x="30617" y="635"/>
                      <a:pt x="33654" y="1905"/>
                    </a:cubicBezTo>
                    <a:lnTo>
                      <a:pt x="32561" y="4572"/>
                    </a:lnTo>
                    <a:lnTo>
                      <a:pt x="33654" y="1905"/>
                    </a:lnTo>
                    <a:cubicBezTo>
                      <a:pt x="36570" y="3175"/>
                      <a:pt x="39243" y="5080"/>
                      <a:pt x="41551" y="7366"/>
                    </a:cubicBezTo>
                    <a:lnTo>
                      <a:pt x="39607" y="9398"/>
                    </a:lnTo>
                    <a:lnTo>
                      <a:pt x="41551" y="7366"/>
                    </a:lnTo>
                    <a:cubicBezTo>
                      <a:pt x="43860" y="9779"/>
                      <a:pt x="45561" y="12446"/>
                      <a:pt x="46776" y="15621"/>
                    </a:cubicBezTo>
                    <a:lnTo>
                      <a:pt x="44224" y="16764"/>
                    </a:lnTo>
                    <a:lnTo>
                      <a:pt x="46776" y="15621"/>
                    </a:lnTo>
                    <a:cubicBezTo>
                      <a:pt x="47991" y="18669"/>
                      <a:pt x="48598" y="21971"/>
                      <a:pt x="48598" y="25400"/>
                    </a:cubicBezTo>
                    <a:moveTo>
                      <a:pt x="43131" y="25400"/>
                    </a:moveTo>
                    <a:lnTo>
                      <a:pt x="45925" y="25400"/>
                    </a:lnTo>
                    <a:lnTo>
                      <a:pt x="43131" y="25400"/>
                    </a:lnTo>
                    <a:cubicBezTo>
                      <a:pt x="43131" y="22733"/>
                      <a:pt x="42645" y="20320"/>
                      <a:pt x="41673" y="17907"/>
                    </a:cubicBezTo>
                    <a:cubicBezTo>
                      <a:pt x="40701" y="15494"/>
                      <a:pt x="39364" y="13335"/>
                      <a:pt x="37542" y="11557"/>
                    </a:cubicBezTo>
                    <a:cubicBezTo>
                      <a:pt x="35720" y="9652"/>
                      <a:pt x="33776" y="8255"/>
                      <a:pt x="31467" y="7239"/>
                    </a:cubicBezTo>
                    <a:cubicBezTo>
                      <a:pt x="29159" y="6223"/>
                      <a:pt x="26729" y="5715"/>
                      <a:pt x="24299" y="5715"/>
                    </a:cubicBezTo>
                    <a:cubicBezTo>
                      <a:pt x="21869" y="5715"/>
                      <a:pt x="19439" y="6223"/>
                      <a:pt x="17131" y="7239"/>
                    </a:cubicBezTo>
                    <a:cubicBezTo>
                      <a:pt x="14822" y="8255"/>
                      <a:pt x="12757" y="9652"/>
                      <a:pt x="11056" y="11557"/>
                    </a:cubicBezTo>
                    <a:cubicBezTo>
                      <a:pt x="9234" y="13462"/>
                      <a:pt x="7897" y="15494"/>
                      <a:pt x="6925" y="17907"/>
                    </a:cubicBezTo>
                    <a:cubicBezTo>
                      <a:pt x="5953" y="20320"/>
                      <a:pt x="5467" y="22860"/>
                      <a:pt x="5467" y="25400"/>
                    </a:cubicBezTo>
                    <a:cubicBezTo>
                      <a:pt x="5467" y="28067"/>
                      <a:pt x="5953" y="30480"/>
                      <a:pt x="6925" y="32893"/>
                    </a:cubicBezTo>
                    <a:cubicBezTo>
                      <a:pt x="7897" y="35306"/>
                      <a:pt x="9234" y="37465"/>
                      <a:pt x="11056" y="39243"/>
                    </a:cubicBezTo>
                    <a:cubicBezTo>
                      <a:pt x="12879" y="41148"/>
                      <a:pt x="14822" y="42545"/>
                      <a:pt x="17131" y="43561"/>
                    </a:cubicBezTo>
                    <a:cubicBezTo>
                      <a:pt x="19439" y="44577"/>
                      <a:pt x="21869" y="45085"/>
                      <a:pt x="24299" y="45085"/>
                    </a:cubicBezTo>
                    <a:cubicBezTo>
                      <a:pt x="26729" y="45085"/>
                      <a:pt x="29159" y="44577"/>
                      <a:pt x="31467" y="43561"/>
                    </a:cubicBezTo>
                    <a:cubicBezTo>
                      <a:pt x="33776" y="42545"/>
                      <a:pt x="35841" y="41148"/>
                      <a:pt x="37542" y="39243"/>
                    </a:cubicBezTo>
                    <a:cubicBezTo>
                      <a:pt x="39364" y="37338"/>
                      <a:pt x="40701" y="35306"/>
                      <a:pt x="41673" y="32893"/>
                    </a:cubicBezTo>
                    <a:cubicBezTo>
                      <a:pt x="42645" y="30480"/>
                      <a:pt x="43131" y="27940"/>
                      <a:pt x="43131" y="25400"/>
                    </a:cubicBezTo>
                    <a:close/>
                  </a:path>
                </a:pathLst>
              </a:custGeom>
              <a:solidFill>
                <a:srgbClr val="3B3535"/>
              </a:solidFill>
            </p:spPr>
          </p:sp>
          <p:sp>
            <p:nvSpPr>
              <p:cNvPr name="Freeform 8" id="8"/>
              <p:cNvSpPr/>
              <p:nvPr/>
            </p:nvSpPr>
            <p:spPr>
              <a:xfrm flipH="false" flipV="false" rot="0">
                <a:off x="172158" y="276606"/>
                <a:ext cx="83102" cy="5842"/>
              </a:xfrm>
              <a:custGeom>
                <a:avLst/>
                <a:gdLst/>
                <a:ahLst/>
                <a:cxnLst/>
                <a:rect r="r" b="b" t="t" l="l"/>
                <a:pathLst>
                  <a:path h="5842" w="83102">
                    <a:moveTo>
                      <a:pt x="2794" y="0"/>
                    </a:moveTo>
                    <a:lnTo>
                      <a:pt x="80308" y="0"/>
                    </a:lnTo>
                    <a:cubicBezTo>
                      <a:pt x="81887" y="0"/>
                      <a:pt x="83102" y="1270"/>
                      <a:pt x="83102" y="2921"/>
                    </a:cubicBezTo>
                    <a:cubicBezTo>
                      <a:pt x="83102" y="4572"/>
                      <a:pt x="81887" y="5842"/>
                      <a:pt x="80308" y="5842"/>
                    </a:cubicBezTo>
                    <a:lnTo>
                      <a:pt x="2794" y="5842"/>
                    </a:lnTo>
                    <a:cubicBezTo>
                      <a:pt x="1215" y="5842"/>
                      <a:pt x="0" y="4572"/>
                      <a:pt x="0" y="2921"/>
                    </a:cubicBezTo>
                    <a:cubicBezTo>
                      <a:pt x="0" y="1270"/>
                      <a:pt x="1215" y="0"/>
                      <a:pt x="2794" y="0"/>
                    </a:cubicBezTo>
                    <a:close/>
                  </a:path>
                </a:pathLst>
              </a:custGeom>
              <a:solidFill>
                <a:srgbClr val="3B3535"/>
              </a:solidFill>
            </p:spPr>
          </p:sp>
          <p:sp>
            <p:nvSpPr>
              <p:cNvPr name="Freeform 9" id="9"/>
              <p:cNvSpPr/>
              <p:nvPr/>
            </p:nvSpPr>
            <p:spPr>
              <a:xfrm flipH="false" flipV="false" rot="0">
                <a:off x="185019" y="232083"/>
                <a:ext cx="30287" cy="41676"/>
              </a:xfrm>
              <a:custGeom>
                <a:avLst/>
                <a:gdLst/>
                <a:ahLst/>
                <a:cxnLst/>
                <a:rect r="r" b="b" t="t" l="l"/>
                <a:pathLst>
                  <a:path h="41676" w="30287">
                    <a:moveTo>
                      <a:pt x="25288" y="40459"/>
                    </a:moveTo>
                    <a:lnTo>
                      <a:pt x="503" y="4645"/>
                    </a:lnTo>
                    <a:cubicBezTo>
                      <a:pt x="-347" y="3375"/>
                      <a:pt x="-104" y="1597"/>
                      <a:pt x="1111" y="581"/>
                    </a:cubicBezTo>
                    <a:cubicBezTo>
                      <a:pt x="2326" y="-435"/>
                      <a:pt x="4027" y="-54"/>
                      <a:pt x="4999" y="1216"/>
                    </a:cubicBezTo>
                    <a:lnTo>
                      <a:pt x="29784" y="37030"/>
                    </a:lnTo>
                    <a:cubicBezTo>
                      <a:pt x="30634" y="38300"/>
                      <a:pt x="30391" y="40078"/>
                      <a:pt x="29176" y="41094"/>
                    </a:cubicBezTo>
                    <a:cubicBezTo>
                      <a:pt x="27961" y="42110"/>
                      <a:pt x="26260" y="41729"/>
                      <a:pt x="25288" y="40459"/>
                    </a:cubicBezTo>
                    <a:close/>
                  </a:path>
                </a:pathLst>
              </a:custGeom>
              <a:solidFill>
                <a:srgbClr val="3B3535"/>
              </a:solidFill>
            </p:spPr>
          </p:sp>
          <p:sp>
            <p:nvSpPr>
              <p:cNvPr name="Freeform 10" id="10"/>
              <p:cNvSpPr/>
              <p:nvPr/>
            </p:nvSpPr>
            <p:spPr>
              <a:xfrm flipH="false" flipV="false" rot="0">
                <a:off x="168149" y="146298"/>
                <a:ext cx="92237" cy="73798"/>
              </a:xfrm>
              <a:custGeom>
                <a:avLst/>
                <a:gdLst/>
                <a:ahLst/>
                <a:cxnLst/>
                <a:rect r="r" b="b" t="t" l="l"/>
                <a:pathLst>
                  <a:path h="73798" w="92237">
                    <a:moveTo>
                      <a:pt x="1458" y="60077"/>
                    </a:moveTo>
                    <a:cubicBezTo>
                      <a:pt x="486" y="56267"/>
                      <a:pt x="0" y="52330"/>
                      <a:pt x="0" y="48393"/>
                    </a:cubicBezTo>
                    <a:lnTo>
                      <a:pt x="2794" y="48393"/>
                    </a:lnTo>
                    <a:lnTo>
                      <a:pt x="0" y="48393"/>
                    </a:lnTo>
                    <a:cubicBezTo>
                      <a:pt x="0" y="44456"/>
                      <a:pt x="486" y="40519"/>
                      <a:pt x="1336" y="36709"/>
                    </a:cubicBezTo>
                    <a:lnTo>
                      <a:pt x="4009" y="37344"/>
                    </a:lnTo>
                    <a:lnTo>
                      <a:pt x="1336" y="36709"/>
                    </a:lnTo>
                    <a:cubicBezTo>
                      <a:pt x="2187" y="32899"/>
                      <a:pt x="3523" y="29216"/>
                      <a:pt x="5345" y="25660"/>
                    </a:cubicBezTo>
                    <a:lnTo>
                      <a:pt x="7775" y="27057"/>
                    </a:lnTo>
                    <a:lnTo>
                      <a:pt x="5345" y="25660"/>
                    </a:lnTo>
                    <a:cubicBezTo>
                      <a:pt x="7168" y="22231"/>
                      <a:pt x="9233" y="18929"/>
                      <a:pt x="11785" y="16008"/>
                    </a:cubicBezTo>
                    <a:cubicBezTo>
                      <a:pt x="14336" y="13087"/>
                      <a:pt x="17130" y="10547"/>
                      <a:pt x="20289" y="8261"/>
                    </a:cubicBezTo>
                    <a:cubicBezTo>
                      <a:pt x="23448" y="6102"/>
                      <a:pt x="26728" y="4324"/>
                      <a:pt x="30373" y="2927"/>
                    </a:cubicBezTo>
                    <a:lnTo>
                      <a:pt x="31345" y="5594"/>
                    </a:lnTo>
                    <a:lnTo>
                      <a:pt x="30373" y="2927"/>
                    </a:lnTo>
                    <a:cubicBezTo>
                      <a:pt x="33897" y="1530"/>
                      <a:pt x="37541" y="641"/>
                      <a:pt x="41308" y="260"/>
                    </a:cubicBezTo>
                    <a:lnTo>
                      <a:pt x="41551" y="3181"/>
                    </a:lnTo>
                    <a:lnTo>
                      <a:pt x="41308" y="260"/>
                    </a:lnTo>
                    <a:cubicBezTo>
                      <a:pt x="45074" y="-121"/>
                      <a:pt x="48840" y="-121"/>
                      <a:pt x="52607" y="514"/>
                    </a:cubicBezTo>
                    <a:lnTo>
                      <a:pt x="52242" y="3308"/>
                    </a:lnTo>
                    <a:lnTo>
                      <a:pt x="52607" y="514"/>
                    </a:lnTo>
                    <a:cubicBezTo>
                      <a:pt x="56373" y="1022"/>
                      <a:pt x="60018" y="2038"/>
                      <a:pt x="63420" y="3562"/>
                    </a:cubicBezTo>
                    <a:lnTo>
                      <a:pt x="62326" y="6229"/>
                    </a:lnTo>
                    <a:lnTo>
                      <a:pt x="63420" y="3562"/>
                    </a:lnTo>
                    <a:cubicBezTo>
                      <a:pt x="66943" y="5086"/>
                      <a:pt x="70224" y="6991"/>
                      <a:pt x="73261" y="9277"/>
                    </a:cubicBezTo>
                    <a:lnTo>
                      <a:pt x="71681" y="11563"/>
                    </a:lnTo>
                    <a:lnTo>
                      <a:pt x="73261" y="9277"/>
                    </a:lnTo>
                    <a:cubicBezTo>
                      <a:pt x="76298" y="11563"/>
                      <a:pt x="79093" y="14357"/>
                      <a:pt x="81523" y="17278"/>
                    </a:cubicBezTo>
                    <a:lnTo>
                      <a:pt x="79457" y="19183"/>
                    </a:lnTo>
                    <a:lnTo>
                      <a:pt x="81523" y="17278"/>
                    </a:lnTo>
                    <a:cubicBezTo>
                      <a:pt x="83952" y="20326"/>
                      <a:pt x="86018" y="23628"/>
                      <a:pt x="87597" y="27184"/>
                    </a:cubicBezTo>
                    <a:lnTo>
                      <a:pt x="85167" y="28454"/>
                    </a:lnTo>
                    <a:lnTo>
                      <a:pt x="87597" y="27184"/>
                    </a:lnTo>
                    <a:cubicBezTo>
                      <a:pt x="89298" y="30740"/>
                      <a:pt x="90392" y="34423"/>
                      <a:pt x="91242" y="38360"/>
                    </a:cubicBezTo>
                    <a:lnTo>
                      <a:pt x="88569" y="38995"/>
                    </a:lnTo>
                    <a:lnTo>
                      <a:pt x="91242" y="38360"/>
                    </a:lnTo>
                    <a:cubicBezTo>
                      <a:pt x="91971" y="42170"/>
                      <a:pt x="92336" y="46107"/>
                      <a:pt x="92214" y="50044"/>
                    </a:cubicBezTo>
                    <a:cubicBezTo>
                      <a:pt x="92093" y="53981"/>
                      <a:pt x="91485" y="57918"/>
                      <a:pt x="90392" y="61601"/>
                    </a:cubicBezTo>
                    <a:lnTo>
                      <a:pt x="87719" y="60839"/>
                    </a:lnTo>
                    <a:lnTo>
                      <a:pt x="90392" y="61601"/>
                    </a:lnTo>
                    <a:cubicBezTo>
                      <a:pt x="89298" y="65411"/>
                      <a:pt x="87840" y="68967"/>
                      <a:pt x="85896" y="72396"/>
                    </a:cubicBezTo>
                    <a:cubicBezTo>
                      <a:pt x="85167" y="73793"/>
                      <a:pt x="83466" y="74174"/>
                      <a:pt x="82130" y="73412"/>
                    </a:cubicBezTo>
                    <a:cubicBezTo>
                      <a:pt x="80794" y="72650"/>
                      <a:pt x="80429" y="70872"/>
                      <a:pt x="81158" y="69475"/>
                    </a:cubicBezTo>
                    <a:cubicBezTo>
                      <a:pt x="82859" y="66427"/>
                      <a:pt x="84195" y="63252"/>
                      <a:pt x="85046" y="59950"/>
                    </a:cubicBezTo>
                    <a:cubicBezTo>
                      <a:pt x="85896" y="56648"/>
                      <a:pt x="86504" y="53219"/>
                      <a:pt x="86625" y="49790"/>
                    </a:cubicBezTo>
                    <a:lnTo>
                      <a:pt x="89420" y="49917"/>
                    </a:lnTo>
                    <a:lnTo>
                      <a:pt x="86625" y="49790"/>
                    </a:lnTo>
                    <a:cubicBezTo>
                      <a:pt x="86747" y="46361"/>
                      <a:pt x="86504" y="42932"/>
                      <a:pt x="85775" y="39503"/>
                    </a:cubicBezTo>
                    <a:cubicBezTo>
                      <a:pt x="85046" y="36074"/>
                      <a:pt x="84074" y="32772"/>
                      <a:pt x="82616" y="29724"/>
                    </a:cubicBezTo>
                    <a:cubicBezTo>
                      <a:pt x="81158" y="26676"/>
                      <a:pt x="79336" y="23628"/>
                      <a:pt x="77270" y="20961"/>
                    </a:cubicBezTo>
                    <a:cubicBezTo>
                      <a:pt x="75083" y="18294"/>
                      <a:pt x="72775" y="15881"/>
                      <a:pt x="70102" y="13849"/>
                    </a:cubicBezTo>
                    <a:cubicBezTo>
                      <a:pt x="67429" y="11817"/>
                      <a:pt x="64513" y="10166"/>
                      <a:pt x="61476" y="8769"/>
                    </a:cubicBezTo>
                    <a:cubicBezTo>
                      <a:pt x="58439" y="7499"/>
                      <a:pt x="55158" y="6610"/>
                      <a:pt x="51878" y="6102"/>
                    </a:cubicBezTo>
                    <a:cubicBezTo>
                      <a:pt x="48597" y="5594"/>
                      <a:pt x="45317" y="5594"/>
                      <a:pt x="41915" y="5848"/>
                    </a:cubicBezTo>
                    <a:cubicBezTo>
                      <a:pt x="38635" y="6229"/>
                      <a:pt x="35355" y="6991"/>
                      <a:pt x="32317" y="8134"/>
                    </a:cubicBezTo>
                    <a:cubicBezTo>
                      <a:pt x="29158" y="9277"/>
                      <a:pt x="26242" y="10928"/>
                      <a:pt x="23448" y="12833"/>
                    </a:cubicBezTo>
                    <a:lnTo>
                      <a:pt x="21869" y="10420"/>
                    </a:lnTo>
                    <a:lnTo>
                      <a:pt x="23448" y="12833"/>
                    </a:lnTo>
                    <a:cubicBezTo>
                      <a:pt x="20654" y="14738"/>
                      <a:pt x="18224" y="17024"/>
                      <a:pt x="16037" y="19691"/>
                    </a:cubicBezTo>
                    <a:lnTo>
                      <a:pt x="13972" y="17786"/>
                    </a:lnTo>
                    <a:lnTo>
                      <a:pt x="16037" y="19691"/>
                    </a:lnTo>
                    <a:cubicBezTo>
                      <a:pt x="13850" y="22231"/>
                      <a:pt x="11906" y="25152"/>
                      <a:pt x="10327" y="28200"/>
                    </a:cubicBezTo>
                    <a:cubicBezTo>
                      <a:pt x="8747" y="31248"/>
                      <a:pt x="7654" y="34550"/>
                      <a:pt x="6803" y="37852"/>
                    </a:cubicBezTo>
                    <a:cubicBezTo>
                      <a:pt x="5953" y="41281"/>
                      <a:pt x="5588" y="44710"/>
                      <a:pt x="5588" y="48139"/>
                    </a:cubicBezTo>
                    <a:cubicBezTo>
                      <a:pt x="5588" y="51568"/>
                      <a:pt x="6074" y="54997"/>
                      <a:pt x="6803" y="58426"/>
                    </a:cubicBezTo>
                    <a:cubicBezTo>
                      <a:pt x="7168" y="59950"/>
                      <a:pt x="6317" y="61474"/>
                      <a:pt x="4859" y="61982"/>
                    </a:cubicBezTo>
                    <a:cubicBezTo>
                      <a:pt x="3401" y="62490"/>
                      <a:pt x="1944" y="61474"/>
                      <a:pt x="1458" y="59950"/>
                    </a:cubicBezTo>
                    <a:close/>
                  </a:path>
                </a:pathLst>
              </a:custGeom>
              <a:solidFill>
                <a:srgbClr val="3B3535"/>
              </a:solidFill>
            </p:spPr>
          </p:sp>
          <p:sp>
            <p:nvSpPr>
              <p:cNvPr name="Freeform 11" id="11"/>
              <p:cNvSpPr/>
              <p:nvPr/>
            </p:nvSpPr>
            <p:spPr>
              <a:xfrm flipH="false" flipV="false" rot="0">
                <a:off x="211512" y="214399"/>
                <a:ext cx="42665" cy="61802"/>
              </a:xfrm>
              <a:custGeom>
                <a:avLst/>
                <a:gdLst/>
                <a:ahLst/>
                <a:cxnLst/>
                <a:rect r="r" b="b" t="t" l="l"/>
                <a:pathLst>
                  <a:path h="61802" w="42665">
                    <a:moveTo>
                      <a:pt x="42169" y="4549"/>
                    </a:moveTo>
                    <a:lnTo>
                      <a:pt x="5113" y="60556"/>
                    </a:lnTo>
                    <a:cubicBezTo>
                      <a:pt x="4263" y="61826"/>
                      <a:pt x="2562" y="62207"/>
                      <a:pt x="1225" y="61318"/>
                    </a:cubicBezTo>
                    <a:cubicBezTo>
                      <a:pt x="-111" y="60429"/>
                      <a:pt x="-354" y="58651"/>
                      <a:pt x="496" y="57254"/>
                    </a:cubicBezTo>
                    <a:lnTo>
                      <a:pt x="37552" y="1247"/>
                    </a:lnTo>
                    <a:cubicBezTo>
                      <a:pt x="38403" y="-23"/>
                      <a:pt x="40103" y="-404"/>
                      <a:pt x="41440" y="485"/>
                    </a:cubicBezTo>
                    <a:cubicBezTo>
                      <a:pt x="42776" y="1374"/>
                      <a:pt x="43019" y="3152"/>
                      <a:pt x="42169" y="4549"/>
                    </a:cubicBezTo>
                    <a:close/>
                  </a:path>
                </a:pathLst>
              </a:custGeom>
              <a:solidFill>
                <a:srgbClr val="3B3535"/>
              </a:solidFill>
            </p:spPr>
          </p:sp>
        </p:grpSp>
        <p:sp>
          <p:nvSpPr>
            <p:cNvPr name="TextBox 12" id="12"/>
            <p:cNvSpPr txBox="true"/>
            <p:nvPr/>
          </p:nvSpPr>
          <p:spPr>
            <a:xfrm rot="0">
              <a:off x="956810" y="430255"/>
              <a:ext cx="3191771" cy="33714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125"/>
                </a:lnSpc>
              </a:pPr>
              <a:r>
                <a:rPr lang="en-US" sz="1639">
                  <a:solidFill>
                    <a:srgbClr val="3B3535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OÙ EN SOMMES-NOUS ?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6349245" y="2962032"/>
            <a:ext cx="8408385" cy="12114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650"/>
              </a:lnSpc>
            </a:pPr>
            <a:r>
              <a:rPr lang="en-US" b="true" sz="7440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SECTION 6 SUR 8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474317" y="3900324"/>
            <a:ext cx="157170" cy="1490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3479"/>
              </a:lnSpc>
            </a:pPr>
            <a:r>
              <a:rPr lang="en-US" b="true" sz="5391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349245" y="4498655"/>
            <a:ext cx="10910055" cy="26021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31"/>
              </a:lnSpc>
            </a:pPr>
            <a:r>
              <a:rPr lang="en-US" b="true" sz="5391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TRANSFORMATION DE LA GESTION DES TALENTS ET DU RECRUTEMENT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6129509" y="6835802"/>
            <a:ext cx="47625" cy="5580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22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349245" y="7393891"/>
            <a:ext cx="10290919" cy="7277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Objectif : Accélér</a:t>
            </a:r>
            <a:r>
              <a:rPr lang="en-US" sz="2100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er le recrutement et structurer l'évaluation grâce à ChatGPT </a:t>
            </a:r>
            <a:r>
              <a:rPr lang="en-US" b="true" sz="2100">
                <a:solidFill>
                  <a:srgbClr val="3B3535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sans déléguer le jugement humain</a:t>
            </a:r>
            <a:r>
              <a:rPr lang="en-US" sz="2100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.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0" y="898"/>
            <a:ext cx="5818831" cy="10286102"/>
            <a:chOff x="0" y="0"/>
            <a:chExt cx="4856439" cy="8584857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4856439" cy="8584819"/>
            </a:xfrm>
            <a:custGeom>
              <a:avLst/>
              <a:gdLst/>
              <a:ahLst/>
              <a:cxnLst/>
              <a:rect r="r" b="b" t="t" l="l"/>
              <a:pathLst>
                <a:path h="8584819" w="4856439">
                  <a:moveTo>
                    <a:pt x="0" y="0"/>
                  </a:moveTo>
                  <a:lnTo>
                    <a:pt x="4856439" y="0"/>
                  </a:lnTo>
                  <a:lnTo>
                    <a:pt x="4856439" y="8584819"/>
                  </a:lnTo>
                  <a:lnTo>
                    <a:pt x="0" y="8584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9009" t="0" r="-8839" b="0"/>
              </a:stretch>
            </a:blipFill>
          </p:spPr>
        </p:sp>
      </p:grpSp>
      <p:sp>
        <p:nvSpPr>
          <p:cNvPr name="TextBox 20" id="20"/>
          <p:cNvSpPr txBox="true"/>
          <p:nvPr/>
        </p:nvSpPr>
        <p:spPr>
          <a:xfrm rot="0">
            <a:off x="7429222" y="7760984"/>
            <a:ext cx="53076" cy="584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22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</p:spTree>
  </p:cSld>
  <p:clrMapOvr>
    <a:masterClrMapping/>
  </p:clrMapOvr>
</p:sld>
</file>

<file path=ppt/slides/slide5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315"/>
            <a:ext cx="4801863" cy="10286370"/>
            <a:chOff x="0" y="0"/>
            <a:chExt cx="5715000" cy="1224245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715000" cy="12242419"/>
            </a:xfrm>
            <a:custGeom>
              <a:avLst/>
              <a:gdLst/>
              <a:ahLst/>
              <a:cxnLst/>
              <a:rect r="r" b="b" t="t" l="l"/>
              <a:pathLst>
                <a:path h="12242419" w="5715000">
                  <a:moveTo>
                    <a:pt x="0" y="0"/>
                  </a:moveTo>
                  <a:lnTo>
                    <a:pt x="5715000" y="0"/>
                  </a:lnTo>
                  <a:lnTo>
                    <a:pt x="5715000" y="12242419"/>
                  </a:lnTo>
                  <a:lnTo>
                    <a:pt x="0" y="122424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22" t="-2" r="-22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6455525" y="6233471"/>
            <a:ext cx="618384" cy="618512"/>
          </a:xfrm>
          <a:custGeom>
            <a:avLst/>
            <a:gdLst/>
            <a:ahLst/>
            <a:cxnLst/>
            <a:rect r="r" b="b" t="t" l="l"/>
            <a:pathLst>
              <a:path h="618512" w="618384">
                <a:moveTo>
                  <a:pt x="0" y="0"/>
                </a:moveTo>
                <a:lnTo>
                  <a:pt x="618384" y="0"/>
                </a:lnTo>
                <a:lnTo>
                  <a:pt x="618384" y="618512"/>
                </a:lnTo>
                <a:lnTo>
                  <a:pt x="0" y="61851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439760" y="8073890"/>
            <a:ext cx="609282" cy="618672"/>
          </a:xfrm>
          <a:custGeom>
            <a:avLst/>
            <a:gdLst/>
            <a:ahLst/>
            <a:cxnLst/>
            <a:rect r="r" b="b" t="t" l="l"/>
            <a:pathLst>
              <a:path h="618672" w="609282">
                <a:moveTo>
                  <a:pt x="0" y="0"/>
                </a:moveTo>
                <a:lnTo>
                  <a:pt x="609282" y="0"/>
                </a:lnTo>
                <a:lnTo>
                  <a:pt x="609282" y="618672"/>
                </a:lnTo>
                <a:lnTo>
                  <a:pt x="0" y="6186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449285" y="2713145"/>
            <a:ext cx="521333" cy="618672"/>
          </a:xfrm>
          <a:custGeom>
            <a:avLst/>
            <a:gdLst/>
            <a:ahLst/>
            <a:cxnLst/>
            <a:rect r="r" b="b" t="t" l="l"/>
            <a:pathLst>
              <a:path h="618672" w="521333">
                <a:moveTo>
                  <a:pt x="0" y="0"/>
                </a:moveTo>
                <a:lnTo>
                  <a:pt x="521333" y="0"/>
                </a:lnTo>
                <a:lnTo>
                  <a:pt x="521333" y="618672"/>
                </a:lnTo>
                <a:lnTo>
                  <a:pt x="0" y="61867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6400754" y="4555405"/>
            <a:ext cx="593521" cy="618672"/>
          </a:xfrm>
          <a:custGeom>
            <a:avLst/>
            <a:gdLst/>
            <a:ahLst/>
            <a:cxnLst/>
            <a:rect r="r" b="b" t="t" l="l"/>
            <a:pathLst>
              <a:path h="618672" w="593521">
                <a:moveTo>
                  <a:pt x="0" y="0"/>
                </a:moveTo>
                <a:lnTo>
                  <a:pt x="593521" y="0"/>
                </a:lnTo>
                <a:lnTo>
                  <a:pt x="593521" y="618672"/>
                </a:lnTo>
                <a:lnTo>
                  <a:pt x="0" y="61867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5792969" y="850739"/>
            <a:ext cx="10568271" cy="1595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335"/>
              </a:lnSpc>
            </a:pPr>
            <a:r>
              <a:rPr lang="en-US" b="true" sz="5000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RECRUTEMENT ET GESTION DES TALENTS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025946" y="3743426"/>
            <a:ext cx="37220" cy="3911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7"/>
              </a:lnSpc>
            </a:pPr>
            <a:r>
              <a:rPr lang="en-US" sz="1436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498872" y="8721137"/>
            <a:ext cx="2224629" cy="3999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70"/>
              </a:lnSpc>
            </a:pPr>
            <a:r>
              <a:rPr lang="en-US" b="true" sz="1890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Supports formalisés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072524" y="9097908"/>
            <a:ext cx="37220" cy="3911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7"/>
              </a:lnSpc>
            </a:pPr>
            <a:r>
              <a:rPr lang="en-US" sz="1436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534969" y="6866722"/>
            <a:ext cx="2772948" cy="4094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46"/>
              </a:lnSpc>
            </a:pPr>
            <a:r>
              <a:rPr lang="en-US" b="true" sz="1890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Parcours candidat fluide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7080354" y="7254153"/>
            <a:ext cx="37220" cy="4006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59"/>
              </a:lnSpc>
            </a:pPr>
            <a:r>
              <a:rPr lang="en-US" sz="1436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6467756" y="5198266"/>
            <a:ext cx="2902257" cy="3999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70"/>
              </a:lnSpc>
            </a:pPr>
            <a:r>
              <a:rPr lang="en-US" b="true" sz="1890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Structurer sans remplacer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980307" y="5575026"/>
            <a:ext cx="37220" cy="3911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7"/>
              </a:lnSpc>
            </a:pPr>
            <a:r>
              <a:rPr lang="en-US" sz="1436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6480198" y="3838676"/>
            <a:ext cx="9815963" cy="3259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42"/>
              </a:lnSpc>
            </a:pPr>
            <a:r>
              <a:rPr lang="en-US" sz="1736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Utiliser ChatGPT pour améliorer productions liées au recrutement : annonces, synthèses, évaluations.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534969" y="7358928"/>
            <a:ext cx="8613056" cy="3259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42"/>
              </a:lnSpc>
            </a:pPr>
            <a:r>
              <a:rPr lang="en-US" sz="1736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Rendre l'expérience candidat plus cohérente et professionnelle à chaque étape du processus.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6498872" y="9206794"/>
            <a:ext cx="9156464" cy="3259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42"/>
              </a:lnSpc>
            </a:pPr>
            <a:r>
              <a:rPr lang="en-US" sz="1736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Outiller la gestion des talents avec des documents mieux structurés et plus facilement réutilisables. 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6467756" y="5660751"/>
            <a:ext cx="9001683" cy="3321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43"/>
              </a:lnSpc>
            </a:pPr>
            <a:r>
              <a:rPr lang="en-US" sz="1736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Cadrer entretiens et évaluations avec méthode, tout en préservant le jugement humain au centre. 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6480198" y="3353019"/>
            <a:ext cx="2081641" cy="4086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70"/>
              </a:lnSpc>
            </a:pPr>
            <a:r>
              <a:rPr lang="en-US" b="true" sz="1890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Qualité et rapidité</a:t>
            </a:r>
          </a:p>
        </p:txBody>
      </p:sp>
    </p:spTree>
  </p:cSld>
  <p:clrMapOvr>
    <a:masterClrMapping/>
  </p:clrMapOvr>
</p:sld>
</file>

<file path=ppt/slides/slide5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658872" y="2470377"/>
            <a:ext cx="7485128" cy="4499793"/>
            <a:chOff x="0" y="0"/>
            <a:chExt cx="8724900" cy="52451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724900" cy="5245100"/>
            </a:xfrm>
            <a:custGeom>
              <a:avLst/>
              <a:gdLst/>
              <a:ahLst/>
              <a:cxnLst/>
              <a:rect r="r" b="b" t="t" l="l"/>
              <a:pathLst>
                <a:path h="5245100" w="8724900">
                  <a:moveTo>
                    <a:pt x="75692" y="0"/>
                  </a:moveTo>
                  <a:cubicBezTo>
                    <a:pt x="65786" y="0"/>
                    <a:pt x="56134" y="1905"/>
                    <a:pt x="46863" y="5715"/>
                  </a:cubicBezTo>
                  <a:cubicBezTo>
                    <a:pt x="37592" y="9525"/>
                    <a:pt x="29337" y="15113"/>
                    <a:pt x="22225" y="22225"/>
                  </a:cubicBezTo>
                  <a:cubicBezTo>
                    <a:pt x="15113" y="29337"/>
                    <a:pt x="9652" y="37592"/>
                    <a:pt x="5842" y="46863"/>
                  </a:cubicBezTo>
                  <a:cubicBezTo>
                    <a:pt x="2032" y="56134"/>
                    <a:pt x="0" y="65913"/>
                    <a:pt x="0" y="76073"/>
                  </a:cubicBezTo>
                  <a:lnTo>
                    <a:pt x="0" y="5169027"/>
                  </a:lnTo>
                  <a:cubicBezTo>
                    <a:pt x="0" y="5179060"/>
                    <a:pt x="1905" y="5188839"/>
                    <a:pt x="5842" y="5198110"/>
                  </a:cubicBezTo>
                  <a:cubicBezTo>
                    <a:pt x="9779" y="5207381"/>
                    <a:pt x="15240" y="5215636"/>
                    <a:pt x="22352" y="5222748"/>
                  </a:cubicBezTo>
                  <a:cubicBezTo>
                    <a:pt x="29464" y="5229860"/>
                    <a:pt x="37719" y="5235321"/>
                    <a:pt x="46990" y="5239258"/>
                  </a:cubicBezTo>
                  <a:cubicBezTo>
                    <a:pt x="56261" y="5243195"/>
                    <a:pt x="66040" y="5245100"/>
                    <a:pt x="76073" y="5245100"/>
                  </a:cubicBezTo>
                  <a:lnTo>
                    <a:pt x="8648827" y="5245100"/>
                  </a:lnTo>
                  <a:cubicBezTo>
                    <a:pt x="8658860" y="5245100"/>
                    <a:pt x="8668639" y="5243195"/>
                    <a:pt x="8677910" y="5239258"/>
                  </a:cubicBezTo>
                  <a:cubicBezTo>
                    <a:pt x="8687181" y="5235321"/>
                    <a:pt x="8695436" y="5229860"/>
                    <a:pt x="8702548" y="5222748"/>
                  </a:cubicBezTo>
                  <a:cubicBezTo>
                    <a:pt x="8709660" y="5215636"/>
                    <a:pt x="8715121" y="5207381"/>
                    <a:pt x="8719058" y="5198110"/>
                  </a:cubicBezTo>
                  <a:cubicBezTo>
                    <a:pt x="8722995" y="5188839"/>
                    <a:pt x="8724900" y="5179060"/>
                    <a:pt x="8724900" y="5169027"/>
                  </a:cubicBezTo>
                  <a:lnTo>
                    <a:pt x="8724900" y="76073"/>
                  </a:lnTo>
                  <a:cubicBezTo>
                    <a:pt x="8724900" y="66040"/>
                    <a:pt x="8722995" y="56261"/>
                    <a:pt x="8719058" y="46990"/>
                  </a:cubicBezTo>
                  <a:cubicBezTo>
                    <a:pt x="8715121" y="37719"/>
                    <a:pt x="8709660" y="29464"/>
                    <a:pt x="8702548" y="22352"/>
                  </a:cubicBezTo>
                  <a:cubicBezTo>
                    <a:pt x="8695436" y="15240"/>
                    <a:pt x="8687181" y="9779"/>
                    <a:pt x="8677910" y="5842"/>
                  </a:cubicBezTo>
                  <a:cubicBezTo>
                    <a:pt x="8668639" y="1905"/>
                    <a:pt x="8659114" y="0"/>
                    <a:pt x="8649208" y="0"/>
                  </a:cubicBez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316877" y="7598368"/>
            <a:ext cx="683991" cy="697315"/>
            <a:chOff x="0" y="0"/>
            <a:chExt cx="488950" cy="498475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68326" y="68453"/>
              <a:ext cx="352171" cy="361569"/>
            </a:xfrm>
            <a:custGeom>
              <a:avLst/>
              <a:gdLst/>
              <a:ahLst/>
              <a:cxnLst/>
              <a:rect r="r" b="b" t="t" l="l"/>
              <a:pathLst>
                <a:path h="361569" w="352171">
                  <a:moveTo>
                    <a:pt x="0" y="309499"/>
                  </a:moveTo>
                  <a:lnTo>
                    <a:pt x="0" y="52070"/>
                  </a:lnTo>
                  <a:cubicBezTo>
                    <a:pt x="0" y="48641"/>
                    <a:pt x="381" y="45212"/>
                    <a:pt x="1016" y="41910"/>
                  </a:cubicBezTo>
                  <a:cubicBezTo>
                    <a:pt x="1651" y="38608"/>
                    <a:pt x="2667" y="35306"/>
                    <a:pt x="3937" y="32131"/>
                  </a:cubicBezTo>
                  <a:cubicBezTo>
                    <a:pt x="5207" y="28956"/>
                    <a:pt x="6858" y="25908"/>
                    <a:pt x="8763" y="23114"/>
                  </a:cubicBezTo>
                  <a:cubicBezTo>
                    <a:pt x="10668" y="20320"/>
                    <a:pt x="12827" y="17653"/>
                    <a:pt x="15240" y="15240"/>
                  </a:cubicBezTo>
                  <a:cubicBezTo>
                    <a:pt x="17653" y="12827"/>
                    <a:pt x="20320" y="10668"/>
                    <a:pt x="23114" y="8763"/>
                  </a:cubicBezTo>
                  <a:cubicBezTo>
                    <a:pt x="25908" y="6858"/>
                    <a:pt x="28956" y="5207"/>
                    <a:pt x="32131" y="3937"/>
                  </a:cubicBezTo>
                  <a:cubicBezTo>
                    <a:pt x="35306" y="2667"/>
                    <a:pt x="38608" y="1651"/>
                    <a:pt x="41910" y="1016"/>
                  </a:cubicBezTo>
                  <a:cubicBezTo>
                    <a:pt x="45212" y="381"/>
                    <a:pt x="48641" y="0"/>
                    <a:pt x="52070" y="0"/>
                  </a:cubicBezTo>
                  <a:lnTo>
                    <a:pt x="300101" y="0"/>
                  </a:lnTo>
                  <a:cubicBezTo>
                    <a:pt x="303530" y="0"/>
                    <a:pt x="306959" y="381"/>
                    <a:pt x="310261" y="1016"/>
                  </a:cubicBezTo>
                  <a:cubicBezTo>
                    <a:pt x="313563" y="1651"/>
                    <a:pt x="316865" y="2667"/>
                    <a:pt x="320040" y="3937"/>
                  </a:cubicBezTo>
                  <a:cubicBezTo>
                    <a:pt x="323215" y="5207"/>
                    <a:pt x="326263" y="6858"/>
                    <a:pt x="329057" y="8763"/>
                  </a:cubicBezTo>
                  <a:cubicBezTo>
                    <a:pt x="331851" y="10668"/>
                    <a:pt x="334518" y="12827"/>
                    <a:pt x="336931" y="15240"/>
                  </a:cubicBezTo>
                  <a:cubicBezTo>
                    <a:pt x="339344" y="17653"/>
                    <a:pt x="341503" y="20320"/>
                    <a:pt x="343408" y="23114"/>
                  </a:cubicBezTo>
                  <a:cubicBezTo>
                    <a:pt x="345313" y="25908"/>
                    <a:pt x="346964" y="28956"/>
                    <a:pt x="348234" y="32131"/>
                  </a:cubicBezTo>
                  <a:cubicBezTo>
                    <a:pt x="349504" y="35306"/>
                    <a:pt x="350520" y="38608"/>
                    <a:pt x="351155" y="41910"/>
                  </a:cubicBezTo>
                  <a:cubicBezTo>
                    <a:pt x="351790" y="45212"/>
                    <a:pt x="352171" y="48641"/>
                    <a:pt x="352171" y="52070"/>
                  </a:cubicBezTo>
                  <a:lnTo>
                    <a:pt x="352171" y="309499"/>
                  </a:lnTo>
                  <a:cubicBezTo>
                    <a:pt x="352171" y="312928"/>
                    <a:pt x="351790" y="316357"/>
                    <a:pt x="351155" y="319659"/>
                  </a:cubicBezTo>
                  <a:cubicBezTo>
                    <a:pt x="350520" y="322961"/>
                    <a:pt x="349504" y="326263"/>
                    <a:pt x="348234" y="329438"/>
                  </a:cubicBezTo>
                  <a:cubicBezTo>
                    <a:pt x="346964" y="332613"/>
                    <a:pt x="345313" y="335661"/>
                    <a:pt x="343408" y="338455"/>
                  </a:cubicBezTo>
                  <a:cubicBezTo>
                    <a:pt x="341503" y="341249"/>
                    <a:pt x="339344" y="343916"/>
                    <a:pt x="336931" y="346329"/>
                  </a:cubicBezTo>
                  <a:cubicBezTo>
                    <a:pt x="334518" y="348742"/>
                    <a:pt x="331851" y="350901"/>
                    <a:pt x="329057" y="352806"/>
                  </a:cubicBezTo>
                  <a:cubicBezTo>
                    <a:pt x="326263" y="354711"/>
                    <a:pt x="323215" y="356362"/>
                    <a:pt x="320040" y="357632"/>
                  </a:cubicBezTo>
                  <a:cubicBezTo>
                    <a:pt x="316865" y="358902"/>
                    <a:pt x="313563" y="359918"/>
                    <a:pt x="310261" y="360553"/>
                  </a:cubicBezTo>
                  <a:cubicBezTo>
                    <a:pt x="306959" y="361188"/>
                    <a:pt x="303530" y="361569"/>
                    <a:pt x="300101" y="361569"/>
                  </a:cubicBezTo>
                  <a:lnTo>
                    <a:pt x="52197" y="361569"/>
                  </a:lnTo>
                  <a:cubicBezTo>
                    <a:pt x="48768" y="361569"/>
                    <a:pt x="45339" y="361188"/>
                    <a:pt x="42037" y="360553"/>
                  </a:cubicBezTo>
                  <a:cubicBezTo>
                    <a:pt x="38735" y="359918"/>
                    <a:pt x="35433" y="358902"/>
                    <a:pt x="32258" y="357632"/>
                  </a:cubicBezTo>
                  <a:cubicBezTo>
                    <a:pt x="29083" y="356362"/>
                    <a:pt x="26035" y="354711"/>
                    <a:pt x="23241" y="352806"/>
                  </a:cubicBezTo>
                  <a:cubicBezTo>
                    <a:pt x="20447" y="350901"/>
                    <a:pt x="17780" y="348742"/>
                    <a:pt x="15367" y="346329"/>
                  </a:cubicBezTo>
                  <a:cubicBezTo>
                    <a:pt x="12954" y="343916"/>
                    <a:pt x="10795" y="341249"/>
                    <a:pt x="8890" y="338455"/>
                  </a:cubicBezTo>
                  <a:cubicBezTo>
                    <a:pt x="6985" y="335661"/>
                    <a:pt x="5334" y="332613"/>
                    <a:pt x="4064" y="329438"/>
                  </a:cubicBezTo>
                  <a:cubicBezTo>
                    <a:pt x="2794" y="326263"/>
                    <a:pt x="1778" y="322961"/>
                    <a:pt x="1143" y="319659"/>
                  </a:cubicBezTo>
                  <a:cubicBezTo>
                    <a:pt x="508" y="316357"/>
                    <a:pt x="127" y="312928"/>
                    <a:pt x="127" y="309499"/>
                  </a:cubicBezTo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63373" y="63500"/>
              <a:ext cx="362204" cy="371602"/>
            </a:xfrm>
            <a:custGeom>
              <a:avLst/>
              <a:gdLst/>
              <a:ahLst/>
              <a:cxnLst/>
              <a:rect r="r" b="b" t="t" l="l"/>
              <a:pathLst>
                <a:path h="371602" w="362204">
                  <a:moveTo>
                    <a:pt x="127" y="314452"/>
                  </a:moveTo>
                  <a:lnTo>
                    <a:pt x="127" y="57023"/>
                  </a:lnTo>
                  <a:lnTo>
                    <a:pt x="4953" y="57023"/>
                  </a:lnTo>
                  <a:lnTo>
                    <a:pt x="127" y="57023"/>
                  </a:lnTo>
                  <a:cubicBezTo>
                    <a:pt x="127" y="53213"/>
                    <a:pt x="508" y="49530"/>
                    <a:pt x="1270" y="45847"/>
                  </a:cubicBezTo>
                  <a:cubicBezTo>
                    <a:pt x="2032" y="42164"/>
                    <a:pt x="3048" y="38608"/>
                    <a:pt x="4572" y="35179"/>
                  </a:cubicBezTo>
                  <a:lnTo>
                    <a:pt x="9017" y="36957"/>
                  </a:lnTo>
                  <a:lnTo>
                    <a:pt x="4572" y="35179"/>
                  </a:lnTo>
                  <a:cubicBezTo>
                    <a:pt x="5969" y="31750"/>
                    <a:pt x="7747" y="28448"/>
                    <a:pt x="9779" y="25273"/>
                  </a:cubicBezTo>
                  <a:cubicBezTo>
                    <a:pt x="11811" y="22225"/>
                    <a:pt x="14224" y="19304"/>
                    <a:pt x="16891" y="16637"/>
                  </a:cubicBezTo>
                  <a:lnTo>
                    <a:pt x="20320" y="20066"/>
                  </a:lnTo>
                  <a:lnTo>
                    <a:pt x="16891" y="16764"/>
                  </a:lnTo>
                  <a:cubicBezTo>
                    <a:pt x="19558" y="14097"/>
                    <a:pt x="22352" y="11684"/>
                    <a:pt x="25527" y="9652"/>
                  </a:cubicBezTo>
                  <a:lnTo>
                    <a:pt x="28194" y="13589"/>
                  </a:lnTo>
                  <a:lnTo>
                    <a:pt x="25527" y="9652"/>
                  </a:lnTo>
                  <a:cubicBezTo>
                    <a:pt x="28575" y="7620"/>
                    <a:pt x="31877" y="5842"/>
                    <a:pt x="35433" y="4445"/>
                  </a:cubicBezTo>
                  <a:lnTo>
                    <a:pt x="37211" y="8890"/>
                  </a:lnTo>
                  <a:lnTo>
                    <a:pt x="35433" y="4445"/>
                  </a:lnTo>
                  <a:cubicBezTo>
                    <a:pt x="38862" y="3048"/>
                    <a:pt x="42418" y="1905"/>
                    <a:pt x="46101" y="1143"/>
                  </a:cubicBezTo>
                  <a:lnTo>
                    <a:pt x="46990" y="5842"/>
                  </a:lnTo>
                  <a:lnTo>
                    <a:pt x="46101" y="1143"/>
                  </a:lnTo>
                  <a:cubicBezTo>
                    <a:pt x="49784" y="381"/>
                    <a:pt x="53467" y="0"/>
                    <a:pt x="57277" y="0"/>
                  </a:cubicBezTo>
                  <a:lnTo>
                    <a:pt x="57277" y="4826"/>
                  </a:lnTo>
                  <a:lnTo>
                    <a:pt x="57277" y="0"/>
                  </a:lnTo>
                  <a:lnTo>
                    <a:pt x="305054" y="0"/>
                  </a:lnTo>
                  <a:lnTo>
                    <a:pt x="305054" y="4826"/>
                  </a:lnTo>
                  <a:lnTo>
                    <a:pt x="305054" y="0"/>
                  </a:lnTo>
                  <a:cubicBezTo>
                    <a:pt x="308737" y="0"/>
                    <a:pt x="312547" y="381"/>
                    <a:pt x="316230" y="1143"/>
                  </a:cubicBezTo>
                  <a:lnTo>
                    <a:pt x="315341" y="5842"/>
                  </a:lnTo>
                  <a:lnTo>
                    <a:pt x="316230" y="1143"/>
                  </a:lnTo>
                  <a:cubicBezTo>
                    <a:pt x="319913" y="1905"/>
                    <a:pt x="323469" y="2921"/>
                    <a:pt x="326898" y="4445"/>
                  </a:cubicBezTo>
                  <a:lnTo>
                    <a:pt x="325120" y="8890"/>
                  </a:lnTo>
                  <a:lnTo>
                    <a:pt x="326898" y="4445"/>
                  </a:lnTo>
                  <a:cubicBezTo>
                    <a:pt x="330327" y="5842"/>
                    <a:pt x="333629" y="7620"/>
                    <a:pt x="336804" y="9652"/>
                  </a:cubicBezTo>
                  <a:lnTo>
                    <a:pt x="334137" y="13589"/>
                  </a:lnTo>
                  <a:lnTo>
                    <a:pt x="336804" y="9652"/>
                  </a:lnTo>
                  <a:cubicBezTo>
                    <a:pt x="339979" y="11684"/>
                    <a:pt x="342773" y="14097"/>
                    <a:pt x="345440" y="16764"/>
                  </a:cubicBezTo>
                  <a:cubicBezTo>
                    <a:pt x="348107" y="19431"/>
                    <a:pt x="350393" y="22352"/>
                    <a:pt x="352552" y="25400"/>
                  </a:cubicBezTo>
                  <a:cubicBezTo>
                    <a:pt x="354584" y="28448"/>
                    <a:pt x="356362" y="31750"/>
                    <a:pt x="357759" y="35306"/>
                  </a:cubicBezTo>
                  <a:cubicBezTo>
                    <a:pt x="359156" y="38735"/>
                    <a:pt x="360299" y="42291"/>
                    <a:pt x="361061" y="45974"/>
                  </a:cubicBezTo>
                  <a:cubicBezTo>
                    <a:pt x="361823" y="49657"/>
                    <a:pt x="362204" y="53340"/>
                    <a:pt x="362204" y="57150"/>
                  </a:cubicBezTo>
                  <a:lnTo>
                    <a:pt x="357378" y="57150"/>
                  </a:lnTo>
                  <a:lnTo>
                    <a:pt x="362204" y="57150"/>
                  </a:lnTo>
                  <a:lnTo>
                    <a:pt x="362204" y="314452"/>
                  </a:lnTo>
                  <a:lnTo>
                    <a:pt x="357378" y="314452"/>
                  </a:lnTo>
                  <a:lnTo>
                    <a:pt x="362204" y="314452"/>
                  </a:lnTo>
                  <a:cubicBezTo>
                    <a:pt x="362204" y="318135"/>
                    <a:pt x="361823" y="321945"/>
                    <a:pt x="361061" y="325628"/>
                  </a:cubicBezTo>
                  <a:cubicBezTo>
                    <a:pt x="360299" y="329311"/>
                    <a:pt x="359283" y="332867"/>
                    <a:pt x="357759" y="336296"/>
                  </a:cubicBezTo>
                  <a:lnTo>
                    <a:pt x="353314" y="334518"/>
                  </a:lnTo>
                  <a:lnTo>
                    <a:pt x="357759" y="336296"/>
                  </a:lnTo>
                  <a:cubicBezTo>
                    <a:pt x="356362" y="339725"/>
                    <a:pt x="354584" y="343027"/>
                    <a:pt x="352552" y="346202"/>
                  </a:cubicBezTo>
                  <a:cubicBezTo>
                    <a:pt x="350520" y="349250"/>
                    <a:pt x="348107" y="352171"/>
                    <a:pt x="345440" y="354838"/>
                  </a:cubicBezTo>
                  <a:lnTo>
                    <a:pt x="342011" y="351409"/>
                  </a:lnTo>
                  <a:lnTo>
                    <a:pt x="345440" y="354838"/>
                  </a:lnTo>
                  <a:cubicBezTo>
                    <a:pt x="342773" y="357505"/>
                    <a:pt x="339979" y="359791"/>
                    <a:pt x="336804" y="361950"/>
                  </a:cubicBezTo>
                  <a:cubicBezTo>
                    <a:pt x="333629" y="363982"/>
                    <a:pt x="330454" y="365760"/>
                    <a:pt x="326898" y="367157"/>
                  </a:cubicBezTo>
                  <a:cubicBezTo>
                    <a:pt x="323469" y="368554"/>
                    <a:pt x="319913" y="369697"/>
                    <a:pt x="316230" y="370459"/>
                  </a:cubicBezTo>
                  <a:lnTo>
                    <a:pt x="315341" y="365760"/>
                  </a:lnTo>
                  <a:lnTo>
                    <a:pt x="316230" y="370459"/>
                  </a:lnTo>
                  <a:cubicBezTo>
                    <a:pt x="312547" y="371221"/>
                    <a:pt x="308864" y="371602"/>
                    <a:pt x="305054" y="371602"/>
                  </a:cubicBezTo>
                  <a:lnTo>
                    <a:pt x="305054" y="366776"/>
                  </a:lnTo>
                  <a:lnTo>
                    <a:pt x="305054" y="371602"/>
                  </a:lnTo>
                  <a:lnTo>
                    <a:pt x="57150" y="371602"/>
                  </a:lnTo>
                  <a:lnTo>
                    <a:pt x="57150" y="366776"/>
                  </a:lnTo>
                  <a:lnTo>
                    <a:pt x="57150" y="371602"/>
                  </a:lnTo>
                  <a:cubicBezTo>
                    <a:pt x="53467" y="371602"/>
                    <a:pt x="49657" y="371221"/>
                    <a:pt x="45974" y="370459"/>
                  </a:cubicBezTo>
                  <a:lnTo>
                    <a:pt x="46863" y="365760"/>
                  </a:lnTo>
                  <a:lnTo>
                    <a:pt x="45974" y="370459"/>
                  </a:lnTo>
                  <a:cubicBezTo>
                    <a:pt x="42291" y="369697"/>
                    <a:pt x="38735" y="368681"/>
                    <a:pt x="35306" y="367157"/>
                  </a:cubicBezTo>
                  <a:cubicBezTo>
                    <a:pt x="31877" y="365760"/>
                    <a:pt x="28575" y="363982"/>
                    <a:pt x="25400" y="361950"/>
                  </a:cubicBezTo>
                  <a:cubicBezTo>
                    <a:pt x="22352" y="359918"/>
                    <a:pt x="19431" y="357505"/>
                    <a:pt x="16764" y="354838"/>
                  </a:cubicBezTo>
                  <a:lnTo>
                    <a:pt x="20193" y="351536"/>
                  </a:lnTo>
                  <a:lnTo>
                    <a:pt x="16764" y="354965"/>
                  </a:lnTo>
                  <a:cubicBezTo>
                    <a:pt x="14097" y="352298"/>
                    <a:pt x="11811" y="349377"/>
                    <a:pt x="9652" y="346329"/>
                  </a:cubicBezTo>
                  <a:cubicBezTo>
                    <a:pt x="7620" y="343281"/>
                    <a:pt x="5842" y="339979"/>
                    <a:pt x="4445" y="336423"/>
                  </a:cubicBezTo>
                  <a:lnTo>
                    <a:pt x="8890" y="334645"/>
                  </a:lnTo>
                  <a:lnTo>
                    <a:pt x="4445" y="336423"/>
                  </a:lnTo>
                  <a:cubicBezTo>
                    <a:pt x="3048" y="332994"/>
                    <a:pt x="1905" y="329438"/>
                    <a:pt x="1143" y="325755"/>
                  </a:cubicBezTo>
                  <a:cubicBezTo>
                    <a:pt x="381" y="322072"/>
                    <a:pt x="0" y="318389"/>
                    <a:pt x="0" y="314579"/>
                  </a:cubicBezTo>
                  <a:lnTo>
                    <a:pt x="4826" y="314579"/>
                  </a:lnTo>
                  <a:lnTo>
                    <a:pt x="127" y="314579"/>
                  </a:lnTo>
                  <a:moveTo>
                    <a:pt x="9652" y="314579"/>
                  </a:moveTo>
                  <a:cubicBezTo>
                    <a:pt x="9652" y="317754"/>
                    <a:pt x="9906" y="320802"/>
                    <a:pt x="10541" y="323850"/>
                  </a:cubicBezTo>
                  <a:lnTo>
                    <a:pt x="5842" y="324739"/>
                  </a:lnTo>
                  <a:lnTo>
                    <a:pt x="10541" y="323850"/>
                  </a:lnTo>
                  <a:cubicBezTo>
                    <a:pt x="11176" y="326898"/>
                    <a:pt x="12065" y="329819"/>
                    <a:pt x="13208" y="332740"/>
                  </a:cubicBezTo>
                  <a:cubicBezTo>
                    <a:pt x="14351" y="335661"/>
                    <a:pt x="15875" y="338328"/>
                    <a:pt x="17653" y="340995"/>
                  </a:cubicBezTo>
                  <a:lnTo>
                    <a:pt x="13716" y="343662"/>
                  </a:lnTo>
                  <a:lnTo>
                    <a:pt x="17653" y="340995"/>
                  </a:lnTo>
                  <a:cubicBezTo>
                    <a:pt x="19431" y="343535"/>
                    <a:pt x="21336" y="345948"/>
                    <a:pt x="23622" y="348234"/>
                  </a:cubicBezTo>
                  <a:cubicBezTo>
                    <a:pt x="25781" y="350393"/>
                    <a:pt x="28194" y="352425"/>
                    <a:pt x="30861" y="354203"/>
                  </a:cubicBezTo>
                  <a:lnTo>
                    <a:pt x="28194" y="358140"/>
                  </a:lnTo>
                  <a:lnTo>
                    <a:pt x="30861" y="354203"/>
                  </a:lnTo>
                  <a:cubicBezTo>
                    <a:pt x="33401" y="355981"/>
                    <a:pt x="36195" y="357378"/>
                    <a:pt x="39116" y="358648"/>
                  </a:cubicBezTo>
                  <a:lnTo>
                    <a:pt x="37338" y="363093"/>
                  </a:lnTo>
                  <a:lnTo>
                    <a:pt x="39116" y="358648"/>
                  </a:lnTo>
                  <a:cubicBezTo>
                    <a:pt x="42037" y="359791"/>
                    <a:pt x="44958" y="360680"/>
                    <a:pt x="48006" y="361315"/>
                  </a:cubicBezTo>
                  <a:cubicBezTo>
                    <a:pt x="51054" y="361950"/>
                    <a:pt x="54102" y="362204"/>
                    <a:pt x="57277" y="362204"/>
                  </a:cubicBezTo>
                  <a:lnTo>
                    <a:pt x="305054" y="362204"/>
                  </a:lnTo>
                  <a:cubicBezTo>
                    <a:pt x="308229" y="362204"/>
                    <a:pt x="311277" y="361950"/>
                    <a:pt x="314325" y="361315"/>
                  </a:cubicBezTo>
                  <a:cubicBezTo>
                    <a:pt x="317373" y="360680"/>
                    <a:pt x="320421" y="359791"/>
                    <a:pt x="323215" y="358648"/>
                  </a:cubicBezTo>
                  <a:lnTo>
                    <a:pt x="324993" y="363093"/>
                  </a:lnTo>
                  <a:lnTo>
                    <a:pt x="323215" y="358648"/>
                  </a:lnTo>
                  <a:cubicBezTo>
                    <a:pt x="326136" y="357505"/>
                    <a:pt x="328803" y="355981"/>
                    <a:pt x="331470" y="354203"/>
                  </a:cubicBezTo>
                  <a:lnTo>
                    <a:pt x="334137" y="358140"/>
                  </a:lnTo>
                  <a:lnTo>
                    <a:pt x="331470" y="354203"/>
                  </a:lnTo>
                  <a:cubicBezTo>
                    <a:pt x="334010" y="352425"/>
                    <a:pt x="336423" y="350520"/>
                    <a:pt x="338709" y="348234"/>
                  </a:cubicBezTo>
                  <a:cubicBezTo>
                    <a:pt x="340868" y="346075"/>
                    <a:pt x="342900" y="343662"/>
                    <a:pt x="344678" y="340995"/>
                  </a:cubicBezTo>
                  <a:lnTo>
                    <a:pt x="348615" y="343662"/>
                  </a:lnTo>
                  <a:lnTo>
                    <a:pt x="344678" y="340995"/>
                  </a:lnTo>
                  <a:cubicBezTo>
                    <a:pt x="346456" y="338328"/>
                    <a:pt x="347853" y="335661"/>
                    <a:pt x="349123" y="332740"/>
                  </a:cubicBezTo>
                  <a:cubicBezTo>
                    <a:pt x="350266" y="329819"/>
                    <a:pt x="351282" y="326898"/>
                    <a:pt x="351790" y="323850"/>
                  </a:cubicBezTo>
                  <a:lnTo>
                    <a:pt x="356489" y="324739"/>
                  </a:lnTo>
                  <a:lnTo>
                    <a:pt x="351790" y="323850"/>
                  </a:lnTo>
                  <a:cubicBezTo>
                    <a:pt x="352425" y="320802"/>
                    <a:pt x="352679" y="317754"/>
                    <a:pt x="352679" y="314579"/>
                  </a:cubicBezTo>
                  <a:lnTo>
                    <a:pt x="352679" y="57023"/>
                  </a:lnTo>
                  <a:cubicBezTo>
                    <a:pt x="352679" y="53848"/>
                    <a:pt x="352425" y="50800"/>
                    <a:pt x="351790" y="47752"/>
                  </a:cubicBezTo>
                  <a:lnTo>
                    <a:pt x="356489" y="46863"/>
                  </a:lnTo>
                  <a:lnTo>
                    <a:pt x="351790" y="47752"/>
                  </a:lnTo>
                  <a:cubicBezTo>
                    <a:pt x="351155" y="44704"/>
                    <a:pt x="350266" y="41783"/>
                    <a:pt x="349123" y="38862"/>
                  </a:cubicBezTo>
                  <a:lnTo>
                    <a:pt x="353568" y="37084"/>
                  </a:lnTo>
                  <a:lnTo>
                    <a:pt x="349123" y="38862"/>
                  </a:lnTo>
                  <a:cubicBezTo>
                    <a:pt x="347980" y="35941"/>
                    <a:pt x="346456" y="33274"/>
                    <a:pt x="344678" y="30607"/>
                  </a:cubicBezTo>
                  <a:lnTo>
                    <a:pt x="348615" y="27940"/>
                  </a:lnTo>
                  <a:lnTo>
                    <a:pt x="344678" y="30607"/>
                  </a:lnTo>
                  <a:cubicBezTo>
                    <a:pt x="342900" y="28067"/>
                    <a:pt x="340995" y="25654"/>
                    <a:pt x="338709" y="23368"/>
                  </a:cubicBezTo>
                  <a:lnTo>
                    <a:pt x="342138" y="19939"/>
                  </a:lnTo>
                  <a:lnTo>
                    <a:pt x="338709" y="23368"/>
                  </a:lnTo>
                  <a:cubicBezTo>
                    <a:pt x="336550" y="21209"/>
                    <a:pt x="334137" y="19177"/>
                    <a:pt x="331470" y="17399"/>
                  </a:cubicBezTo>
                  <a:cubicBezTo>
                    <a:pt x="328930" y="15621"/>
                    <a:pt x="326136" y="14224"/>
                    <a:pt x="323215" y="12954"/>
                  </a:cubicBezTo>
                  <a:cubicBezTo>
                    <a:pt x="320294" y="11811"/>
                    <a:pt x="317373" y="10922"/>
                    <a:pt x="314325" y="10287"/>
                  </a:cubicBezTo>
                  <a:cubicBezTo>
                    <a:pt x="311277" y="9652"/>
                    <a:pt x="308229" y="9398"/>
                    <a:pt x="305054" y="9398"/>
                  </a:cubicBezTo>
                  <a:lnTo>
                    <a:pt x="57150" y="9398"/>
                  </a:lnTo>
                  <a:cubicBezTo>
                    <a:pt x="53975" y="9398"/>
                    <a:pt x="50927" y="9652"/>
                    <a:pt x="47879" y="10287"/>
                  </a:cubicBezTo>
                  <a:cubicBezTo>
                    <a:pt x="44831" y="10922"/>
                    <a:pt x="41783" y="11811"/>
                    <a:pt x="38989" y="12954"/>
                  </a:cubicBezTo>
                  <a:cubicBezTo>
                    <a:pt x="36068" y="14097"/>
                    <a:pt x="33401" y="15621"/>
                    <a:pt x="30734" y="17399"/>
                  </a:cubicBezTo>
                  <a:cubicBezTo>
                    <a:pt x="28194" y="19177"/>
                    <a:pt x="25781" y="21082"/>
                    <a:pt x="23495" y="23368"/>
                  </a:cubicBezTo>
                  <a:cubicBezTo>
                    <a:pt x="21336" y="25527"/>
                    <a:pt x="19304" y="27940"/>
                    <a:pt x="17526" y="30607"/>
                  </a:cubicBezTo>
                  <a:lnTo>
                    <a:pt x="13716" y="27940"/>
                  </a:lnTo>
                  <a:lnTo>
                    <a:pt x="17653" y="30607"/>
                  </a:lnTo>
                  <a:cubicBezTo>
                    <a:pt x="15875" y="33147"/>
                    <a:pt x="14478" y="35941"/>
                    <a:pt x="13208" y="38862"/>
                  </a:cubicBezTo>
                  <a:cubicBezTo>
                    <a:pt x="12065" y="41783"/>
                    <a:pt x="11049" y="44704"/>
                    <a:pt x="10541" y="47752"/>
                  </a:cubicBezTo>
                  <a:lnTo>
                    <a:pt x="5842" y="46863"/>
                  </a:lnTo>
                  <a:lnTo>
                    <a:pt x="10541" y="47752"/>
                  </a:lnTo>
                  <a:cubicBezTo>
                    <a:pt x="9906" y="50800"/>
                    <a:pt x="9652" y="53848"/>
                    <a:pt x="9652" y="57023"/>
                  </a:cubicBezTo>
                  <a:lnTo>
                    <a:pt x="9652" y="314452"/>
                  </a:lnTo>
                  <a:close/>
                </a:path>
              </a:pathLst>
            </a:custGeom>
            <a:solidFill>
              <a:srgbClr val="B2D7E5"/>
            </a:solidFill>
          </p:spPr>
        </p:sp>
      </p:grpSp>
      <p:grpSp>
        <p:nvGrpSpPr>
          <p:cNvPr name="Group 7" id="7"/>
          <p:cNvGrpSpPr/>
          <p:nvPr/>
        </p:nvGrpSpPr>
        <p:grpSpPr>
          <a:xfrm rot="0">
            <a:off x="6206997" y="7598368"/>
            <a:ext cx="697315" cy="697315"/>
            <a:chOff x="0" y="0"/>
            <a:chExt cx="498475" cy="498475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68326" y="68453"/>
              <a:ext cx="361696" cy="361569"/>
            </a:xfrm>
            <a:custGeom>
              <a:avLst/>
              <a:gdLst/>
              <a:ahLst/>
              <a:cxnLst/>
              <a:rect r="r" b="b" t="t" l="l"/>
              <a:pathLst>
                <a:path h="361569" w="361696">
                  <a:moveTo>
                    <a:pt x="0" y="309499"/>
                  </a:moveTo>
                  <a:lnTo>
                    <a:pt x="0" y="52070"/>
                  </a:lnTo>
                  <a:cubicBezTo>
                    <a:pt x="0" y="48641"/>
                    <a:pt x="381" y="45212"/>
                    <a:pt x="1016" y="41910"/>
                  </a:cubicBezTo>
                  <a:cubicBezTo>
                    <a:pt x="1651" y="38608"/>
                    <a:pt x="2667" y="35306"/>
                    <a:pt x="3937" y="32131"/>
                  </a:cubicBezTo>
                  <a:cubicBezTo>
                    <a:pt x="5207" y="28956"/>
                    <a:pt x="6858" y="25908"/>
                    <a:pt x="8763" y="23114"/>
                  </a:cubicBezTo>
                  <a:cubicBezTo>
                    <a:pt x="10668" y="20320"/>
                    <a:pt x="12827" y="17653"/>
                    <a:pt x="15240" y="15240"/>
                  </a:cubicBezTo>
                  <a:cubicBezTo>
                    <a:pt x="17653" y="12827"/>
                    <a:pt x="20320" y="10668"/>
                    <a:pt x="23114" y="8763"/>
                  </a:cubicBezTo>
                  <a:cubicBezTo>
                    <a:pt x="25908" y="6858"/>
                    <a:pt x="28956" y="5207"/>
                    <a:pt x="32131" y="3937"/>
                  </a:cubicBezTo>
                  <a:cubicBezTo>
                    <a:pt x="35306" y="2667"/>
                    <a:pt x="38608" y="1651"/>
                    <a:pt x="41910" y="1016"/>
                  </a:cubicBezTo>
                  <a:cubicBezTo>
                    <a:pt x="45212" y="381"/>
                    <a:pt x="48641" y="0"/>
                    <a:pt x="52070" y="0"/>
                  </a:cubicBezTo>
                  <a:lnTo>
                    <a:pt x="309626" y="0"/>
                  </a:lnTo>
                  <a:cubicBezTo>
                    <a:pt x="313055" y="0"/>
                    <a:pt x="316484" y="381"/>
                    <a:pt x="319786" y="1016"/>
                  </a:cubicBezTo>
                  <a:cubicBezTo>
                    <a:pt x="323088" y="1651"/>
                    <a:pt x="326390" y="2667"/>
                    <a:pt x="329565" y="3937"/>
                  </a:cubicBezTo>
                  <a:cubicBezTo>
                    <a:pt x="332740" y="5207"/>
                    <a:pt x="335788" y="6858"/>
                    <a:pt x="338582" y="8763"/>
                  </a:cubicBezTo>
                  <a:cubicBezTo>
                    <a:pt x="341376" y="10668"/>
                    <a:pt x="344043" y="12827"/>
                    <a:pt x="346456" y="15240"/>
                  </a:cubicBezTo>
                  <a:cubicBezTo>
                    <a:pt x="348869" y="17653"/>
                    <a:pt x="351028" y="20320"/>
                    <a:pt x="352933" y="23114"/>
                  </a:cubicBezTo>
                  <a:cubicBezTo>
                    <a:pt x="354838" y="25908"/>
                    <a:pt x="356489" y="28956"/>
                    <a:pt x="357759" y="32131"/>
                  </a:cubicBezTo>
                  <a:cubicBezTo>
                    <a:pt x="359029" y="35306"/>
                    <a:pt x="360045" y="38608"/>
                    <a:pt x="360680" y="41910"/>
                  </a:cubicBezTo>
                  <a:cubicBezTo>
                    <a:pt x="361315" y="45212"/>
                    <a:pt x="361696" y="48641"/>
                    <a:pt x="361696" y="52070"/>
                  </a:cubicBezTo>
                  <a:lnTo>
                    <a:pt x="361696" y="309499"/>
                  </a:lnTo>
                  <a:cubicBezTo>
                    <a:pt x="361696" y="312928"/>
                    <a:pt x="361315" y="316357"/>
                    <a:pt x="360680" y="319659"/>
                  </a:cubicBezTo>
                  <a:cubicBezTo>
                    <a:pt x="360045" y="322961"/>
                    <a:pt x="359029" y="326263"/>
                    <a:pt x="357759" y="329438"/>
                  </a:cubicBezTo>
                  <a:cubicBezTo>
                    <a:pt x="356489" y="332613"/>
                    <a:pt x="354838" y="335661"/>
                    <a:pt x="352933" y="338455"/>
                  </a:cubicBezTo>
                  <a:cubicBezTo>
                    <a:pt x="351028" y="341249"/>
                    <a:pt x="348869" y="343916"/>
                    <a:pt x="346456" y="346329"/>
                  </a:cubicBezTo>
                  <a:cubicBezTo>
                    <a:pt x="344043" y="348742"/>
                    <a:pt x="341376" y="350901"/>
                    <a:pt x="338582" y="352806"/>
                  </a:cubicBezTo>
                  <a:cubicBezTo>
                    <a:pt x="335788" y="354711"/>
                    <a:pt x="332740" y="356362"/>
                    <a:pt x="329565" y="357632"/>
                  </a:cubicBezTo>
                  <a:cubicBezTo>
                    <a:pt x="326390" y="358902"/>
                    <a:pt x="323088" y="359918"/>
                    <a:pt x="319786" y="360553"/>
                  </a:cubicBezTo>
                  <a:cubicBezTo>
                    <a:pt x="316484" y="361188"/>
                    <a:pt x="313055" y="361569"/>
                    <a:pt x="309626" y="361569"/>
                  </a:cubicBezTo>
                  <a:lnTo>
                    <a:pt x="52197" y="361569"/>
                  </a:lnTo>
                  <a:cubicBezTo>
                    <a:pt x="48768" y="361569"/>
                    <a:pt x="45339" y="361188"/>
                    <a:pt x="42037" y="360553"/>
                  </a:cubicBezTo>
                  <a:cubicBezTo>
                    <a:pt x="38735" y="359918"/>
                    <a:pt x="35433" y="358902"/>
                    <a:pt x="32258" y="357632"/>
                  </a:cubicBezTo>
                  <a:cubicBezTo>
                    <a:pt x="29083" y="356362"/>
                    <a:pt x="26035" y="354711"/>
                    <a:pt x="23241" y="352806"/>
                  </a:cubicBezTo>
                  <a:cubicBezTo>
                    <a:pt x="20447" y="350901"/>
                    <a:pt x="17780" y="348742"/>
                    <a:pt x="15367" y="346329"/>
                  </a:cubicBezTo>
                  <a:cubicBezTo>
                    <a:pt x="12954" y="343916"/>
                    <a:pt x="10795" y="341249"/>
                    <a:pt x="8890" y="338455"/>
                  </a:cubicBezTo>
                  <a:cubicBezTo>
                    <a:pt x="6985" y="335661"/>
                    <a:pt x="5334" y="332613"/>
                    <a:pt x="4064" y="329438"/>
                  </a:cubicBezTo>
                  <a:cubicBezTo>
                    <a:pt x="2794" y="326263"/>
                    <a:pt x="1778" y="322961"/>
                    <a:pt x="1143" y="319659"/>
                  </a:cubicBezTo>
                  <a:cubicBezTo>
                    <a:pt x="508" y="316357"/>
                    <a:pt x="127" y="312928"/>
                    <a:pt x="127" y="309499"/>
                  </a:cubicBezTo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63500" y="63373"/>
              <a:ext cx="371475" cy="371729"/>
            </a:xfrm>
            <a:custGeom>
              <a:avLst/>
              <a:gdLst/>
              <a:ahLst/>
              <a:cxnLst/>
              <a:rect r="r" b="b" t="t" l="l"/>
              <a:pathLst>
                <a:path h="371729" w="371475">
                  <a:moveTo>
                    <a:pt x="0" y="314579"/>
                  </a:moveTo>
                  <a:lnTo>
                    <a:pt x="0" y="57150"/>
                  </a:lnTo>
                  <a:lnTo>
                    <a:pt x="4826" y="57150"/>
                  </a:lnTo>
                  <a:lnTo>
                    <a:pt x="0" y="57150"/>
                  </a:lnTo>
                  <a:cubicBezTo>
                    <a:pt x="0" y="53340"/>
                    <a:pt x="381" y="49657"/>
                    <a:pt x="1143" y="45974"/>
                  </a:cubicBezTo>
                  <a:lnTo>
                    <a:pt x="5842" y="46863"/>
                  </a:lnTo>
                  <a:lnTo>
                    <a:pt x="1143" y="45974"/>
                  </a:lnTo>
                  <a:cubicBezTo>
                    <a:pt x="1905" y="42291"/>
                    <a:pt x="2921" y="38735"/>
                    <a:pt x="4445" y="35306"/>
                  </a:cubicBezTo>
                  <a:lnTo>
                    <a:pt x="8890" y="37084"/>
                  </a:lnTo>
                  <a:lnTo>
                    <a:pt x="4445" y="35306"/>
                  </a:lnTo>
                  <a:cubicBezTo>
                    <a:pt x="5842" y="31877"/>
                    <a:pt x="7620" y="28575"/>
                    <a:pt x="9652" y="25400"/>
                  </a:cubicBezTo>
                  <a:cubicBezTo>
                    <a:pt x="11684" y="22352"/>
                    <a:pt x="14097" y="19431"/>
                    <a:pt x="16764" y="16764"/>
                  </a:cubicBezTo>
                  <a:lnTo>
                    <a:pt x="20193" y="20193"/>
                  </a:lnTo>
                  <a:lnTo>
                    <a:pt x="16764" y="16764"/>
                  </a:lnTo>
                  <a:cubicBezTo>
                    <a:pt x="19431" y="14097"/>
                    <a:pt x="22352" y="11811"/>
                    <a:pt x="25400" y="9652"/>
                  </a:cubicBezTo>
                  <a:cubicBezTo>
                    <a:pt x="28448" y="7620"/>
                    <a:pt x="31750" y="5842"/>
                    <a:pt x="35306" y="4445"/>
                  </a:cubicBezTo>
                  <a:lnTo>
                    <a:pt x="37084" y="8890"/>
                  </a:lnTo>
                  <a:lnTo>
                    <a:pt x="35306" y="4445"/>
                  </a:lnTo>
                  <a:cubicBezTo>
                    <a:pt x="38735" y="3048"/>
                    <a:pt x="42291" y="1905"/>
                    <a:pt x="45974" y="1143"/>
                  </a:cubicBezTo>
                  <a:lnTo>
                    <a:pt x="46863" y="5842"/>
                  </a:lnTo>
                  <a:lnTo>
                    <a:pt x="45974" y="1143"/>
                  </a:lnTo>
                  <a:cubicBezTo>
                    <a:pt x="49657" y="381"/>
                    <a:pt x="53340" y="0"/>
                    <a:pt x="57150" y="0"/>
                  </a:cubicBezTo>
                  <a:lnTo>
                    <a:pt x="57150" y="4826"/>
                  </a:lnTo>
                  <a:lnTo>
                    <a:pt x="57150" y="127"/>
                  </a:lnTo>
                  <a:lnTo>
                    <a:pt x="314452" y="127"/>
                  </a:lnTo>
                  <a:lnTo>
                    <a:pt x="314452" y="4953"/>
                  </a:lnTo>
                  <a:lnTo>
                    <a:pt x="314452" y="127"/>
                  </a:lnTo>
                  <a:cubicBezTo>
                    <a:pt x="318135" y="127"/>
                    <a:pt x="321945" y="508"/>
                    <a:pt x="325628" y="1270"/>
                  </a:cubicBezTo>
                  <a:lnTo>
                    <a:pt x="324739" y="5969"/>
                  </a:lnTo>
                  <a:lnTo>
                    <a:pt x="325628" y="1270"/>
                  </a:lnTo>
                  <a:cubicBezTo>
                    <a:pt x="329311" y="2032"/>
                    <a:pt x="332867" y="3048"/>
                    <a:pt x="336296" y="4572"/>
                  </a:cubicBezTo>
                  <a:lnTo>
                    <a:pt x="334518" y="9017"/>
                  </a:lnTo>
                  <a:lnTo>
                    <a:pt x="336296" y="4572"/>
                  </a:lnTo>
                  <a:cubicBezTo>
                    <a:pt x="339725" y="5969"/>
                    <a:pt x="343027" y="7747"/>
                    <a:pt x="346202" y="9779"/>
                  </a:cubicBezTo>
                  <a:cubicBezTo>
                    <a:pt x="349250" y="11811"/>
                    <a:pt x="352171" y="14224"/>
                    <a:pt x="354838" y="16891"/>
                  </a:cubicBezTo>
                  <a:cubicBezTo>
                    <a:pt x="357505" y="19558"/>
                    <a:pt x="359791" y="22479"/>
                    <a:pt x="361950" y="25527"/>
                  </a:cubicBezTo>
                  <a:cubicBezTo>
                    <a:pt x="363982" y="28575"/>
                    <a:pt x="365760" y="31877"/>
                    <a:pt x="367157" y="35433"/>
                  </a:cubicBezTo>
                  <a:cubicBezTo>
                    <a:pt x="368554" y="38862"/>
                    <a:pt x="369697" y="42418"/>
                    <a:pt x="370332" y="46101"/>
                  </a:cubicBezTo>
                  <a:cubicBezTo>
                    <a:pt x="371094" y="49784"/>
                    <a:pt x="371475" y="53467"/>
                    <a:pt x="371475" y="57277"/>
                  </a:cubicBezTo>
                  <a:lnTo>
                    <a:pt x="366649" y="57277"/>
                  </a:lnTo>
                  <a:lnTo>
                    <a:pt x="371475" y="57277"/>
                  </a:lnTo>
                  <a:lnTo>
                    <a:pt x="371475" y="314579"/>
                  </a:lnTo>
                  <a:lnTo>
                    <a:pt x="366649" y="314579"/>
                  </a:lnTo>
                  <a:lnTo>
                    <a:pt x="371475" y="314579"/>
                  </a:lnTo>
                  <a:cubicBezTo>
                    <a:pt x="371475" y="318389"/>
                    <a:pt x="371094" y="322072"/>
                    <a:pt x="370332" y="325755"/>
                  </a:cubicBezTo>
                  <a:cubicBezTo>
                    <a:pt x="369570" y="329438"/>
                    <a:pt x="368554" y="332994"/>
                    <a:pt x="367030" y="336423"/>
                  </a:cubicBezTo>
                  <a:lnTo>
                    <a:pt x="362585" y="334645"/>
                  </a:lnTo>
                  <a:lnTo>
                    <a:pt x="367030" y="336423"/>
                  </a:lnTo>
                  <a:cubicBezTo>
                    <a:pt x="365633" y="339852"/>
                    <a:pt x="363855" y="343154"/>
                    <a:pt x="361823" y="346329"/>
                  </a:cubicBezTo>
                  <a:cubicBezTo>
                    <a:pt x="359791" y="349377"/>
                    <a:pt x="357378" y="352298"/>
                    <a:pt x="354711" y="354965"/>
                  </a:cubicBezTo>
                  <a:lnTo>
                    <a:pt x="351282" y="351536"/>
                  </a:lnTo>
                  <a:lnTo>
                    <a:pt x="354711" y="354965"/>
                  </a:lnTo>
                  <a:cubicBezTo>
                    <a:pt x="352044" y="357632"/>
                    <a:pt x="349123" y="359918"/>
                    <a:pt x="346075" y="362077"/>
                  </a:cubicBezTo>
                  <a:cubicBezTo>
                    <a:pt x="342900" y="364109"/>
                    <a:pt x="339725" y="365887"/>
                    <a:pt x="336296" y="367284"/>
                  </a:cubicBezTo>
                  <a:cubicBezTo>
                    <a:pt x="332867" y="368681"/>
                    <a:pt x="329311" y="369824"/>
                    <a:pt x="325628" y="370586"/>
                  </a:cubicBezTo>
                  <a:cubicBezTo>
                    <a:pt x="321945" y="371348"/>
                    <a:pt x="318262" y="371729"/>
                    <a:pt x="314452" y="371729"/>
                  </a:cubicBezTo>
                  <a:lnTo>
                    <a:pt x="314452" y="366903"/>
                  </a:lnTo>
                  <a:lnTo>
                    <a:pt x="314452" y="371729"/>
                  </a:lnTo>
                  <a:lnTo>
                    <a:pt x="57023" y="371729"/>
                  </a:lnTo>
                  <a:lnTo>
                    <a:pt x="57023" y="366903"/>
                  </a:lnTo>
                  <a:lnTo>
                    <a:pt x="57023" y="371729"/>
                  </a:lnTo>
                  <a:cubicBezTo>
                    <a:pt x="53340" y="371729"/>
                    <a:pt x="49530" y="371348"/>
                    <a:pt x="45847" y="370586"/>
                  </a:cubicBezTo>
                  <a:cubicBezTo>
                    <a:pt x="42164" y="369824"/>
                    <a:pt x="38608" y="368808"/>
                    <a:pt x="35179" y="367284"/>
                  </a:cubicBezTo>
                  <a:cubicBezTo>
                    <a:pt x="31750" y="365887"/>
                    <a:pt x="28448" y="364109"/>
                    <a:pt x="25400" y="362077"/>
                  </a:cubicBezTo>
                  <a:cubicBezTo>
                    <a:pt x="22352" y="360045"/>
                    <a:pt x="19431" y="357632"/>
                    <a:pt x="16764" y="354965"/>
                  </a:cubicBezTo>
                  <a:lnTo>
                    <a:pt x="20193" y="351536"/>
                  </a:lnTo>
                  <a:lnTo>
                    <a:pt x="16764" y="354965"/>
                  </a:lnTo>
                  <a:cubicBezTo>
                    <a:pt x="14097" y="352298"/>
                    <a:pt x="11811" y="349377"/>
                    <a:pt x="9652" y="346329"/>
                  </a:cubicBezTo>
                  <a:cubicBezTo>
                    <a:pt x="7620" y="343281"/>
                    <a:pt x="5842" y="339979"/>
                    <a:pt x="4445" y="336423"/>
                  </a:cubicBezTo>
                  <a:lnTo>
                    <a:pt x="8890" y="334645"/>
                  </a:lnTo>
                  <a:lnTo>
                    <a:pt x="4445" y="336423"/>
                  </a:lnTo>
                  <a:cubicBezTo>
                    <a:pt x="3048" y="332994"/>
                    <a:pt x="1905" y="329438"/>
                    <a:pt x="1143" y="325755"/>
                  </a:cubicBezTo>
                  <a:lnTo>
                    <a:pt x="5842" y="324866"/>
                  </a:lnTo>
                  <a:lnTo>
                    <a:pt x="1143" y="325755"/>
                  </a:lnTo>
                  <a:cubicBezTo>
                    <a:pt x="381" y="322072"/>
                    <a:pt x="0" y="318389"/>
                    <a:pt x="0" y="314579"/>
                  </a:cubicBezTo>
                  <a:lnTo>
                    <a:pt x="4826" y="314579"/>
                  </a:lnTo>
                  <a:lnTo>
                    <a:pt x="0" y="314579"/>
                  </a:lnTo>
                  <a:moveTo>
                    <a:pt x="9525" y="314579"/>
                  </a:moveTo>
                  <a:cubicBezTo>
                    <a:pt x="9525" y="317754"/>
                    <a:pt x="9779" y="320802"/>
                    <a:pt x="10414" y="323850"/>
                  </a:cubicBezTo>
                  <a:cubicBezTo>
                    <a:pt x="11049" y="326898"/>
                    <a:pt x="11938" y="329819"/>
                    <a:pt x="13081" y="332740"/>
                  </a:cubicBezTo>
                  <a:cubicBezTo>
                    <a:pt x="14224" y="335661"/>
                    <a:pt x="15748" y="338328"/>
                    <a:pt x="17526" y="340995"/>
                  </a:cubicBezTo>
                  <a:lnTo>
                    <a:pt x="13589" y="343662"/>
                  </a:lnTo>
                  <a:lnTo>
                    <a:pt x="17526" y="340995"/>
                  </a:lnTo>
                  <a:cubicBezTo>
                    <a:pt x="19304" y="343535"/>
                    <a:pt x="21209" y="345948"/>
                    <a:pt x="23495" y="348234"/>
                  </a:cubicBezTo>
                  <a:cubicBezTo>
                    <a:pt x="25654" y="350393"/>
                    <a:pt x="28067" y="352425"/>
                    <a:pt x="30734" y="354203"/>
                  </a:cubicBezTo>
                  <a:lnTo>
                    <a:pt x="28067" y="358140"/>
                  </a:lnTo>
                  <a:lnTo>
                    <a:pt x="30734" y="354203"/>
                  </a:lnTo>
                  <a:cubicBezTo>
                    <a:pt x="33274" y="355981"/>
                    <a:pt x="36068" y="357378"/>
                    <a:pt x="38989" y="358648"/>
                  </a:cubicBezTo>
                  <a:lnTo>
                    <a:pt x="37211" y="363093"/>
                  </a:lnTo>
                  <a:lnTo>
                    <a:pt x="38989" y="358648"/>
                  </a:lnTo>
                  <a:cubicBezTo>
                    <a:pt x="41910" y="359791"/>
                    <a:pt x="44831" y="360680"/>
                    <a:pt x="47879" y="361315"/>
                  </a:cubicBezTo>
                  <a:lnTo>
                    <a:pt x="46990" y="366014"/>
                  </a:lnTo>
                  <a:lnTo>
                    <a:pt x="47879" y="361315"/>
                  </a:lnTo>
                  <a:cubicBezTo>
                    <a:pt x="50927" y="361950"/>
                    <a:pt x="53975" y="362204"/>
                    <a:pt x="57150" y="362204"/>
                  </a:cubicBezTo>
                  <a:lnTo>
                    <a:pt x="314452" y="362204"/>
                  </a:lnTo>
                  <a:cubicBezTo>
                    <a:pt x="317627" y="362204"/>
                    <a:pt x="320675" y="361950"/>
                    <a:pt x="323723" y="361315"/>
                  </a:cubicBezTo>
                  <a:lnTo>
                    <a:pt x="324612" y="366014"/>
                  </a:lnTo>
                  <a:lnTo>
                    <a:pt x="323723" y="361315"/>
                  </a:lnTo>
                  <a:cubicBezTo>
                    <a:pt x="326771" y="360680"/>
                    <a:pt x="329692" y="359791"/>
                    <a:pt x="332613" y="358648"/>
                  </a:cubicBezTo>
                  <a:lnTo>
                    <a:pt x="334391" y="363093"/>
                  </a:lnTo>
                  <a:lnTo>
                    <a:pt x="332613" y="358648"/>
                  </a:lnTo>
                  <a:cubicBezTo>
                    <a:pt x="335534" y="357378"/>
                    <a:pt x="338201" y="355981"/>
                    <a:pt x="340868" y="354203"/>
                  </a:cubicBezTo>
                  <a:lnTo>
                    <a:pt x="343535" y="358140"/>
                  </a:lnTo>
                  <a:lnTo>
                    <a:pt x="340868" y="354203"/>
                  </a:lnTo>
                  <a:cubicBezTo>
                    <a:pt x="343408" y="352425"/>
                    <a:pt x="345821" y="350520"/>
                    <a:pt x="348107" y="348234"/>
                  </a:cubicBezTo>
                  <a:cubicBezTo>
                    <a:pt x="350266" y="346075"/>
                    <a:pt x="352298" y="343662"/>
                    <a:pt x="354076" y="340995"/>
                  </a:cubicBezTo>
                  <a:lnTo>
                    <a:pt x="358013" y="343662"/>
                  </a:lnTo>
                  <a:lnTo>
                    <a:pt x="354076" y="340995"/>
                  </a:lnTo>
                  <a:cubicBezTo>
                    <a:pt x="355854" y="338328"/>
                    <a:pt x="357251" y="335661"/>
                    <a:pt x="358521" y="332740"/>
                  </a:cubicBezTo>
                  <a:cubicBezTo>
                    <a:pt x="359664" y="329819"/>
                    <a:pt x="360553" y="326898"/>
                    <a:pt x="361188" y="323850"/>
                  </a:cubicBezTo>
                  <a:lnTo>
                    <a:pt x="365887" y="324739"/>
                  </a:lnTo>
                  <a:lnTo>
                    <a:pt x="361188" y="323850"/>
                  </a:lnTo>
                  <a:cubicBezTo>
                    <a:pt x="361823" y="320802"/>
                    <a:pt x="362077" y="317627"/>
                    <a:pt x="362077" y="314579"/>
                  </a:cubicBezTo>
                  <a:lnTo>
                    <a:pt x="362077" y="57150"/>
                  </a:lnTo>
                  <a:cubicBezTo>
                    <a:pt x="362077" y="53975"/>
                    <a:pt x="361823" y="50927"/>
                    <a:pt x="361188" y="47879"/>
                  </a:cubicBezTo>
                  <a:lnTo>
                    <a:pt x="365887" y="46990"/>
                  </a:lnTo>
                  <a:lnTo>
                    <a:pt x="361188" y="47879"/>
                  </a:lnTo>
                  <a:cubicBezTo>
                    <a:pt x="360553" y="44831"/>
                    <a:pt x="359664" y="41910"/>
                    <a:pt x="358521" y="38989"/>
                  </a:cubicBezTo>
                  <a:lnTo>
                    <a:pt x="362966" y="37211"/>
                  </a:lnTo>
                  <a:lnTo>
                    <a:pt x="358521" y="38989"/>
                  </a:lnTo>
                  <a:cubicBezTo>
                    <a:pt x="357378" y="36068"/>
                    <a:pt x="355854" y="33401"/>
                    <a:pt x="354076" y="30734"/>
                  </a:cubicBezTo>
                  <a:lnTo>
                    <a:pt x="358013" y="28067"/>
                  </a:lnTo>
                  <a:lnTo>
                    <a:pt x="354076" y="30734"/>
                  </a:lnTo>
                  <a:cubicBezTo>
                    <a:pt x="352298" y="28194"/>
                    <a:pt x="350393" y="25781"/>
                    <a:pt x="348107" y="23495"/>
                  </a:cubicBezTo>
                  <a:lnTo>
                    <a:pt x="351536" y="20066"/>
                  </a:lnTo>
                  <a:lnTo>
                    <a:pt x="348107" y="23495"/>
                  </a:lnTo>
                  <a:cubicBezTo>
                    <a:pt x="345948" y="21336"/>
                    <a:pt x="343535" y="19304"/>
                    <a:pt x="340868" y="17526"/>
                  </a:cubicBezTo>
                  <a:lnTo>
                    <a:pt x="343535" y="13589"/>
                  </a:lnTo>
                  <a:lnTo>
                    <a:pt x="340868" y="17526"/>
                  </a:lnTo>
                  <a:cubicBezTo>
                    <a:pt x="338201" y="15748"/>
                    <a:pt x="335534" y="14351"/>
                    <a:pt x="332613" y="13081"/>
                  </a:cubicBezTo>
                  <a:cubicBezTo>
                    <a:pt x="329692" y="11938"/>
                    <a:pt x="326771" y="11049"/>
                    <a:pt x="323723" y="10414"/>
                  </a:cubicBezTo>
                  <a:cubicBezTo>
                    <a:pt x="320675" y="9779"/>
                    <a:pt x="317627" y="9525"/>
                    <a:pt x="314452" y="9525"/>
                  </a:cubicBezTo>
                  <a:lnTo>
                    <a:pt x="57023" y="9525"/>
                  </a:lnTo>
                  <a:cubicBezTo>
                    <a:pt x="53848" y="9525"/>
                    <a:pt x="50800" y="9779"/>
                    <a:pt x="47752" y="10414"/>
                  </a:cubicBezTo>
                  <a:cubicBezTo>
                    <a:pt x="44704" y="11049"/>
                    <a:pt x="41656" y="11938"/>
                    <a:pt x="38862" y="13081"/>
                  </a:cubicBezTo>
                  <a:cubicBezTo>
                    <a:pt x="35941" y="14224"/>
                    <a:pt x="33274" y="15748"/>
                    <a:pt x="30607" y="17526"/>
                  </a:cubicBezTo>
                  <a:lnTo>
                    <a:pt x="27940" y="13716"/>
                  </a:lnTo>
                  <a:lnTo>
                    <a:pt x="30607" y="17653"/>
                  </a:lnTo>
                  <a:cubicBezTo>
                    <a:pt x="28067" y="19431"/>
                    <a:pt x="25654" y="21336"/>
                    <a:pt x="23368" y="23622"/>
                  </a:cubicBezTo>
                  <a:cubicBezTo>
                    <a:pt x="21209" y="25781"/>
                    <a:pt x="19177" y="28194"/>
                    <a:pt x="17399" y="30861"/>
                  </a:cubicBezTo>
                  <a:lnTo>
                    <a:pt x="13589" y="28067"/>
                  </a:lnTo>
                  <a:lnTo>
                    <a:pt x="17526" y="30734"/>
                  </a:lnTo>
                  <a:cubicBezTo>
                    <a:pt x="15748" y="33401"/>
                    <a:pt x="14351" y="36068"/>
                    <a:pt x="13081" y="38989"/>
                  </a:cubicBezTo>
                  <a:cubicBezTo>
                    <a:pt x="11938" y="41910"/>
                    <a:pt x="11049" y="44831"/>
                    <a:pt x="10414" y="47879"/>
                  </a:cubicBezTo>
                  <a:cubicBezTo>
                    <a:pt x="9779" y="50927"/>
                    <a:pt x="9525" y="53975"/>
                    <a:pt x="9525" y="57150"/>
                  </a:cubicBezTo>
                  <a:lnTo>
                    <a:pt x="9525" y="314579"/>
                  </a:lnTo>
                  <a:close/>
                </a:path>
              </a:pathLst>
            </a:custGeom>
            <a:solidFill>
              <a:srgbClr val="B2D7E5"/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097117" y="7598368"/>
            <a:ext cx="697315" cy="697315"/>
            <a:chOff x="0" y="0"/>
            <a:chExt cx="498475" cy="49847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68326" y="68453"/>
              <a:ext cx="361696" cy="361569"/>
            </a:xfrm>
            <a:custGeom>
              <a:avLst/>
              <a:gdLst/>
              <a:ahLst/>
              <a:cxnLst/>
              <a:rect r="r" b="b" t="t" l="l"/>
              <a:pathLst>
                <a:path h="361569" w="361696">
                  <a:moveTo>
                    <a:pt x="0" y="309499"/>
                  </a:moveTo>
                  <a:lnTo>
                    <a:pt x="0" y="52070"/>
                  </a:lnTo>
                  <a:cubicBezTo>
                    <a:pt x="0" y="48641"/>
                    <a:pt x="381" y="45212"/>
                    <a:pt x="1016" y="41910"/>
                  </a:cubicBezTo>
                  <a:cubicBezTo>
                    <a:pt x="1651" y="38608"/>
                    <a:pt x="2667" y="35306"/>
                    <a:pt x="3937" y="32131"/>
                  </a:cubicBezTo>
                  <a:cubicBezTo>
                    <a:pt x="5207" y="28956"/>
                    <a:pt x="6858" y="25908"/>
                    <a:pt x="8763" y="23114"/>
                  </a:cubicBezTo>
                  <a:cubicBezTo>
                    <a:pt x="10668" y="20320"/>
                    <a:pt x="12827" y="17653"/>
                    <a:pt x="15240" y="15240"/>
                  </a:cubicBezTo>
                  <a:cubicBezTo>
                    <a:pt x="17653" y="12827"/>
                    <a:pt x="20320" y="10668"/>
                    <a:pt x="23114" y="8763"/>
                  </a:cubicBezTo>
                  <a:cubicBezTo>
                    <a:pt x="25908" y="6858"/>
                    <a:pt x="28956" y="5207"/>
                    <a:pt x="32131" y="3937"/>
                  </a:cubicBezTo>
                  <a:cubicBezTo>
                    <a:pt x="35306" y="2667"/>
                    <a:pt x="38608" y="1651"/>
                    <a:pt x="41910" y="1016"/>
                  </a:cubicBezTo>
                  <a:cubicBezTo>
                    <a:pt x="45212" y="381"/>
                    <a:pt x="48641" y="0"/>
                    <a:pt x="52070" y="0"/>
                  </a:cubicBezTo>
                  <a:lnTo>
                    <a:pt x="309626" y="0"/>
                  </a:lnTo>
                  <a:cubicBezTo>
                    <a:pt x="313055" y="0"/>
                    <a:pt x="316484" y="381"/>
                    <a:pt x="319786" y="1016"/>
                  </a:cubicBezTo>
                  <a:cubicBezTo>
                    <a:pt x="323088" y="1651"/>
                    <a:pt x="326390" y="2667"/>
                    <a:pt x="329565" y="3937"/>
                  </a:cubicBezTo>
                  <a:cubicBezTo>
                    <a:pt x="332740" y="5207"/>
                    <a:pt x="335788" y="6858"/>
                    <a:pt x="338582" y="8763"/>
                  </a:cubicBezTo>
                  <a:cubicBezTo>
                    <a:pt x="341376" y="10668"/>
                    <a:pt x="344043" y="12827"/>
                    <a:pt x="346456" y="15240"/>
                  </a:cubicBezTo>
                  <a:cubicBezTo>
                    <a:pt x="348869" y="17653"/>
                    <a:pt x="351028" y="20320"/>
                    <a:pt x="352933" y="23114"/>
                  </a:cubicBezTo>
                  <a:cubicBezTo>
                    <a:pt x="354838" y="25908"/>
                    <a:pt x="356489" y="28956"/>
                    <a:pt x="357759" y="32131"/>
                  </a:cubicBezTo>
                  <a:cubicBezTo>
                    <a:pt x="359029" y="35306"/>
                    <a:pt x="360045" y="38608"/>
                    <a:pt x="360680" y="41910"/>
                  </a:cubicBezTo>
                  <a:cubicBezTo>
                    <a:pt x="361315" y="45212"/>
                    <a:pt x="361696" y="48641"/>
                    <a:pt x="361696" y="52070"/>
                  </a:cubicBezTo>
                  <a:lnTo>
                    <a:pt x="361696" y="309499"/>
                  </a:lnTo>
                  <a:cubicBezTo>
                    <a:pt x="361696" y="312928"/>
                    <a:pt x="361315" y="316357"/>
                    <a:pt x="360680" y="319659"/>
                  </a:cubicBezTo>
                  <a:cubicBezTo>
                    <a:pt x="360045" y="322961"/>
                    <a:pt x="359029" y="326263"/>
                    <a:pt x="357759" y="329438"/>
                  </a:cubicBezTo>
                  <a:cubicBezTo>
                    <a:pt x="356489" y="332613"/>
                    <a:pt x="354838" y="335661"/>
                    <a:pt x="352933" y="338455"/>
                  </a:cubicBezTo>
                  <a:cubicBezTo>
                    <a:pt x="351028" y="341249"/>
                    <a:pt x="348869" y="343916"/>
                    <a:pt x="346456" y="346329"/>
                  </a:cubicBezTo>
                  <a:cubicBezTo>
                    <a:pt x="344043" y="348742"/>
                    <a:pt x="341376" y="350901"/>
                    <a:pt x="338582" y="352806"/>
                  </a:cubicBezTo>
                  <a:cubicBezTo>
                    <a:pt x="335788" y="354711"/>
                    <a:pt x="332740" y="356362"/>
                    <a:pt x="329565" y="357632"/>
                  </a:cubicBezTo>
                  <a:cubicBezTo>
                    <a:pt x="326390" y="358902"/>
                    <a:pt x="323088" y="359918"/>
                    <a:pt x="319786" y="360553"/>
                  </a:cubicBezTo>
                  <a:cubicBezTo>
                    <a:pt x="316484" y="361188"/>
                    <a:pt x="313055" y="361569"/>
                    <a:pt x="309626" y="361569"/>
                  </a:cubicBezTo>
                  <a:lnTo>
                    <a:pt x="52197" y="361569"/>
                  </a:lnTo>
                  <a:cubicBezTo>
                    <a:pt x="48768" y="361569"/>
                    <a:pt x="45339" y="361188"/>
                    <a:pt x="42037" y="360553"/>
                  </a:cubicBezTo>
                  <a:cubicBezTo>
                    <a:pt x="38735" y="359918"/>
                    <a:pt x="35433" y="358902"/>
                    <a:pt x="32258" y="357632"/>
                  </a:cubicBezTo>
                  <a:cubicBezTo>
                    <a:pt x="29083" y="356362"/>
                    <a:pt x="26035" y="354711"/>
                    <a:pt x="23241" y="352806"/>
                  </a:cubicBezTo>
                  <a:cubicBezTo>
                    <a:pt x="20447" y="350901"/>
                    <a:pt x="17780" y="348742"/>
                    <a:pt x="15367" y="346329"/>
                  </a:cubicBezTo>
                  <a:cubicBezTo>
                    <a:pt x="12954" y="343916"/>
                    <a:pt x="10795" y="341249"/>
                    <a:pt x="8890" y="338455"/>
                  </a:cubicBezTo>
                  <a:cubicBezTo>
                    <a:pt x="6985" y="335661"/>
                    <a:pt x="5334" y="332613"/>
                    <a:pt x="4064" y="329438"/>
                  </a:cubicBezTo>
                  <a:cubicBezTo>
                    <a:pt x="2794" y="326263"/>
                    <a:pt x="1778" y="322961"/>
                    <a:pt x="1143" y="319659"/>
                  </a:cubicBezTo>
                  <a:cubicBezTo>
                    <a:pt x="508" y="316357"/>
                    <a:pt x="127" y="312928"/>
                    <a:pt x="127" y="309499"/>
                  </a:cubicBezTo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63500" y="63373"/>
              <a:ext cx="371475" cy="371729"/>
            </a:xfrm>
            <a:custGeom>
              <a:avLst/>
              <a:gdLst/>
              <a:ahLst/>
              <a:cxnLst/>
              <a:rect r="r" b="b" t="t" l="l"/>
              <a:pathLst>
                <a:path h="371729" w="371475">
                  <a:moveTo>
                    <a:pt x="0" y="314579"/>
                  </a:moveTo>
                  <a:lnTo>
                    <a:pt x="0" y="57150"/>
                  </a:lnTo>
                  <a:lnTo>
                    <a:pt x="4826" y="57150"/>
                  </a:lnTo>
                  <a:lnTo>
                    <a:pt x="0" y="57150"/>
                  </a:lnTo>
                  <a:cubicBezTo>
                    <a:pt x="0" y="53340"/>
                    <a:pt x="381" y="49657"/>
                    <a:pt x="1143" y="45974"/>
                  </a:cubicBezTo>
                  <a:lnTo>
                    <a:pt x="5842" y="46863"/>
                  </a:lnTo>
                  <a:lnTo>
                    <a:pt x="1143" y="45974"/>
                  </a:lnTo>
                  <a:cubicBezTo>
                    <a:pt x="1905" y="42291"/>
                    <a:pt x="2921" y="38735"/>
                    <a:pt x="4445" y="35306"/>
                  </a:cubicBezTo>
                  <a:lnTo>
                    <a:pt x="8890" y="37084"/>
                  </a:lnTo>
                  <a:lnTo>
                    <a:pt x="4445" y="35306"/>
                  </a:lnTo>
                  <a:cubicBezTo>
                    <a:pt x="5842" y="31877"/>
                    <a:pt x="7620" y="28575"/>
                    <a:pt x="9652" y="25400"/>
                  </a:cubicBezTo>
                  <a:cubicBezTo>
                    <a:pt x="11684" y="22352"/>
                    <a:pt x="14097" y="19431"/>
                    <a:pt x="16764" y="16764"/>
                  </a:cubicBezTo>
                  <a:cubicBezTo>
                    <a:pt x="19431" y="14097"/>
                    <a:pt x="22352" y="11811"/>
                    <a:pt x="25400" y="9652"/>
                  </a:cubicBezTo>
                  <a:cubicBezTo>
                    <a:pt x="28448" y="7620"/>
                    <a:pt x="31750" y="5842"/>
                    <a:pt x="35306" y="4445"/>
                  </a:cubicBezTo>
                  <a:lnTo>
                    <a:pt x="37084" y="8890"/>
                  </a:lnTo>
                  <a:lnTo>
                    <a:pt x="35306" y="4445"/>
                  </a:lnTo>
                  <a:cubicBezTo>
                    <a:pt x="38735" y="3048"/>
                    <a:pt x="42291" y="1905"/>
                    <a:pt x="45974" y="1143"/>
                  </a:cubicBezTo>
                  <a:cubicBezTo>
                    <a:pt x="49657" y="381"/>
                    <a:pt x="53340" y="0"/>
                    <a:pt x="57150" y="0"/>
                  </a:cubicBezTo>
                  <a:lnTo>
                    <a:pt x="57150" y="4826"/>
                  </a:lnTo>
                  <a:lnTo>
                    <a:pt x="57150" y="127"/>
                  </a:lnTo>
                  <a:lnTo>
                    <a:pt x="314452" y="127"/>
                  </a:lnTo>
                  <a:lnTo>
                    <a:pt x="314452" y="4953"/>
                  </a:lnTo>
                  <a:lnTo>
                    <a:pt x="314452" y="127"/>
                  </a:lnTo>
                  <a:cubicBezTo>
                    <a:pt x="318135" y="127"/>
                    <a:pt x="321945" y="508"/>
                    <a:pt x="325628" y="1270"/>
                  </a:cubicBezTo>
                  <a:lnTo>
                    <a:pt x="324739" y="5969"/>
                  </a:lnTo>
                  <a:lnTo>
                    <a:pt x="325628" y="1270"/>
                  </a:lnTo>
                  <a:cubicBezTo>
                    <a:pt x="329311" y="2032"/>
                    <a:pt x="332867" y="3048"/>
                    <a:pt x="336296" y="4572"/>
                  </a:cubicBezTo>
                  <a:lnTo>
                    <a:pt x="334518" y="9017"/>
                  </a:lnTo>
                  <a:lnTo>
                    <a:pt x="336296" y="4572"/>
                  </a:lnTo>
                  <a:cubicBezTo>
                    <a:pt x="339725" y="5969"/>
                    <a:pt x="343027" y="7747"/>
                    <a:pt x="346202" y="9779"/>
                  </a:cubicBezTo>
                  <a:lnTo>
                    <a:pt x="343535" y="13716"/>
                  </a:lnTo>
                  <a:lnTo>
                    <a:pt x="346202" y="9779"/>
                  </a:lnTo>
                  <a:cubicBezTo>
                    <a:pt x="349377" y="11811"/>
                    <a:pt x="352171" y="14224"/>
                    <a:pt x="354838" y="16891"/>
                  </a:cubicBezTo>
                  <a:cubicBezTo>
                    <a:pt x="357505" y="19558"/>
                    <a:pt x="359791" y="22479"/>
                    <a:pt x="361950" y="25527"/>
                  </a:cubicBezTo>
                  <a:cubicBezTo>
                    <a:pt x="363982" y="28575"/>
                    <a:pt x="365760" y="31877"/>
                    <a:pt x="367157" y="35433"/>
                  </a:cubicBezTo>
                  <a:cubicBezTo>
                    <a:pt x="368554" y="38862"/>
                    <a:pt x="369697" y="42418"/>
                    <a:pt x="370332" y="46101"/>
                  </a:cubicBezTo>
                  <a:cubicBezTo>
                    <a:pt x="371094" y="49784"/>
                    <a:pt x="371475" y="53467"/>
                    <a:pt x="371475" y="57277"/>
                  </a:cubicBezTo>
                  <a:lnTo>
                    <a:pt x="366649" y="57277"/>
                  </a:lnTo>
                  <a:lnTo>
                    <a:pt x="371475" y="57277"/>
                  </a:lnTo>
                  <a:lnTo>
                    <a:pt x="371475" y="314579"/>
                  </a:lnTo>
                  <a:lnTo>
                    <a:pt x="366649" y="314579"/>
                  </a:lnTo>
                  <a:lnTo>
                    <a:pt x="371475" y="314579"/>
                  </a:lnTo>
                  <a:cubicBezTo>
                    <a:pt x="371475" y="318389"/>
                    <a:pt x="371094" y="322072"/>
                    <a:pt x="370332" y="325755"/>
                  </a:cubicBezTo>
                  <a:cubicBezTo>
                    <a:pt x="369570" y="329438"/>
                    <a:pt x="368554" y="332994"/>
                    <a:pt x="367030" y="336423"/>
                  </a:cubicBezTo>
                  <a:cubicBezTo>
                    <a:pt x="365633" y="339852"/>
                    <a:pt x="363855" y="343154"/>
                    <a:pt x="361823" y="346329"/>
                  </a:cubicBezTo>
                  <a:cubicBezTo>
                    <a:pt x="359791" y="349377"/>
                    <a:pt x="357378" y="352298"/>
                    <a:pt x="354711" y="354965"/>
                  </a:cubicBezTo>
                  <a:cubicBezTo>
                    <a:pt x="352044" y="357632"/>
                    <a:pt x="349123" y="359918"/>
                    <a:pt x="346075" y="362077"/>
                  </a:cubicBezTo>
                  <a:cubicBezTo>
                    <a:pt x="342900" y="364109"/>
                    <a:pt x="339725" y="365887"/>
                    <a:pt x="336296" y="367284"/>
                  </a:cubicBezTo>
                  <a:cubicBezTo>
                    <a:pt x="332867" y="368681"/>
                    <a:pt x="329311" y="369824"/>
                    <a:pt x="325628" y="370586"/>
                  </a:cubicBezTo>
                  <a:cubicBezTo>
                    <a:pt x="321945" y="371348"/>
                    <a:pt x="318262" y="371729"/>
                    <a:pt x="314452" y="371729"/>
                  </a:cubicBezTo>
                  <a:lnTo>
                    <a:pt x="314452" y="366903"/>
                  </a:lnTo>
                  <a:lnTo>
                    <a:pt x="314452" y="371729"/>
                  </a:lnTo>
                  <a:lnTo>
                    <a:pt x="57023" y="371729"/>
                  </a:lnTo>
                  <a:lnTo>
                    <a:pt x="57023" y="366903"/>
                  </a:lnTo>
                  <a:lnTo>
                    <a:pt x="57023" y="371729"/>
                  </a:lnTo>
                  <a:cubicBezTo>
                    <a:pt x="53340" y="371729"/>
                    <a:pt x="49530" y="371348"/>
                    <a:pt x="45847" y="370586"/>
                  </a:cubicBezTo>
                  <a:cubicBezTo>
                    <a:pt x="42164" y="369824"/>
                    <a:pt x="38608" y="368808"/>
                    <a:pt x="35179" y="367411"/>
                  </a:cubicBezTo>
                  <a:cubicBezTo>
                    <a:pt x="31750" y="366014"/>
                    <a:pt x="28448" y="364236"/>
                    <a:pt x="25400" y="362204"/>
                  </a:cubicBezTo>
                  <a:cubicBezTo>
                    <a:pt x="22352" y="360172"/>
                    <a:pt x="19431" y="357759"/>
                    <a:pt x="16764" y="355092"/>
                  </a:cubicBezTo>
                  <a:lnTo>
                    <a:pt x="20193" y="351663"/>
                  </a:lnTo>
                  <a:lnTo>
                    <a:pt x="16764" y="355092"/>
                  </a:lnTo>
                  <a:cubicBezTo>
                    <a:pt x="14097" y="352425"/>
                    <a:pt x="11811" y="349504"/>
                    <a:pt x="9652" y="346456"/>
                  </a:cubicBezTo>
                  <a:cubicBezTo>
                    <a:pt x="7620" y="343408"/>
                    <a:pt x="5842" y="340106"/>
                    <a:pt x="4445" y="336550"/>
                  </a:cubicBezTo>
                  <a:lnTo>
                    <a:pt x="8890" y="334772"/>
                  </a:lnTo>
                  <a:lnTo>
                    <a:pt x="4445" y="336550"/>
                  </a:lnTo>
                  <a:cubicBezTo>
                    <a:pt x="3048" y="333121"/>
                    <a:pt x="1905" y="329565"/>
                    <a:pt x="1143" y="325882"/>
                  </a:cubicBezTo>
                  <a:lnTo>
                    <a:pt x="5842" y="324993"/>
                  </a:lnTo>
                  <a:lnTo>
                    <a:pt x="1143" y="325882"/>
                  </a:lnTo>
                  <a:cubicBezTo>
                    <a:pt x="381" y="322199"/>
                    <a:pt x="0" y="318516"/>
                    <a:pt x="0" y="314706"/>
                  </a:cubicBezTo>
                  <a:lnTo>
                    <a:pt x="4826" y="314706"/>
                  </a:lnTo>
                  <a:lnTo>
                    <a:pt x="0" y="314706"/>
                  </a:lnTo>
                  <a:moveTo>
                    <a:pt x="9525" y="314706"/>
                  </a:moveTo>
                  <a:cubicBezTo>
                    <a:pt x="9525" y="317881"/>
                    <a:pt x="9779" y="320929"/>
                    <a:pt x="10414" y="323977"/>
                  </a:cubicBezTo>
                  <a:cubicBezTo>
                    <a:pt x="11049" y="327025"/>
                    <a:pt x="11938" y="329946"/>
                    <a:pt x="13081" y="332867"/>
                  </a:cubicBezTo>
                  <a:cubicBezTo>
                    <a:pt x="14224" y="335788"/>
                    <a:pt x="15748" y="338455"/>
                    <a:pt x="17526" y="341122"/>
                  </a:cubicBezTo>
                  <a:lnTo>
                    <a:pt x="13589" y="343789"/>
                  </a:lnTo>
                  <a:lnTo>
                    <a:pt x="17526" y="341122"/>
                  </a:lnTo>
                  <a:cubicBezTo>
                    <a:pt x="19304" y="343662"/>
                    <a:pt x="21209" y="346075"/>
                    <a:pt x="23495" y="348361"/>
                  </a:cubicBezTo>
                  <a:cubicBezTo>
                    <a:pt x="25654" y="350520"/>
                    <a:pt x="28067" y="352552"/>
                    <a:pt x="30734" y="354330"/>
                  </a:cubicBezTo>
                  <a:lnTo>
                    <a:pt x="28067" y="358267"/>
                  </a:lnTo>
                  <a:lnTo>
                    <a:pt x="30734" y="354330"/>
                  </a:lnTo>
                  <a:cubicBezTo>
                    <a:pt x="33274" y="356108"/>
                    <a:pt x="36068" y="357505"/>
                    <a:pt x="38989" y="358775"/>
                  </a:cubicBezTo>
                  <a:lnTo>
                    <a:pt x="37211" y="363220"/>
                  </a:lnTo>
                  <a:lnTo>
                    <a:pt x="38989" y="358775"/>
                  </a:lnTo>
                  <a:cubicBezTo>
                    <a:pt x="41910" y="359918"/>
                    <a:pt x="44831" y="360807"/>
                    <a:pt x="47879" y="361442"/>
                  </a:cubicBezTo>
                  <a:lnTo>
                    <a:pt x="46990" y="366141"/>
                  </a:lnTo>
                  <a:lnTo>
                    <a:pt x="47879" y="361442"/>
                  </a:lnTo>
                  <a:cubicBezTo>
                    <a:pt x="50927" y="362077"/>
                    <a:pt x="53975" y="362331"/>
                    <a:pt x="57150" y="362331"/>
                  </a:cubicBezTo>
                  <a:lnTo>
                    <a:pt x="314452" y="362331"/>
                  </a:lnTo>
                  <a:cubicBezTo>
                    <a:pt x="317627" y="362331"/>
                    <a:pt x="320675" y="362077"/>
                    <a:pt x="323723" y="361442"/>
                  </a:cubicBezTo>
                  <a:lnTo>
                    <a:pt x="324612" y="366141"/>
                  </a:lnTo>
                  <a:lnTo>
                    <a:pt x="323723" y="361442"/>
                  </a:lnTo>
                  <a:cubicBezTo>
                    <a:pt x="326771" y="360807"/>
                    <a:pt x="329692" y="359918"/>
                    <a:pt x="332613" y="358775"/>
                  </a:cubicBezTo>
                  <a:lnTo>
                    <a:pt x="334391" y="363220"/>
                  </a:lnTo>
                  <a:lnTo>
                    <a:pt x="332613" y="358775"/>
                  </a:lnTo>
                  <a:cubicBezTo>
                    <a:pt x="335534" y="357505"/>
                    <a:pt x="338201" y="356108"/>
                    <a:pt x="340868" y="354330"/>
                  </a:cubicBezTo>
                  <a:lnTo>
                    <a:pt x="343535" y="358267"/>
                  </a:lnTo>
                  <a:lnTo>
                    <a:pt x="340868" y="354330"/>
                  </a:lnTo>
                  <a:cubicBezTo>
                    <a:pt x="343535" y="352552"/>
                    <a:pt x="345821" y="350647"/>
                    <a:pt x="348107" y="348361"/>
                  </a:cubicBezTo>
                  <a:lnTo>
                    <a:pt x="351536" y="351790"/>
                  </a:lnTo>
                  <a:lnTo>
                    <a:pt x="348107" y="348361"/>
                  </a:lnTo>
                  <a:cubicBezTo>
                    <a:pt x="350266" y="346202"/>
                    <a:pt x="352298" y="343789"/>
                    <a:pt x="354076" y="341122"/>
                  </a:cubicBezTo>
                  <a:lnTo>
                    <a:pt x="358013" y="343789"/>
                  </a:lnTo>
                  <a:lnTo>
                    <a:pt x="354076" y="341122"/>
                  </a:lnTo>
                  <a:cubicBezTo>
                    <a:pt x="355854" y="338582"/>
                    <a:pt x="357251" y="335788"/>
                    <a:pt x="358521" y="332867"/>
                  </a:cubicBezTo>
                  <a:lnTo>
                    <a:pt x="362966" y="334645"/>
                  </a:lnTo>
                  <a:lnTo>
                    <a:pt x="358521" y="332867"/>
                  </a:lnTo>
                  <a:cubicBezTo>
                    <a:pt x="359664" y="329946"/>
                    <a:pt x="360553" y="327025"/>
                    <a:pt x="361188" y="323977"/>
                  </a:cubicBezTo>
                  <a:lnTo>
                    <a:pt x="365887" y="324866"/>
                  </a:lnTo>
                  <a:lnTo>
                    <a:pt x="361188" y="323977"/>
                  </a:lnTo>
                  <a:cubicBezTo>
                    <a:pt x="361823" y="320929"/>
                    <a:pt x="362077" y="317754"/>
                    <a:pt x="362077" y="314706"/>
                  </a:cubicBezTo>
                  <a:lnTo>
                    <a:pt x="362077" y="57150"/>
                  </a:lnTo>
                  <a:cubicBezTo>
                    <a:pt x="362077" y="53975"/>
                    <a:pt x="361823" y="50927"/>
                    <a:pt x="361188" y="47879"/>
                  </a:cubicBezTo>
                  <a:lnTo>
                    <a:pt x="365887" y="46990"/>
                  </a:lnTo>
                  <a:lnTo>
                    <a:pt x="361188" y="47879"/>
                  </a:lnTo>
                  <a:cubicBezTo>
                    <a:pt x="360553" y="44831"/>
                    <a:pt x="359664" y="41910"/>
                    <a:pt x="358521" y="38989"/>
                  </a:cubicBezTo>
                  <a:lnTo>
                    <a:pt x="362966" y="37211"/>
                  </a:lnTo>
                  <a:lnTo>
                    <a:pt x="358521" y="38989"/>
                  </a:lnTo>
                  <a:cubicBezTo>
                    <a:pt x="357378" y="36068"/>
                    <a:pt x="355854" y="33401"/>
                    <a:pt x="354076" y="30734"/>
                  </a:cubicBezTo>
                  <a:lnTo>
                    <a:pt x="358013" y="28067"/>
                  </a:lnTo>
                  <a:lnTo>
                    <a:pt x="354076" y="30734"/>
                  </a:lnTo>
                  <a:cubicBezTo>
                    <a:pt x="352298" y="28194"/>
                    <a:pt x="350393" y="25781"/>
                    <a:pt x="348107" y="23495"/>
                  </a:cubicBezTo>
                  <a:lnTo>
                    <a:pt x="351536" y="20066"/>
                  </a:lnTo>
                  <a:lnTo>
                    <a:pt x="348107" y="23495"/>
                  </a:lnTo>
                  <a:cubicBezTo>
                    <a:pt x="345948" y="21336"/>
                    <a:pt x="343535" y="19304"/>
                    <a:pt x="340868" y="17526"/>
                  </a:cubicBezTo>
                  <a:cubicBezTo>
                    <a:pt x="338328" y="15748"/>
                    <a:pt x="335534" y="14351"/>
                    <a:pt x="332740" y="13081"/>
                  </a:cubicBezTo>
                  <a:cubicBezTo>
                    <a:pt x="329819" y="11938"/>
                    <a:pt x="326898" y="11049"/>
                    <a:pt x="323850" y="10414"/>
                  </a:cubicBezTo>
                  <a:cubicBezTo>
                    <a:pt x="320802" y="9779"/>
                    <a:pt x="317754" y="9525"/>
                    <a:pt x="314579" y="9525"/>
                  </a:cubicBezTo>
                  <a:lnTo>
                    <a:pt x="57023" y="9525"/>
                  </a:lnTo>
                  <a:cubicBezTo>
                    <a:pt x="53848" y="9525"/>
                    <a:pt x="50800" y="9779"/>
                    <a:pt x="47752" y="10414"/>
                  </a:cubicBezTo>
                  <a:lnTo>
                    <a:pt x="46863" y="5715"/>
                  </a:lnTo>
                  <a:lnTo>
                    <a:pt x="47752" y="10414"/>
                  </a:lnTo>
                  <a:cubicBezTo>
                    <a:pt x="44704" y="11049"/>
                    <a:pt x="41656" y="11938"/>
                    <a:pt x="38862" y="13081"/>
                  </a:cubicBezTo>
                  <a:cubicBezTo>
                    <a:pt x="35941" y="14224"/>
                    <a:pt x="33274" y="15748"/>
                    <a:pt x="30607" y="17526"/>
                  </a:cubicBezTo>
                  <a:lnTo>
                    <a:pt x="27940" y="13716"/>
                  </a:lnTo>
                  <a:lnTo>
                    <a:pt x="30607" y="17653"/>
                  </a:lnTo>
                  <a:cubicBezTo>
                    <a:pt x="28067" y="19431"/>
                    <a:pt x="25654" y="21336"/>
                    <a:pt x="23368" y="23622"/>
                  </a:cubicBezTo>
                  <a:lnTo>
                    <a:pt x="19939" y="20193"/>
                  </a:lnTo>
                  <a:lnTo>
                    <a:pt x="23368" y="23622"/>
                  </a:lnTo>
                  <a:cubicBezTo>
                    <a:pt x="21209" y="25781"/>
                    <a:pt x="19177" y="28194"/>
                    <a:pt x="17399" y="30861"/>
                  </a:cubicBezTo>
                  <a:lnTo>
                    <a:pt x="13589" y="28067"/>
                  </a:lnTo>
                  <a:lnTo>
                    <a:pt x="17526" y="30734"/>
                  </a:lnTo>
                  <a:cubicBezTo>
                    <a:pt x="15748" y="33274"/>
                    <a:pt x="14351" y="36068"/>
                    <a:pt x="13081" y="38989"/>
                  </a:cubicBezTo>
                  <a:cubicBezTo>
                    <a:pt x="11938" y="41910"/>
                    <a:pt x="11049" y="44831"/>
                    <a:pt x="10414" y="47879"/>
                  </a:cubicBezTo>
                  <a:cubicBezTo>
                    <a:pt x="9779" y="50927"/>
                    <a:pt x="9525" y="53975"/>
                    <a:pt x="9525" y="57150"/>
                  </a:cubicBezTo>
                  <a:lnTo>
                    <a:pt x="9525" y="314579"/>
                  </a:lnTo>
                  <a:close/>
                </a:path>
              </a:pathLst>
            </a:custGeom>
            <a:solidFill>
              <a:srgbClr val="B2D7E5"/>
            </a:solidFill>
          </p:spPr>
        </p:sp>
      </p:grpSp>
      <p:sp>
        <p:nvSpPr>
          <p:cNvPr name="TextBox 13" id="13"/>
          <p:cNvSpPr txBox="true"/>
          <p:nvPr/>
        </p:nvSpPr>
        <p:spPr>
          <a:xfrm rot="0">
            <a:off x="1028700" y="923925"/>
            <a:ext cx="9916790" cy="8230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609"/>
              </a:lnSpc>
            </a:pPr>
            <a:r>
              <a:rPr lang="en-US" b="true" sz="4721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RÉDACTION D'OFFRES D'EMPLOI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2143973" y="8221640"/>
            <a:ext cx="3488428" cy="10549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66"/>
              </a:lnSpc>
            </a:pPr>
            <a:r>
              <a:rPr lang="en-US" sz="1794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Junior, senior, expert, manager ou alternant , chaque profil mérite un registre différent.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7037011" y="8221640"/>
            <a:ext cx="3695265" cy="10857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66"/>
              </a:lnSpc>
            </a:pPr>
            <a:r>
              <a:rPr lang="en-US" sz="1794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Missions, attendus, compétences, environnement de travail et bénéfices clairement articulés.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228638" y="3659990"/>
            <a:ext cx="5848343" cy="1483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85"/>
              </a:lnSpc>
            </a:pPr>
            <a:r>
              <a:rPr lang="en-US" sz="2494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ChatGPT génère une première version solide en quelques secondes, à partir d'une fiche de poste ou d'un brief manager.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1930262" y="8212115"/>
            <a:ext cx="3987460" cy="7354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36"/>
              </a:lnSpc>
            </a:pPr>
            <a:r>
              <a:rPr lang="en-US" sz="1794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Courte pour jobboard, détaillée pour site carrière, synthétique pour LinkedIn.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2143973" y="7703607"/>
            <a:ext cx="2993166" cy="4114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04"/>
              </a:lnSpc>
            </a:pPr>
            <a:r>
              <a:rPr lang="en-US" b="true" sz="2360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Ton adapté à la cible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7037011" y="7703607"/>
            <a:ext cx="2515200" cy="4114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04"/>
              </a:lnSpc>
            </a:pPr>
            <a:r>
              <a:rPr lang="en-US" b="true" sz="2360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Contenu structuré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1930262" y="7703607"/>
            <a:ext cx="2628046" cy="4114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04"/>
              </a:lnSpc>
            </a:pPr>
            <a:r>
              <a:rPr lang="en-US" b="true" sz="2360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Plusieurs variantes</a:t>
            </a:r>
          </a:p>
        </p:txBody>
      </p:sp>
      <p:sp>
        <p:nvSpPr>
          <p:cNvPr name="Freeform 21" id="21"/>
          <p:cNvSpPr/>
          <p:nvPr/>
        </p:nvSpPr>
        <p:spPr>
          <a:xfrm flipH="false" flipV="false" rot="0">
            <a:off x="11215948" y="7706165"/>
            <a:ext cx="478702" cy="486080"/>
          </a:xfrm>
          <a:custGeom>
            <a:avLst/>
            <a:gdLst/>
            <a:ahLst/>
            <a:cxnLst/>
            <a:rect r="r" b="b" t="t" l="l"/>
            <a:pathLst>
              <a:path h="486080" w="478702">
                <a:moveTo>
                  <a:pt x="0" y="0"/>
                </a:moveTo>
                <a:lnTo>
                  <a:pt x="478702" y="0"/>
                </a:lnTo>
                <a:lnTo>
                  <a:pt x="478702" y="486079"/>
                </a:lnTo>
                <a:lnTo>
                  <a:pt x="0" y="4860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6367421" y="7719290"/>
            <a:ext cx="376467" cy="446758"/>
          </a:xfrm>
          <a:custGeom>
            <a:avLst/>
            <a:gdLst/>
            <a:ahLst/>
            <a:cxnLst/>
            <a:rect r="r" b="b" t="t" l="l"/>
            <a:pathLst>
              <a:path h="446758" w="376467">
                <a:moveTo>
                  <a:pt x="0" y="0"/>
                </a:moveTo>
                <a:lnTo>
                  <a:pt x="376467" y="0"/>
                </a:lnTo>
                <a:lnTo>
                  <a:pt x="376467" y="446758"/>
                </a:lnTo>
                <a:lnTo>
                  <a:pt x="0" y="4467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1427803" y="7706165"/>
            <a:ext cx="462139" cy="481723"/>
          </a:xfrm>
          <a:custGeom>
            <a:avLst/>
            <a:gdLst/>
            <a:ahLst/>
            <a:cxnLst/>
            <a:rect r="r" b="b" t="t" l="l"/>
            <a:pathLst>
              <a:path h="481723" w="462139">
                <a:moveTo>
                  <a:pt x="0" y="0"/>
                </a:moveTo>
                <a:lnTo>
                  <a:pt x="462139" y="0"/>
                </a:lnTo>
                <a:lnTo>
                  <a:pt x="462139" y="481722"/>
                </a:lnTo>
                <a:lnTo>
                  <a:pt x="0" y="48172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349245" y="2757173"/>
            <a:ext cx="8408385" cy="12114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650"/>
              </a:lnSpc>
            </a:pPr>
            <a:r>
              <a:rPr lang="en-US" b="true" sz="7440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SECTION 1 SUR 8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9474317" y="3695465"/>
            <a:ext cx="157170" cy="1490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3479"/>
              </a:lnSpc>
            </a:pPr>
            <a:r>
              <a:rPr lang="en-US" b="true" sz="5391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6349245" y="4293796"/>
            <a:ext cx="10910055" cy="17366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31"/>
              </a:lnSpc>
            </a:pPr>
            <a:r>
              <a:rPr lang="en-US" b="true" sz="5391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INTRODUCTION À L'IA ET À CHATGPT DANS LES RH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6129509" y="6835802"/>
            <a:ext cx="47625" cy="5580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22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349245" y="6584525"/>
            <a:ext cx="10290919" cy="8603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Objectif de cette section : </a:t>
            </a:r>
            <a:r>
              <a:rPr lang="en-US" b="true" sz="2499">
                <a:solidFill>
                  <a:srgbClr val="3B3535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poser les bases </a:t>
            </a:r>
            <a:r>
              <a:rPr lang="en-US" sz="2499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et donner une vision claire et accessible des usages RH de l'intelligence artificielle générative.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0" y="898"/>
            <a:ext cx="5818831" cy="10286102"/>
            <a:chOff x="0" y="0"/>
            <a:chExt cx="4856439" cy="8584857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856439" cy="8584819"/>
            </a:xfrm>
            <a:custGeom>
              <a:avLst/>
              <a:gdLst/>
              <a:ahLst/>
              <a:cxnLst/>
              <a:rect r="r" b="b" t="t" l="l"/>
              <a:pathLst>
                <a:path h="8584819" w="4856439">
                  <a:moveTo>
                    <a:pt x="0" y="0"/>
                  </a:moveTo>
                  <a:lnTo>
                    <a:pt x="4856439" y="0"/>
                  </a:lnTo>
                  <a:lnTo>
                    <a:pt x="4856439" y="8584819"/>
                  </a:lnTo>
                  <a:lnTo>
                    <a:pt x="0" y="8584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9009" t="0" r="-8839" b="0"/>
              </a:stretch>
            </a:blipFill>
          </p:spPr>
        </p:sp>
      </p:grpSp>
    </p:spTree>
  </p:cSld>
  <p:clrMapOvr>
    <a:masterClrMapping/>
  </p:clrMapOvr>
</p:sld>
</file>

<file path=ppt/slides/slide6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144000" y="1929802"/>
            <a:ext cx="8037918" cy="7936782"/>
          </a:xfrm>
          <a:custGeom>
            <a:avLst/>
            <a:gdLst/>
            <a:ahLst/>
            <a:cxnLst/>
            <a:rect r="r" b="b" t="t" l="l"/>
            <a:pathLst>
              <a:path h="7936782" w="8037918">
                <a:moveTo>
                  <a:pt x="0" y="0"/>
                </a:moveTo>
                <a:lnTo>
                  <a:pt x="8037918" y="0"/>
                </a:lnTo>
                <a:lnTo>
                  <a:pt x="8037918" y="7936782"/>
                </a:lnTo>
                <a:lnTo>
                  <a:pt x="0" y="79367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7763405"/>
            <a:ext cx="7720061" cy="1796367"/>
            <a:chOff x="0" y="0"/>
            <a:chExt cx="10293415" cy="239515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0293415" cy="2395157"/>
            </a:xfrm>
            <a:custGeom>
              <a:avLst/>
              <a:gdLst/>
              <a:ahLst/>
              <a:cxnLst/>
              <a:rect r="r" b="b" t="t" l="l"/>
              <a:pathLst>
                <a:path h="2395157" w="10293415">
                  <a:moveTo>
                    <a:pt x="0" y="0"/>
                  </a:moveTo>
                  <a:lnTo>
                    <a:pt x="10293415" y="0"/>
                  </a:lnTo>
                  <a:lnTo>
                    <a:pt x="10293415" y="2395157"/>
                  </a:lnTo>
                  <a:lnTo>
                    <a:pt x="0" y="23951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5" id="5"/>
            <p:cNvGrpSpPr/>
            <p:nvPr/>
          </p:nvGrpSpPr>
          <p:grpSpPr>
            <a:xfrm rot="0">
              <a:off x="4570944" y="716759"/>
              <a:ext cx="1000236" cy="1015210"/>
              <a:chOff x="0" y="0"/>
              <a:chExt cx="197578" cy="200535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0" y="0"/>
                <a:ext cx="197578" cy="200535"/>
              </a:xfrm>
              <a:custGeom>
                <a:avLst/>
                <a:gdLst/>
                <a:ahLst/>
                <a:cxnLst/>
                <a:rect r="r" b="b" t="t" l="l"/>
                <a:pathLst>
                  <a:path h="200535" w="197578">
                    <a:moveTo>
                      <a:pt x="98789" y="0"/>
                    </a:moveTo>
                    <a:lnTo>
                      <a:pt x="98789" y="0"/>
                    </a:lnTo>
                    <a:cubicBezTo>
                      <a:pt x="124989" y="0"/>
                      <a:pt x="150117" y="10408"/>
                      <a:pt x="168643" y="28935"/>
                    </a:cubicBezTo>
                    <a:cubicBezTo>
                      <a:pt x="187170" y="47461"/>
                      <a:pt x="197578" y="72588"/>
                      <a:pt x="197578" y="98789"/>
                    </a:cubicBezTo>
                    <a:lnTo>
                      <a:pt x="197578" y="101747"/>
                    </a:lnTo>
                    <a:cubicBezTo>
                      <a:pt x="197578" y="127947"/>
                      <a:pt x="187170" y="153074"/>
                      <a:pt x="168643" y="171601"/>
                    </a:cubicBezTo>
                    <a:cubicBezTo>
                      <a:pt x="150117" y="190127"/>
                      <a:pt x="124989" y="200535"/>
                      <a:pt x="98789" y="200535"/>
                    </a:cubicBezTo>
                    <a:lnTo>
                      <a:pt x="98789" y="200535"/>
                    </a:lnTo>
                    <a:cubicBezTo>
                      <a:pt x="44229" y="200535"/>
                      <a:pt x="0" y="156306"/>
                      <a:pt x="0" y="101747"/>
                    </a:cubicBezTo>
                    <a:lnTo>
                      <a:pt x="0" y="98789"/>
                    </a:lnTo>
                    <a:cubicBezTo>
                      <a:pt x="0" y="44229"/>
                      <a:pt x="44229" y="0"/>
                      <a:pt x="98789" y="0"/>
                    </a:cubicBezTo>
                    <a:close/>
                  </a:path>
                </a:pathLst>
              </a:custGeom>
              <a:solidFill>
                <a:srgbClr val="EFEFEF"/>
              </a:solidFill>
            </p:spPr>
          </p:sp>
          <p:sp>
            <p:nvSpPr>
              <p:cNvPr name="TextBox 7" id="7"/>
              <p:cNvSpPr txBox="true"/>
              <p:nvPr/>
            </p:nvSpPr>
            <p:spPr>
              <a:xfrm>
                <a:off x="0" y="-314325"/>
                <a:ext cx="197578" cy="51486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6399"/>
                  </a:lnSpc>
                </a:pPr>
              </a:p>
            </p:txBody>
          </p:sp>
        </p:grpSp>
      </p:grpSp>
      <p:sp>
        <p:nvSpPr>
          <p:cNvPr name="TextBox 8" id="8"/>
          <p:cNvSpPr txBox="true"/>
          <p:nvPr/>
        </p:nvSpPr>
        <p:spPr>
          <a:xfrm rot="0">
            <a:off x="1028700" y="923925"/>
            <a:ext cx="10849731" cy="17844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67"/>
              </a:lnSpc>
            </a:pPr>
            <a:r>
              <a:rPr lang="en-US" b="true" sz="5119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PRÉPARATION DES ENTRETIENS </a:t>
            </a:r>
          </a:p>
          <a:p>
            <a:pPr algn="l">
              <a:lnSpc>
                <a:spcPts val="7167"/>
              </a:lnSpc>
            </a:pPr>
            <a:r>
              <a:rPr lang="en-US" b="true" sz="5119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&amp; ANALYSE DE CV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338466" y="8091424"/>
            <a:ext cx="6614642" cy="9618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83"/>
              </a:lnSpc>
            </a:pPr>
            <a:r>
              <a:rPr lang="en-US" b="true" sz="2559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Critères observables</a:t>
            </a:r>
          </a:p>
          <a:p>
            <a:pPr algn="l">
              <a:lnSpc>
                <a:spcPts val="1483"/>
              </a:lnSpc>
            </a:pPr>
          </a:p>
          <a:p>
            <a:pPr algn="l">
              <a:lnSpc>
                <a:spcPts val="2723"/>
              </a:lnSpc>
            </a:pPr>
            <a:r>
              <a:rPr lang="en-US" sz="194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Comparables entre candidats pour objectiver la décision finale.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51667" y="2766501"/>
            <a:ext cx="4044987" cy="6881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399"/>
              </a:lnSpc>
            </a:pPr>
            <a:r>
              <a:rPr lang="en-US" b="true" sz="2559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Préparation des entretiens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296231" y="7756329"/>
            <a:ext cx="2597959" cy="4214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83"/>
              </a:lnSpc>
            </a:pPr>
            <a:r>
              <a:rPr lang="en-US" b="true" sz="2559">
                <a:solidFill>
                  <a:srgbClr val="00000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 Rappel essentiel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480755" y="1960814"/>
            <a:ext cx="4070184" cy="6881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399"/>
              </a:lnSpc>
            </a:pPr>
            <a:r>
              <a:rPr lang="en-US" b="true" sz="2559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Analyse et synthèse de CV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843299" y="2928832"/>
            <a:ext cx="6809618" cy="1722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399"/>
              </a:lnSpc>
            </a:pPr>
            <a:r>
              <a:rPr lang="en-US" b="true" sz="2559">
                <a:solidFill>
                  <a:srgbClr val="00000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Résumé structuré</a:t>
            </a:r>
          </a:p>
          <a:p>
            <a:pPr algn="l">
              <a:lnSpc>
                <a:spcPts val="3071"/>
              </a:lnSpc>
            </a:pPr>
            <a:r>
              <a:rPr lang="en-US" sz="194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Parcours, compétences, cohérence, signaux d'alerte et questions à poser en entretien.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843299" y="5434978"/>
            <a:ext cx="6432669" cy="14707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83"/>
              </a:lnSpc>
            </a:pPr>
            <a:r>
              <a:rPr lang="en-US" b="true" sz="2559">
                <a:solidFill>
                  <a:srgbClr val="00000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Comparaison de profils</a:t>
            </a:r>
          </a:p>
          <a:p>
            <a:pPr algn="l">
              <a:lnSpc>
                <a:spcPts val="3184"/>
              </a:lnSpc>
            </a:pPr>
            <a:r>
              <a:rPr lang="en-US" sz="194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Mettre plusieurs candidats en regard sur une grille de critères définie en amont.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843299" y="8366732"/>
            <a:ext cx="6023949" cy="7766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1"/>
              </a:lnSpc>
            </a:pPr>
            <a:r>
              <a:rPr lang="en-US" sz="194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L'analyse est un </a:t>
            </a:r>
            <a:r>
              <a:rPr lang="en-US" b="true" sz="1945">
                <a:solidFill>
                  <a:srgbClr val="000000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support à la réflexion</a:t>
            </a:r>
            <a:r>
              <a:rPr lang="en-US" sz="194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, jamais un verdict automatisé. Le recruteur reste décisionnaire.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843299" y="7746804"/>
            <a:ext cx="412853" cy="4449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83"/>
              </a:lnSpc>
            </a:pPr>
            <a:r>
              <a:rPr lang="en-US" sz="255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⚠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1028700" y="5523960"/>
            <a:ext cx="7720061" cy="2186464"/>
            <a:chOff x="0" y="0"/>
            <a:chExt cx="10293415" cy="2915286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0293415" cy="2915286"/>
            </a:xfrm>
            <a:custGeom>
              <a:avLst/>
              <a:gdLst/>
              <a:ahLst/>
              <a:cxnLst/>
              <a:rect r="r" b="b" t="t" l="l"/>
              <a:pathLst>
                <a:path h="2915286" w="10293415">
                  <a:moveTo>
                    <a:pt x="0" y="0"/>
                  </a:moveTo>
                  <a:lnTo>
                    <a:pt x="10293415" y="0"/>
                  </a:lnTo>
                  <a:lnTo>
                    <a:pt x="10293415" y="2915286"/>
                  </a:lnTo>
                  <a:lnTo>
                    <a:pt x="0" y="29152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9" id="19"/>
            <p:cNvGrpSpPr/>
            <p:nvPr/>
          </p:nvGrpSpPr>
          <p:grpSpPr>
            <a:xfrm rot="0">
              <a:off x="4646589" y="950038"/>
              <a:ext cx="1000236" cy="1015210"/>
              <a:chOff x="0" y="0"/>
              <a:chExt cx="197578" cy="200535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 rot="0">
                <a:off x="0" y="0"/>
                <a:ext cx="197578" cy="200535"/>
              </a:xfrm>
              <a:custGeom>
                <a:avLst/>
                <a:gdLst/>
                <a:ahLst/>
                <a:cxnLst/>
                <a:rect r="r" b="b" t="t" l="l"/>
                <a:pathLst>
                  <a:path h="200535" w="197578">
                    <a:moveTo>
                      <a:pt x="98789" y="0"/>
                    </a:moveTo>
                    <a:lnTo>
                      <a:pt x="98789" y="0"/>
                    </a:lnTo>
                    <a:cubicBezTo>
                      <a:pt x="124989" y="0"/>
                      <a:pt x="150117" y="10408"/>
                      <a:pt x="168643" y="28935"/>
                    </a:cubicBezTo>
                    <a:cubicBezTo>
                      <a:pt x="187170" y="47461"/>
                      <a:pt x="197578" y="72588"/>
                      <a:pt x="197578" y="98789"/>
                    </a:cubicBezTo>
                    <a:lnTo>
                      <a:pt x="197578" y="101747"/>
                    </a:lnTo>
                    <a:cubicBezTo>
                      <a:pt x="197578" y="127947"/>
                      <a:pt x="187170" y="153074"/>
                      <a:pt x="168643" y="171601"/>
                    </a:cubicBezTo>
                    <a:cubicBezTo>
                      <a:pt x="150117" y="190127"/>
                      <a:pt x="124989" y="200535"/>
                      <a:pt x="98789" y="200535"/>
                    </a:cubicBezTo>
                    <a:lnTo>
                      <a:pt x="98789" y="200535"/>
                    </a:lnTo>
                    <a:cubicBezTo>
                      <a:pt x="44229" y="200535"/>
                      <a:pt x="0" y="156306"/>
                      <a:pt x="0" y="101747"/>
                    </a:cubicBezTo>
                    <a:lnTo>
                      <a:pt x="0" y="98789"/>
                    </a:lnTo>
                    <a:cubicBezTo>
                      <a:pt x="0" y="44229"/>
                      <a:pt x="44229" y="0"/>
                      <a:pt x="98789" y="0"/>
                    </a:cubicBezTo>
                    <a:close/>
                  </a:path>
                </a:pathLst>
              </a:custGeom>
              <a:solidFill>
                <a:srgbClr val="EFEFEF"/>
              </a:solidFill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0" y="-314325"/>
                <a:ext cx="197578" cy="51486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6399"/>
                  </a:lnSpc>
                </a:pPr>
              </a:p>
            </p:txBody>
          </p:sp>
        </p:grpSp>
      </p:grpSp>
      <p:sp>
        <p:nvSpPr>
          <p:cNvPr name="TextBox 22" id="22"/>
          <p:cNvSpPr txBox="true"/>
          <p:nvPr/>
        </p:nvSpPr>
        <p:spPr>
          <a:xfrm rot="0">
            <a:off x="1426346" y="5913924"/>
            <a:ext cx="6438882" cy="13589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83"/>
              </a:lnSpc>
            </a:pPr>
            <a:r>
              <a:rPr lang="en-US" b="true" sz="2559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Questions ciblées</a:t>
            </a:r>
          </a:p>
          <a:p>
            <a:pPr algn="l">
              <a:lnSpc>
                <a:spcPts val="1483"/>
              </a:lnSpc>
            </a:pPr>
          </a:p>
          <a:p>
            <a:pPr algn="l">
              <a:lnSpc>
                <a:spcPts val="3071"/>
              </a:lnSpc>
            </a:pPr>
            <a:r>
              <a:rPr lang="en-US" sz="194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Comportementales, techniques et motivationnelles pour une évaluation complète.</a:t>
            </a:r>
          </a:p>
        </p:txBody>
      </p:sp>
      <p:grpSp>
        <p:nvGrpSpPr>
          <p:cNvPr name="Group 23" id="23"/>
          <p:cNvGrpSpPr/>
          <p:nvPr/>
        </p:nvGrpSpPr>
        <p:grpSpPr>
          <a:xfrm rot="0">
            <a:off x="1028700" y="3674612"/>
            <a:ext cx="7720061" cy="1796367"/>
            <a:chOff x="0" y="0"/>
            <a:chExt cx="10293415" cy="2395156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10293415" cy="2395157"/>
            </a:xfrm>
            <a:custGeom>
              <a:avLst/>
              <a:gdLst/>
              <a:ahLst/>
              <a:cxnLst/>
              <a:rect r="r" b="b" t="t" l="l"/>
              <a:pathLst>
                <a:path h="2395157" w="10293415">
                  <a:moveTo>
                    <a:pt x="0" y="0"/>
                  </a:moveTo>
                  <a:lnTo>
                    <a:pt x="10293415" y="0"/>
                  </a:lnTo>
                  <a:lnTo>
                    <a:pt x="10293415" y="2395157"/>
                  </a:lnTo>
                  <a:lnTo>
                    <a:pt x="0" y="23951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25" id="25"/>
            <p:cNvGrpSpPr/>
            <p:nvPr/>
          </p:nvGrpSpPr>
          <p:grpSpPr>
            <a:xfrm rot="0">
              <a:off x="4570944" y="795309"/>
              <a:ext cx="1000236" cy="1015210"/>
              <a:chOff x="0" y="0"/>
              <a:chExt cx="197578" cy="200535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197578" cy="200535"/>
              </a:xfrm>
              <a:custGeom>
                <a:avLst/>
                <a:gdLst/>
                <a:ahLst/>
                <a:cxnLst/>
                <a:rect r="r" b="b" t="t" l="l"/>
                <a:pathLst>
                  <a:path h="200535" w="197578">
                    <a:moveTo>
                      <a:pt x="98789" y="0"/>
                    </a:moveTo>
                    <a:lnTo>
                      <a:pt x="98789" y="0"/>
                    </a:lnTo>
                    <a:cubicBezTo>
                      <a:pt x="124989" y="0"/>
                      <a:pt x="150117" y="10408"/>
                      <a:pt x="168643" y="28935"/>
                    </a:cubicBezTo>
                    <a:cubicBezTo>
                      <a:pt x="187170" y="47461"/>
                      <a:pt x="197578" y="72588"/>
                      <a:pt x="197578" y="98789"/>
                    </a:cubicBezTo>
                    <a:lnTo>
                      <a:pt x="197578" y="101747"/>
                    </a:lnTo>
                    <a:cubicBezTo>
                      <a:pt x="197578" y="127947"/>
                      <a:pt x="187170" y="153074"/>
                      <a:pt x="168643" y="171601"/>
                    </a:cubicBezTo>
                    <a:cubicBezTo>
                      <a:pt x="150117" y="190127"/>
                      <a:pt x="124989" y="200535"/>
                      <a:pt x="98789" y="200535"/>
                    </a:cubicBezTo>
                    <a:lnTo>
                      <a:pt x="98789" y="200535"/>
                    </a:lnTo>
                    <a:cubicBezTo>
                      <a:pt x="44229" y="200535"/>
                      <a:pt x="0" y="156306"/>
                      <a:pt x="0" y="101747"/>
                    </a:cubicBezTo>
                    <a:lnTo>
                      <a:pt x="0" y="98789"/>
                    </a:lnTo>
                    <a:cubicBezTo>
                      <a:pt x="0" y="44229"/>
                      <a:pt x="44229" y="0"/>
                      <a:pt x="98789" y="0"/>
                    </a:cubicBezTo>
                    <a:close/>
                  </a:path>
                </a:pathLst>
              </a:custGeom>
              <a:solidFill>
                <a:srgbClr val="EFEFEF"/>
              </a:solidFill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0" y="-314325"/>
                <a:ext cx="197578" cy="51486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6399"/>
                  </a:lnSpc>
                </a:pPr>
              </a:p>
            </p:txBody>
          </p:sp>
        </p:grpSp>
      </p:grpSp>
      <p:sp>
        <p:nvSpPr>
          <p:cNvPr name="TextBox 28" id="28"/>
          <p:cNvSpPr txBox="true"/>
          <p:nvPr/>
        </p:nvSpPr>
        <p:spPr>
          <a:xfrm rot="0">
            <a:off x="1426346" y="3808893"/>
            <a:ext cx="5885363" cy="12197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399"/>
              </a:lnSpc>
            </a:pPr>
            <a:r>
              <a:rPr lang="en-US" b="true" sz="2559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Guides d'entretien sur mesure</a:t>
            </a:r>
          </a:p>
          <a:p>
            <a:pPr algn="l">
              <a:lnSpc>
                <a:spcPts val="2723"/>
              </a:lnSpc>
            </a:pPr>
            <a:r>
              <a:rPr lang="en-US" sz="194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Adaptés au poste et au niveau d'expérience du candidat.</a:t>
            </a:r>
          </a:p>
        </p:txBody>
      </p:sp>
    </p:spTree>
  </p:cSld>
  <p:clrMapOvr>
    <a:masterClrMapping/>
  </p:clrMapOvr>
</p:sld>
</file>

<file path=ppt/slides/slide6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02408" y="3483124"/>
            <a:ext cx="10099277" cy="6071327"/>
            <a:chOff x="0" y="0"/>
            <a:chExt cx="8724900" cy="52451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724900" cy="5245227"/>
            </a:xfrm>
            <a:custGeom>
              <a:avLst/>
              <a:gdLst/>
              <a:ahLst/>
              <a:cxnLst/>
              <a:rect r="r" b="b" t="t" l="l"/>
              <a:pathLst>
                <a:path h="5245227" w="8724900">
                  <a:moveTo>
                    <a:pt x="75946" y="0"/>
                  </a:moveTo>
                  <a:cubicBezTo>
                    <a:pt x="65913" y="0"/>
                    <a:pt x="56261" y="1905"/>
                    <a:pt x="46863" y="5842"/>
                  </a:cubicBezTo>
                  <a:cubicBezTo>
                    <a:pt x="37465" y="9779"/>
                    <a:pt x="29337" y="15240"/>
                    <a:pt x="22225" y="22352"/>
                  </a:cubicBezTo>
                  <a:cubicBezTo>
                    <a:pt x="15113" y="29464"/>
                    <a:pt x="9652" y="37592"/>
                    <a:pt x="5842" y="46863"/>
                  </a:cubicBezTo>
                  <a:cubicBezTo>
                    <a:pt x="2032" y="56134"/>
                    <a:pt x="0" y="65913"/>
                    <a:pt x="0" y="76073"/>
                  </a:cubicBezTo>
                  <a:lnTo>
                    <a:pt x="0" y="5169154"/>
                  </a:lnTo>
                  <a:cubicBezTo>
                    <a:pt x="0" y="5179187"/>
                    <a:pt x="1905" y="5188966"/>
                    <a:pt x="5842" y="5198237"/>
                  </a:cubicBezTo>
                  <a:cubicBezTo>
                    <a:pt x="9779" y="5207508"/>
                    <a:pt x="15240" y="5215763"/>
                    <a:pt x="22352" y="5222875"/>
                  </a:cubicBezTo>
                  <a:cubicBezTo>
                    <a:pt x="29464" y="5229987"/>
                    <a:pt x="37719" y="5235448"/>
                    <a:pt x="46990" y="5239385"/>
                  </a:cubicBezTo>
                  <a:cubicBezTo>
                    <a:pt x="56261" y="5243322"/>
                    <a:pt x="66040" y="5245227"/>
                    <a:pt x="76073" y="5245227"/>
                  </a:cubicBezTo>
                  <a:lnTo>
                    <a:pt x="8648827" y="5245227"/>
                  </a:lnTo>
                  <a:cubicBezTo>
                    <a:pt x="8658860" y="5245227"/>
                    <a:pt x="8668639" y="5243322"/>
                    <a:pt x="8677910" y="5239385"/>
                  </a:cubicBezTo>
                  <a:cubicBezTo>
                    <a:pt x="8687181" y="5235448"/>
                    <a:pt x="8695436" y="5229987"/>
                    <a:pt x="8702548" y="5222875"/>
                  </a:cubicBezTo>
                  <a:cubicBezTo>
                    <a:pt x="8709660" y="5215763"/>
                    <a:pt x="8715121" y="5207508"/>
                    <a:pt x="8719058" y="5198237"/>
                  </a:cubicBezTo>
                  <a:cubicBezTo>
                    <a:pt x="8722995" y="5188966"/>
                    <a:pt x="8724900" y="5179187"/>
                    <a:pt x="8724900" y="5169154"/>
                  </a:cubicBezTo>
                  <a:lnTo>
                    <a:pt x="8724900" y="76073"/>
                  </a:lnTo>
                  <a:cubicBezTo>
                    <a:pt x="8724900" y="66040"/>
                    <a:pt x="8722995" y="56261"/>
                    <a:pt x="8719058" y="46990"/>
                  </a:cubicBezTo>
                  <a:cubicBezTo>
                    <a:pt x="8715121" y="37719"/>
                    <a:pt x="8709660" y="29464"/>
                    <a:pt x="8702548" y="22352"/>
                  </a:cubicBezTo>
                  <a:cubicBezTo>
                    <a:pt x="8695436" y="15240"/>
                    <a:pt x="8687181" y="9779"/>
                    <a:pt x="8677910" y="5842"/>
                  </a:cubicBezTo>
                  <a:cubicBezTo>
                    <a:pt x="8668639" y="1905"/>
                    <a:pt x="8658860" y="0"/>
                    <a:pt x="8648827" y="0"/>
                  </a:cubicBezTo>
                  <a:close/>
                </a:path>
              </a:pathLst>
            </a:custGeom>
            <a:blipFill>
              <a:blip r:embed="rId2"/>
              <a:stretch>
                <a:fillRect l="0" t="0" r="0" b="2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922762" y="3517861"/>
            <a:ext cx="376937" cy="323030"/>
            <a:chOff x="0" y="0"/>
            <a:chExt cx="244234" cy="20930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-32"/>
              <a:ext cx="244259" cy="209362"/>
            </a:xfrm>
            <a:custGeom>
              <a:avLst/>
              <a:gdLst/>
              <a:ahLst/>
              <a:cxnLst/>
              <a:rect r="r" b="b" t="t" l="l"/>
              <a:pathLst>
                <a:path h="209362" w="244259">
                  <a:moveTo>
                    <a:pt x="241687" y="110905"/>
                  </a:moveTo>
                  <a:cubicBezTo>
                    <a:pt x="245116" y="107476"/>
                    <a:pt x="245116" y="102014"/>
                    <a:pt x="241687" y="98585"/>
                  </a:cubicBezTo>
                  <a:lnTo>
                    <a:pt x="145799" y="2572"/>
                  </a:lnTo>
                  <a:cubicBezTo>
                    <a:pt x="142370" y="-857"/>
                    <a:pt x="136909" y="-857"/>
                    <a:pt x="133480" y="2572"/>
                  </a:cubicBezTo>
                  <a:cubicBezTo>
                    <a:pt x="130051" y="6001"/>
                    <a:pt x="130051" y="11462"/>
                    <a:pt x="133480" y="14891"/>
                  </a:cubicBezTo>
                  <a:lnTo>
                    <a:pt x="214508" y="95918"/>
                  </a:lnTo>
                  <a:lnTo>
                    <a:pt x="8763" y="95918"/>
                  </a:lnTo>
                  <a:cubicBezTo>
                    <a:pt x="3937" y="95918"/>
                    <a:pt x="0" y="99855"/>
                    <a:pt x="0" y="104681"/>
                  </a:cubicBezTo>
                  <a:cubicBezTo>
                    <a:pt x="0" y="109508"/>
                    <a:pt x="3937" y="113445"/>
                    <a:pt x="8763" y="113445"/>
                  </a:cubicBezTo>
                  <a:lnTo>
                    <a:pt x="214508" y="113445"/>
                  </a:lnTo>
                  <a:lnTo>
                    <a:pt x="133480" y="194472"/>
                  </a:lnTo>
                  <a:cubicBezTo>
                    <a:pt x="130051" y="197901"/>
                    <a:pt x="130051" y="203362"/>
                    <a:pt x="133480" y="206791"/>
                  </a:cubicBezTo>
                  <a:cubicBezTo>
                    <a:pt x="136909" y="210220"/>
                    <a:pt x="142370" y="210220"/>
                    <a:pt x="145799" y="206791"/>
                  </a:cubicBezTo>
                  <a:lnTo>
                    <a:pt x="241814" y="110778"/>
                  </a:lnTo>
                </a:path>
              </a:pathLst>
            </a:custGeom>
            <a:solidFill>
              <a:srgbClr val="3B3535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1922762" y="5649937"/>
            <a:ext cx="376937" cy="323030"/>
            <a:chOff x="0" y="0"/>
            <a:chExt cx="244234" cy="209309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-32"/>
              <a:ext cx="244259" cy="209363"/>
            </a:xfrm>
            <a:custGeom>
              <a:avLst/>
              <a:gdLst/>
              <a:ahLst/>
              <a:cxnLst/>
              <a:rect r="r" b="b" t="t" l="l"/>
              <a:pathLst>
                <a:path h="209363" w="244259">
                  <a:moveTo>
                    <a:pt x="241687" y="110905"/>
                  </a:moveTo>
                  <a:cubicBezTo>
                    <a:pt x="245116" y="107476"/>
                    <a:pt x="245116" y="101888"/>
                    <a:pt x="241687" y="98585"/>
                  </a:cubicBezTo>
                  <a:lnTo>
                    <a:pt x="145799" y="2572"/>
                  </a:lnTo>
                  <a:cubicBezTo>
                    <a:pt x="142370" y="-857"/>
                    <a:pt x="136909" y="-857"/>
                    <a:pt x="133480" y="2572"/>
                  </a:cubicBezTo>
                  <a:cubicBezTo>
                    <a:pt x="130051" y="6001"/>
                    <a:pt x="130051" y="11462"/>
                    <a:pt x="133480" y="14891"/>
                  </a:cubicBezTo>
                  <a:lnTo>
                    <a:pt x="214508" y="95918"/>
                  </a:lnTo>
                  <a:lnTo>
                    <a:pt x="8763" y="95918"/>
                  </a:lnTo>
                  <a:cubicBezTo>
                    <a:pt x="3937" y="95918"/>
                    <a:pt x="0" y="99856"/>
                    <a:pt x="0" y="104682"/>
                  </a:cubicBezTo>
                  <a:cubicBezTo>
                    <a:pt x="0" y="109508"/>
                    <a:pt x="3937" y="113445"/>
                    <a:pt x="8763" y="113445"/>
                  </a:cubicBezTo>
                  <a:lnTo>
                    <a:pt x="214508" y="113445"/>
                  </a:lnTo>
                  <a:lnTo>
                    <a:pt x="133480" y="194472"/>
                  </a:lnTo>
                  <a:cubicBezTo>
                    <a:pt x="130051" y="197901"/>
                    <a:pt x="130051" y="203362"/>
                    <a:pt x="133480" y="206791"/>
                  </a:cubicBezTo>
                  <a:cubicBezTo>
                    <a:pt x="136909" y="210220"/>
                    <a:pt x="142370" y="210220"/>
                    <a:pt x="145799" y="206791"/>
                  </a:cubicBezTo>
                  <a:lnTo>
                    <a:pt x="241814" y="110905"/>
                  </a:lnTo>
                </a:path>
              </a:pathLst>
            </a:custGeom>
            <a:solidFill>
              <a:srgbClr val="3B3535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11922762" y="7782012"/>
            <a:ext cx="376937" cy="323030"/>
            <a:chOff x="0" y="0"/>
            <a:chExt cx="244234" cy="209309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-32"/>
              <a:ext cx="244259" cy="209363"/>
            </a:xfrm>
            <a:custGeom>
              <a:avLst/>
              <a:gdLst/>
              <a:ahLst/>
              <a:cxnLst/>
              <a:rect r="r" b="b" t="t" l="l"/>
              <a:pathLst>
                <a:path h="209363" w="244259">
                  <a:moveTo>
                    <a:pt x="241687" y="110905"/>
                  </a:moveTo>
                  <a:cubicBezTo>
                    <a:pt x="245116" y="107476"/>
                    <a:pt x="245116" y="101888"/>
                    <a:pt x="241687" y="98585"/>
                  </a:cubicBezTo>
                  <a:lnTo>
                    <a:pt x="145799" y="2572"/>
                  </a:lnTo>
                  <a:cubicBezTo>
                    <a:pt x="142370" y="-857"/>
                    <a:pt x="136909" y="-857"/>
                    <a:pt x="133480" y="2572"/>
                  </a:cubicBezTo>
                  <a:cubicBezTo>
                    <a:pt x="130051" y="6001"/>
                    <a:pt x="130051" y="11462"/>
                    <a:pt x="133480" y="14891"/>
                  </a:cubicBezTo>
                  <a:lnTo>
                    <a:pt x="214508" y="95918"/>
                  </a:lnTo>
                  <a:lnTo>
                    <a:pt x="8763" y="95918"/>
                  </a:lnTo>
                  <a:cubicBezTo>
                    <a:pt x="3937" y="95918"/>
                    <a:pt x="0" y="99855"/>
                    <a:pt x="0" y="104682"/>
                  </a:cubicBezTo>
                  <a:cubicBezTo>
                    <a:pt x="0" y="109508"/>
                    <a:pt x="3937" y="113445"/>
                    <a:pt x="8763" y="113445"/>
                  </a:cubicBezTo>
                  <a:lnTo>
                    <a:pt x="214508" y="113445"/>
                  </a:lnTo>
                  <a:lnTo>
                    <a:pt x="133480" y="194472"/>
                  </a:lnTo>
                  <a:cubicBezTo>
                    <a:pt x="130051" y="197901"/>
                    <a:pt x="130051" y="203362"/>
                    <a:pt x="133480" y="206791"/>
                  </a:cubicBezTo>
                  <a:cubicBezTo>
                    <a:pt x="136909" y="210220"/>
                    <a:pt x="142370" y="210220"/>
                    <a:pt x="145799" y="206791"/>
                  </a:cubicBezTo>
                  <a:lnTo>
                    <a:pt x="241814" y="110778"/>
                  </a:lnTo>
                </a:path>
              </a:pathLst>
            </a:custGeom>
            <a:solidFill>
              <a:srgbClr val="3B3535"/>
            </a:solid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1202408" y="1363170"/>
            <a:ext cx="14160375" cy="4439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04"/>
              </a:lnSpc>
            </a:pPr>
            <a:r>
              <a:rPr lang="en-US" b="true" sz="5208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AMÉLIORATION DU PARCOURS CANDIDAT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586871" y="1930988"/>
            <a:ext cx="51276" cy="5633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48"/>
              </a:lnSpc>
            </a:pPr>
            <a:r>
              <a:rPr lang="en-US" sz="1979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202408" y="2140538"/>
            <a:ext cx="15803451" cy="7093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11"/>
              </a:lnSpc>
            </a:pPr>
            <a:r>
              <a:rPr lang="en-US" sz="2079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Des communications soignées à chaque étape du recrutement renforcent la </a:t>
            </a:r>
            <a:r>
              <a:rPr lang="en-US" sz="2079">
                <a:solidFill>
                  <a:srgbClr val="00AEEF"/>
                </a:solidFill>
                <a:latin typeface="Source Sans 3"/>
                <a:ea typeface="Source Sans 3"/>
                <a:cs typeface="Source Sans 3"/>
                <a:sym typeface="Source Sans 3"/>
              </a:rPr>
              <a:t>marque employeur </a:t>
            </a:r>
            <a:r>
              <a:rPr lang="en-US" sz="2079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et améliorent durablement l'expérience candidat.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2638958" y="8360207"/>
            <a:ext cx="4235463" cy="11857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25"/>
              </a:lnSpc>
            </a:pPr>
            <a:r>
              <a:rPr lang="en-US" sz="1979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Anticiper les questions fréquentes pour réduire les incertitudes et renforcer la confiance.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638958" y="4096056"/>
            <a:ext cx="4470231" cy="11857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25"/>
              </a:lnSpc>
            </a:pPr>
            <a:r>
              <a:rPr lang="en-US" sz="1979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Rédiger des communications plus cohérentes, du premier contact jusqu'à la décision finale.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2638958" y="6203906"/>
            <a:ext cx="4366901" cy="12099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02"/>
              </a:lnSpc>
            </a:pPr>
            <a:r>
              <a:rPr lang="en-US" sz="1979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Préparer les messages pour la réception, la convocation, les délais, le refus et la suite du process.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2638958" y="7690125"/>
            <a:ext cx="3430123" cy="4375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6"/>
              </a:lnSpc>
            </a:pPr>
            <a:r>
              <a:rPr lang="en-US" b="true" sz="2604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FAQ process candidat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2638958" y="5558049"/>
            <a:ext cx="3635916" cy="4375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6"/>
              </a:lnSpc>
            </a:pPr>
            <a:r>
              <a:rPr lang="en-US" b="true" sz="2604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Anticiper chaque étape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2638958" y="3425974"/>
            <a:ext cx="4243196" cy="4375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6"/>
              </a:lnSpc>
            </a:pPr>
            <a:r>
              <a:rPr lang="en-US" b="true" sz="2604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Messages clairs et humains</a:t>
            </a:r>
          </a:p>
        </p:txBody>
      </p:sp>
    </p:spTree>
  </p:cSld>
  <p:clrMapOvr>
    <a:masterClrMapping/>
  </p:clrMapOvr>
</p:sld>
</file>

<file path=ppt/slides/slide6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952425" y="5001"/>
            <a:ext cx="5982728" cy="10276997"/>
            <a:chOff x="0" y="0"/>
            <a:chExt cx="5715000" cy="98171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715000" cy="9817100"/>
            </a:xfrm>
            <a:custGeom>
              <a:avLst/>
              <a:gdLst/>
              <a:ahLst/>
              <a:cxnLst/>
              <a:rect r="r" b="b" t="t" l="l"/>
              <a:pathLst>
                <a:path h="9817100" w="5715000">
                  <a:moveTo>
                    <a:pt x="0" y="0"/>
                  </a:moveTo>
                  <a:lnTo>
                    <a:pt x="5715000" y="0"/>
                  </a:lnTo>
                  <a:lnTo>
                    <a:pt x="5715000" y="9817100"/>
                  </a:lnTo>
                  <a:lnTo>
                    <a:pt x="0" y="9817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02" t="0" r="-101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028700" y="904875"/>
            <a:ext cx="8466517" cy="15837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73"/>
              </a:lnSpc>
            </a:pPr>
            <a:r>
              <a:rPr lang="en-US" b="true" sz="4710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CRÉATION DE GRILLES </a:t>
            </a:r>
          </a:p>
          <a:p>
            <a:pPr algn="l">
              <a:lnSpc>
                <a:spcPts val="4993"/>
              </a:lnSpc>
            </a:pPr>
            <a:r>
              <a:rPr lang="en-US" b="true" sz="4710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D'ÉVALUATION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993860" y="2517152"/>
            <a:ext cx="46373" cy="4950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5"/>
              </a:lnSpc>
            </a:pPr>
            <a:r>
              <a:rPr lang="en-US" sz="1790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2669552"/>
            <a:ext cx="9294275" cy="6890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26"/>
              </a:lnSpc>
            </a:pPr>
            <a:r>
              <a:rPr lang="en-US" sz="1790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Structurer l'évaluation des candidats avec rigueur et objectivité, en harmonisant les critères entre recruteurs et managers pour des décisions plus équitables.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475464" y="7998792"/>
            <a:ext cx="2727459" cy="4011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97"/>
              </a:lnSpc>
            </a:pPr>
            <a:r>
              <a:rPr lang="en-US" b="true" sz="235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Réduction des biais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475464" y="6017845"/>
            <a:ext cx="3108865" cy="4011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97"/>
              </a:lnSpc>
            </a:pPr>
            <a:r>
              <a:rPr lang="en-US" b="true" sz="235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Évaluation qualitative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475464" y="4050192"/>
            <a:ext cx="3763641" cy="4011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97"/>
              </a:lnSpc>
            </a:pPr>
            <a:r>
              <a:rPr lang="en-US" b="true" sz="235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Structure par compétences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1028700" y="3762976"/>
            <a:ext cx="8579671" cy="1918900"/>
            <a:chOff x="0" y="0"/>
            <a:chExt cx="11439561" cy="2558534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1439561" cy="2558534"/>
            </a:xfrm>
            <a:custGeom>
              <a:avLst/>
              <a:gdLst/>
              <a:ahLst/>
              <a:cxnLst/>
              <a:rect r="r" b="b" t="t" l="l"/>
              <a:pathLst>
                <a:path h="2558534" w="11439561">
                  <a:moveTo>
                    <a:pt x="0" y="0"/>
                  </a:moveTo>
                  <a:lnTo>
                    <a:pt x="11439561" y="0"/>
                  </a:lnTo>
                  <a:lnTo>
                    <a:pt x="11439561" y="2558534"/>
                  </a:lnTo>
                  <a:lnTo>
                    <a:pt x="0" y="2558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2" id="12"/>
            <p:cNvGrpSpPr/>
            <p:nvPr/>
          </p:nvGrpSpPr>
          <p:grpSpPr>
            <a:xfrm rot="0">
              <a:off x="5144227" y="825488"/>
              <a:ext cx="1000236" cy="1015210"/>
              <a:chOff x="0" y="0"/>
              <a:chExt cx="197578" cy="200535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197578" cy="200535"/>
              </a:xfrm>
              <a:custGeom>
                <a:avLst/>
                <a:gdLst/>
                <a:ahLst/>
                <a:cxnLst/>
                <a:rect r="r" b="b" t="t" l="l"/>
                <a:pathLst>
                  <a:path h="200535" w="197578">
                    <a:moveTo>
                      <a:pt x="98789" y="0"/>
                    </a:moveTo>
                    <a:lnTo>
                      <a:pt x="98789" y="0"/>
                    </a:lnTo>
                    <a:cubicBezTo>
                      <a:pt x="124989" y="0"/>
                      <a:pt x="150117" y="10408"/>
                      <a:pt x="168643" y="28935"/>
                    </a:cubicBezTo>
                    <a:cubicBezTo>
                      <a:pt x="187170" y="47461"/>
                      <a:pt x="197578" y="72588"/>
                      <a:pt x="197578" y="98789"/>
                    </a:cubicBezTo>
                    <a:lnTo>
                      <a:pt x="197578" y="101747"/>
                    </a:lnTo>
                    <a:cubicBezTo>
                      <a:pt x="197578" y="127947"/>
                      <a:pt x="187170" y="153074"/>
                      <a:pt x="168643" y="171601"/>
                    </a:cubicBezTo>
                    <a:cubicBezTo>
                      <a:pt x="150117" y="190127"/>
                      <a:pt x="124989" y="200535"/>
                      <a:pt x="98789" y="200535"/>
                    </a:cubicBezTo>
                    <a:lnTo>
                      <a:pt x="98789" y="200535"/>
                    </a:lnTo>
                    <a:cubicBezTo>
                      <a:pt x="44229" y="200535"/>
                      <a:pt x="0" y="156306"/>
                      <a:pt x="0" y="101747"/>
                    </a:cubicBezTo>
                    <a:lnTo>
                      <a:pt x="0" y="98789"/>
                    </a:lnTo>
                    <a:cubicBezTo>
                      <a:pt x="0" y="44229"/>
                      <a:pt x="44229" y="0"/>
                      <a:pt x="98789" y="0"/>
                    </a:cubicBezTo>
                    <a:close/>
                  </a:path>
                </a:pathLst>
              </a:custGeom>
              <a:solidFill>
                <a:srgbClr val="EFEFEF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314325"/>
                <a:ext cx="197578" cy="51486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6399"/>
                  </a:lnSpc>
                </a:pPr>
              </a:p>
            </p:txBody>
          </p:sp>
        </p:grpSp>
      </p:grpSp>
      <p:sp>
        <p:nvSpPr>
          <p:cNvPr name="TextBox 15" id="15"/>
          <p:cNvSpPr txBox="true"/>
          <p:nvPr/>
        </p:nvSpPr>
        <p:spPr>
          <a:xfrm rot="0">
            <a:off x="1475251" y="4567685"/>
            <a:ext cx="7129803" cy="7057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26"/>
              </a:lnSpc>
            </a:pPr>
            <a:r>
              <a:rPr lang="en-US" sz="1790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Organiser la grille par compétences, critères, niveaux attendus et </a:t>
            </a:r>
            <a:r>
              <a:rPr lang="en-US" b="true" sz="1790">
                <a:solidFill>
                  <a:srgbClr val="3B3535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preuves observables</a:t>
            </a:r>
            <a:r>
              <a:rPr lang="en-US" sz="1790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pour chaque poste.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1028700" y="7711577"/>
            <a:ext cx="8579671" cy="1918900"/>
            <a:chOff x="0" y="0"/>
            <a:chExt cx="11439561" cy="2558534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1439561" cy="2558534"/>
            </a:xfrm>
            <a:custGeom>
              <a:avLst/>
              <a:gdLst/>
              <a:ahLst/>
              <a:cxnLst/>
              <a:rect r="r" b="b" t="t" l="l"/>
              <a:pathLst>
                <a:path h="2558534" w="11439561">
                  <a:moveTo>
                    <a:pt x="0" y="0"/>
                  </a:moveTo>
                  <a:lnTo>
                    <a:pt x="11439561" y="0"/>
                  </a:lnTo>
                  <a:lnTo>
                    <a:pt x="11439561" y="2558534"/>
                  </a:lnTo>
                  <a:lnTo>
                    <a:pt x="0" y="2558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8" id="18"/>
            <p:cNvGrpSpPr/>
            <p:nvPr/>
          </p:nvGrpSpPr>
          <p:grpSpPr>
            <a:xfrm rot="0">
              <a:off x="5144227" y="771662"/>
              <a:ext cx="1000236" cy="1015210"/>
              <a:chOff x="0" y="0"/>
              <a:chExt cx="197578" cy="200535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197578" cy="200535"/>
              </a:xfrm>
              <a:custGeom>
                <a:avLst/>
                <a:gdLst/>
                <a:ahLst/>
                <a:cxnLst/>
                <a:rect r="r" b="b" t="t" l="l"/>
                <a:pathLst>
                  <a:path h="200535" w="197578">
                    <a:moveTo>
                      <a:pt x="98789" y="0"/>
                    </a:moveTo>
                    <a:lnTo>
                      <a:pt x="98789" y="0"/>
                    </a:lnTo>
                    <a:cubicBezTo>
                      <a:pt x="124989" y="0"/>
                      <a:pt x="150117" y="10408"/>
                      <a:pt x="168643" y="28935"/>
                    </a:cubicBezTo>
                    <a:cubicBezTo>
                      <a:pt x="187170" y="47461"/>
                      <a:pt x="197578" y="72588"/>
                      <a:pt x="197578" y="98789"/>
                    </a:cubicBezTo>
                    <a:lnTo>
                      <a:pt x="197578" y="101747"/>
                    </a:lnTo>
                    <a:cubicBezTo>
                      <a:pt x="197578" y="127947"/>
                      <a:pt x="187170" y="153074"/>
                      <a:pt x="168643" y="171601"/>
                    </a:cubicBezTo>
                    <a:cubicBezTo>
                      <a:pt x="150117" y="190127"/>
                      <a:pt x="124989" y="200535"/>
                      <a:pt x="98789" y="200535"/>
                    </a:cubicBezTo>
                    <a:lnTo>
                      <a:pt x="98789" y="200535"/>
                    </a:lnTo>
                    <a:cubicBezTo>
                      <a:pt x="44229" y="200535"/>
                      <a:pt x="0" y="156306"/>
                      <a:pt x="0" y="101747"/>
                    </a:cubicBezTo>
                    <a:lnTo>
                      <a:pt x="0" y="98789"/>
                    </a:lnTo>
                    <a:cubicBezTo>
                      <a:pt x="0" y="44229"/>
                      <a:pt x="44229" y="0"/>
                      <a:pt x="98789" y="0"/>
                    </a:cubicBezTo>
                    <a:close/>
                  </a:path>
                </a:pathLst>
              </a:custGeom>
              <a:solidFill>
                <a:srgbClr val="EFEFEF"/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314325"/>
                <a:ext cx="197578" cy="51486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6399"/>
                  </a:lnSpc>
                </a:pPr>
              </a:p>
            </p:txBody>
          </p:sp>
        </p:grpSp>
      </p:grpSp>
      <p:sp>
        <p:nvSpPr>
          <p:cNvPr name="TextBox 21" id="21"/>
          <p:cNvSpPr txBox="true"/>
          <p:nvPr/>
        </p:nvSpPr>
        <p:spPr>
          <a:xfrm rot="0">
            <a:off x="1475251" y="8504724"/>
            <a:ext cx="7462270" cy="7244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30"/>
              </a:lnSpc>
            </a:pPr>
            <a:r>
              <a:rPr lang="en-US" sz="1790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Se concentrer sur des critères </a:t>
            </a:r>
            <a:r>
              <a:rPr lang="en-US" b="true" sz="1790">
                <a:solidFill>
                  <a:srgbClr val="3B3535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explicites et liés au poste</a:t>
            </a:r>
            <a:r>
              <a:rPr lang="en-US" sz="1790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pour harmoniser les jugements et limiter la subjectivité.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1028700" y="5730629"/>
            <a:ext cx="8579671" cy="1932195"/>
            <a:chOff x="0" y="0"/>
            <a:chExt cx="11439561" cy="257626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1439561" cy="2576260"/>
            </a:xfrm>
            <a:custGeom>
              <a:avLst/>
              <a:gdLst/>
              <a:ahLst/>
              <a:cxnLst/>
              <a:rect r="r" b="b" t="t" l="l"/>
              <a:pathLst>
                <a:path h="2576260" w="11439561">
                  <a:moveTo>
                    <a:pt x="0" y="0"/>
                  </a:moveTo>
                  <a:lnTo>
                    <a:pt x="11439561" y="0"/>
                  </a:lnTo>
                  <a:lnTo>
                    <a:pt x="11439561" y="2576260"/>
                  </a:lnTo>
                  <a:lnTo>
                    <a:pt x="0" y="25762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24" id="24"/>
            <p:cNvGrpSpPr/>
            <p:nvPr/>
          </p:nvGrpSpPr>
          <p:grpSpPr>
            <a:xfrm rot="0">
              <a:off x="5348603" y="780525"/>
              <a:ext cx="1000236" cy="1015210"/>
              <a:chOff x="0" y="0"/>
              <a:chExt cx="197578" cy="200535"/>
            </a:xfrm>
          </p:grpSpPr>
          <p:sp>
            <p:nvSpPr>
              <p:cNvPr name="Freeform 25" id="25"/>
              <p:cNvSpPr/>
              <p:nvPr/>
            </p:nvSpPr>
            <p:spPr>
              <a:xfrm flipH="false" flipV="false" rot="0">
                <a:off x="0" y="0"/>
                <a:ext cx="197578" cy="200535"/>
              </a:xfrm>
              <a:custGeom>
                <a:avLst/>
                <a:gdLst/>
                <a:ahLst/>
                <a:cxnLst/>
                <a:rect r="r" b="b" t="t" l="l"/>
                <a:pathLst>
                  <a:path h="200535" w="197578">
                    <a:moveTo>
                      <a:pt x="98789" y="0"/>
                    </a:moveTo>
                    <a:lnTo>
                      <a:pt x="98789" y="0"/>
                    </a:lnTo>
                    <a:cubicBezTo>
                      <a:pt x="124989" y="0"/>
                      <a:pt x="150117" y="10408"/>
                      <a:pt x="168643" y="28935"/>
                    </a:cubicBezTo>
                    <a:cubicBezTo>
                      <a:pt x="187170" y="47461"/>
                      <a:pt x="197578" y="72588"/>
                      <a:pt x="197578" y="98789"/>
                    </a:cubicBezTo>
                    <a:lnTo>
                      <a:pt x="197578" y="101747"/>
                    </a:lnTo>
                    <a:cubicBezTo>
                      <a:pt x="197578" y="127947"/>
                      <a:pt x="187170" y="153074"/>
                      <a:pt x="168643" y="171601"/>
                    </a:cubicBezTo>
                    <a:cubicBezTo>
                      <a:pt x="150117" y="190127"/>
                      <a:pt x="124989" y="200535"/>
                      <a:pt x="98789" y="200535"/>
                    </a:cubicBezTo>
                    <a:lnTo>
                      <a:pt x="98789" y="200535"/>
                    </a:lnTo>
                    <a:cubicBezTo>
                      <a:pt x="44229" y="200535"/>
                      <a:pt x="0" y="156306"/>
                      <a:pt x="0" y="101747"/>
                    </a:cubicBezTo>
                    <a:lnTo>
                      <a:pt x="0" y="98789"/>
                    </a:lnTo>
                    <a:cubicBezTo>
                      <a:pt x="0" y="44229"/>
                      <a:pt x="44229" y="0"/>
                      <a:pt x="98789" y="0"/>
                    </a:cubicBezTo>
                    <a:close/>
                  </a:path>
                </a:pathLst>
              </a:custGeom>
              <a:solidFill>
                <a:srgbClr val="EFEFEF"/>
              </a:solidFill>
            </p:spPr>
          </p:sp>
          <p:sp>
            <p:nvSpPr>
              <p:cNvPr name="TextBox 26" id="26"/>
              <p:cNvSpPr txBox="true"/>
              <p:nvPr/>
            </p:nvSpPr>
            <p:spPr>
              <a:xfrm>
                <a:off x="0" y="-314325"/>
                <a:ext cx="197578" cy="51486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6399"/>
                  </a:lnSpc>
                </a:pPr>
              </a:p>
            </p:txBody>
          </p:sp>
        </p:grpSp>
      </p:grpSp>
      <p:sp>
        <p:nvSpPr>
          <p:cNvPr name="TextBox 27" id="27"/>
          <p:cNvSpPr txBox="true"/>
          <p:nvPr/>
        </p:nvSpPr>
        <p:spPr>
          <a:xfrm rot="0">
            <a:off x="1475251" y="6692361"/>
            <a:ext cx="7457816" cy="6887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26"/>
              </a:lnSpc>
            </a:pPr>
            <a:r>
              <a:rPr lang="en-US" sz="1790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Prévoir une note qualitative et des </a:t>
            </a:r>
            <a:r>
              <a:rPr lang="en-US" b="true" sz="1790">
                <a:solidFill>
                  <a:srgbClr val="3B3535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commentaires factuels</a:t>
            </a:r>
            <a:r>
              <a:rPr lang="en-US" sz="1790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pour documenter chaque observation.</a:t>
            </a:r>
          </a:p>
        </p:txBody>
      </p:sp>
    </p:spTree>
  </p:cSld>
  <p:clrMapOvr>
    <a:masterClrMapping/>
  </p:clrMapOvr>
</p:sld>
</file>

<file path=ppt/slides/slide6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87935" y="0"/>
            <a:ext cx="5767290" cy="10278247"/>
            <a:chOff x="0" y="0"/>
            <a:chExt cx="5715000" cy="1018505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715000" cy="10185019"/>
            </a:xfrm>
            <a:custGeom>
              <a:avLst/>
              <a:gdLst/>
              <a:ahLst/>
              <a:cxnLst/>
              <a:rect r="r" b="b" t="t" l="l"/>
              <a:pathLst>
                <a:path h="10185019" w="5715000">
                  <a:moveTo>
                    <a:pt x="0" y="0"/>
                  </a:moveTo>
                  <a:lnTo>
                    <a:pt x="5715000" y="0"/>
                  </a:lnTo>
                  <a:lnTo>
                    <a:pt x="5715000" y="10185019"/>
                  </a:lnTo>
                  <a:lnTo>
                    <a:pt x="0" y="101850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24" t="-3" r="-125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7052826" y="2676271"/>
            <a:ext cx="8245085" cy="1836984"/>
            <a:chOff x="0" y="0"/>
            <a:chExt cx="6127750" cy="136525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68326" y="68453"/>
              <a:ext cx="5990971" cy="1228344"/>
            </a:xfrm>
            <a:custGeom>
              <a:avLst/>
              <a:gdLst/>
              <a:ahLst/>
              <a:cxnLst/>
              <a:rect r="r" b="b" t="t" l="l"/>
              <a:pathLst>
                <a:path h="1228344" w="5990971">
                  <a:moveTo>
                    <a:pt x="0" y="1176274"/>
                  </a:moveTo>
                  <a:lnTo>
                    <a:pt x="0" y="52070"/>
                  </a:lnTo>
                  <a:cubicBezTo>
                    <a:pt x="0" y="48641"/>
                    <a:pt x="381" y="45212"/>
                    <a:pt x="1016" y="41910"/>
                  </a:cubicBezTo>
                  <a:cubicBezTo>
                    <a:pt x="1651" y="38608"/>
                    <a:pt x="2667" y="35306"/>
                    <a:pt x="3937" y="32131"/>
                  </a:cubicBezTo>
                  <a:cubicBezTo>
                    <a:pt x="5207" y="28956"/>
                    <a:pt x="6858" y="25908"/>
                    <a:pt x="8763" y="23114"/>
                  </a:cubicBezTo>
                  <a:cubicBezTo>
                    <a:pt x="10668" y="20320"/>
                    <a:pt x="12827" y="17653"/>
                    <a:pt x="15240" y="15240"/>
                  </a:cubicBezTo>
                  <a:cubicBezTo>
                    <a:pt x="17653" y="12827"/>
                    <a:pt x="20320" y="10668"/>
                    <a:pt x="23114" y="8763"/>
                  </a:cubicBezTo>
                  <a:cubicBezTo>
                    <a:pt x="25908" y="6858"/>
                    <a:pt x="28956" y="5207"/>
                    <a:pt x="32131" y="3937"/>
                  </a:cubicBezTo>
                  <a:cubicBezTo>
                    <a:pt x="35306" y="2667"/>
                    <a:pt x="38608" y="1651"/>
                    <a:pt x="41910" y="1016"/>
                  </a:cubicBezTo>
                  <a:cubicBezTo>
                    <a:pt x="45212" y="381"/>
                    <a:pt x="48641" y="0"/>
                    <a:pt x="52070" y="0"/>
                  </a:cubicBezTo>
                  <a:lnTo>
                    <a:pt x="5938901" y="0"/>
                  </a:lnTo>
                  <a:cubicBezTo>
                    <a:pt x="5942330" y="0"/>
                    <a:pt x="5945759" y="381"/>
                    <a:pt x="5949061" y="1016"/>
                  </a:cubicBezTo>
                  <a:cubicBezTo>
                    <a:pt x="5952363" y="1651"/>
                    <a:pt x="5955665" y="2667"/>
                    <a:pt x="5958840" y="3937"/>
                  </a:cubicBezTo>
                  <a:cubicBezTo>
                    <a:pt x="5962015" y="5207"/>
                    <a:pt x="5965063" y="6858"/>
                    <a:pt x="5967857" y="8763"/>
                  </a:cubicBezTo>
                  <a:cubicBezTo>
                    <a:pt x="5970651" y="10668"/>
                    <a:pt x="5973318" y="12827"/>
                    <a:pt x="5975731" y="15240"/>
                  </a:cubicBezTo>
                  <a:cubicBezTo>
                    <a:pt x="5978144" y="17653"/>
                    <a:pt x="5980303" y="20320"/>
                    <a:pt x="5982208" y="23114"/>
                  </a:cubicBezTo>
                  <a:cubicBezTo>
                    <a:pt x="5984113" y="25908"/>
                    <a:pt x="5985764" y="28956"/>
                    <a:pt x="5987034" y="32131"/>
                  </a:cubicBezTo>
                  <a:cubicBezTo>
                    <a:pt x="5988304" y="35306"/>
                    <a:pt x="5989320" y="38608"/>
                    <a:pt x="5989955" y="41910"/>
                  </a:cubicBezTo>
                  <a:cubicBezTo>
                    <a:pt x="5990590" y="45212"/>
                    <a:pt x="5990971" y="48641"/>
                    <a:pt x="5990971" y="52070"/>
                  </a:cubicBezTo>
                  <a:lnTo>
                    <a:pt x="5990971" y="1176274"/>
                  </a:lnTo>
                  <a:cubicBezTo>
                    <a:pt x="5990971" y="1179703"/>
                    <a:pt x="5990590" y="1183132"/>
                    <a:pt x="5989955" y="1186434"/>
                  </a:cubicBezTo>
                  <a:cubicBezTo>
                    <a:pt x="5989320" y="1189736"/>
                    <a:pt x="5988304" y="1193038"/>
                    <a:pt x="5987034" y="1196213"/>
                  </a:cubicBezTo>
                  <a:cubicBezTo>
                    <a:pt x="5985764" y="1199388"/>
                    <a:pt x="5984113" y="1202436"/>
                    <a:pt x="5982208" y="1205230"/>
                  </a:cubicBezTo>
                  <a:cubicBezTo>
                    <a:pt x="5980303" y="1208024"/>
                    <a:pt x="5978144" y="1210691"/>
                    <a:pt x="5975731" y="1213104"/>
                  </a:cubicBezTo>
                  <a:cubicBezTo>
                    <a:pt x="5973318" y="1215517"/>
                    <a:pt x="5970651" y="1217676"/>
                    <a:pt x="5967857" y="1219581"/>
                  </a:cubicBezTo>
                  <a:cubicBezTo>
                    <a:pt x="5965063" y="1221486"/>
                    <a:pt x="5962015" y="1223137"/>
                    <a:pt x="5958840" y="1224407"/>
                  </a:cubicBezTo>
                  <a:cubicBezTo>
                    <a:pt x="5955665" y="1225677"/>
                    <a:pt x="5952363" y="1226693"/>
                    <a:pt x="5949061" y="1227328"/>
                  </a:cubicBezTo>
                  <a:cubicBezTo>
                    <a:pt x="5945759" y="1227963"/>
                    <a:pt x="5942330" y="1228344"/>
                    <a:pt x="5938901" y="1228344"/>
                  </a:cubicBezTo>
                  <a:lnTo>
                    <a:pt x="52197" y="1228344"/>
                  </a:lnTo>
                  <a:cubicBezTo>
                    <a:pt x="48768" y="1228344"/>
                    <a:pt x="45339" y="1227963"/>
                    <a:pt x="42037" y="1227328"/>
                  </a:cubicBezTo>
                  <a:cubicBezTo>
                    <a:pt x="38735" y="1226693"/>
                    <a:pt x="35433" y="1225677"/>
                    <a:pt x="32258" y="1224407"/>
                  </a:cubicBezTo>
                  <a:cubicBezTo>
                    <a:pt x="29083" y="1223137"/>
                    <a:pt x="26035" y="1221486"/>
                    <a:pt x="23241" y="1219581"/>
                  </a:cubicBezTo>
                  <a:cubicBezTo>
                    <a:pt x="20447" y="1217676"/>
                    <a:pt x="17780" y="1215517"/>
                    <a:pt x="15367" y="1213104"/>
                  </a:cubicBezTo>
                  <a:cubicBezTo>
                    <a:pt x="12954" y="1210691"/>
                    <a:pt x="10795" y="1208024"/>
                    <a:pt x="8890" y="1205230"/>
                  </a:cubicBezTo>
                  <a:cubicBezTo>
                    <a:pt x="6985" y="1202436"/>
                    <a:pt x="5334" y="1199388"/>
                    <a:pt x="4064" y="1196213"/>
                  </a:cubicBezTo>
                  <a:cubicBezTo>
                    <a:pt x="2794" y="1193038"/>
                    <a:pt x="1778" y="1189736"/>
                    <a:pt x="1143" y="1186434"/>
                  </a:cubicBezTo>
                  <a:cubicBezTo>
                    <a:pt x="508" y="1183132"/>
                    <a:pt x="127" y="1179703"/>
                    <a:pt x="127" y="1176274"/>
                  </a:cubicBezTo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63500" y="63373"/>
              <a:ext cx="6000877" cy="1238377"/>
            </a:xfrm>
            <a:custGeom>
              <a:avLst/>
              <a:gdLst/>
              <a:ahLst/>
              <a:cxnLst/>
              <a:rect r="r" b="b" t="t" l="l"/>
              <a:pathLst>
                <a:path h="1238377" w="6000877">
                  <a:moveTo>
                    <a:pt x="0" y="1181354"/>
                  </a:moveTo>
                  <a:lnTo>
                    <a:pt x="0" y="57150"/>
                  </a:lnTo>
                  <a:lnTo>
                    <a:pt x="4826" y="57150"/>
                  </a:lnTo>
                  <a:lnTo>
                    <a:pt x="0" y="57150"/>
                  </a:lnTo>
                  <a:cubicBezTo>
                    <a:pt x="0" y="53340"/>
                    <a:pt x="381" y="49657"/>
                    <a:pt x="1143" y="45974"/>
                  </a:cubicBezTo>
                  <a:lnTo>
                    <a:pt x="5842" y="46863"/>
                  </a:lnTo>
                  <a:lnTo>
                    <a:pt x="1143" y="45974"/>
                  </a:lnTo>
                  <a:cubicBezTo>
                    <a:pt x="1905" y="42291"/>
                    <a:pt x="2921" y="38735"/>
                    <a:pt x="4445" y="35306"/>
                  </a:cubicBezTo>
                  <a:lnTo>
                    <a:pt x="8890" y="37084"/>
                  </a:lnTo>
                  <a:lnTo>
                    <a:pt x="4445" y="35306"/>
                  </a:lnTo>
                  <a:cubicBezTo>
                    <a:pt x="5842" y="31877"/>
                    <a:pt x="7620" y="28575"/>
                    <a:pt x="9652" y="25400"/>
                  </a:cubicBezTo>
                  <a:cubicBezTo>
                    <a:pt x="11684" y="22352"/>
                    <a:pt x="14097" y="19431"/>
                    <a:pt x="16764" y="16764"/>
                  </a:cubicBezTo>
                  <a:lnTo>
                    <a:pt x="20193" y="20193"/>
                  </a:lnTo>
                  <a:lnTo>
                    <a:pt x="16764" y="16764"/>
                  </a:lnTo>
                  <a:cubicBezTo>
                    <a:pt x="19431" y="14097"/>
                    <a:pt x="22352" y="11811"/>
                    <a:pt x="25400" y="9652"/>
                  </a:cubicBezTo>
                  <a:cubicBezTo>
                    <a:pt x="28448" y="7620"/>
                    <a:pt x="31750" y="5842"/>
                    <a:pt x="35306" y="4445"/>
                  </a:cubicBezTo>
                  <a:cubicBezTo>
                    <a:pt x="38735" y="3048"/>
                    <a:pt x="42291" y="1905"/>
                    <a:pt x="45974" y="1143"/>
                  </a:cubicBezTo>
                  <a:cubicBezTo>
                    <a:pt x="49657" y="381"/>
                    <a:pt x="53340" y="0"/>
                    <a:pt x="57150" y="0"/>
                  </a:cubicBezTo>
                  <a:lnTo>
                    <a:pt x="57150" y="4826"/>
                  </a:lnTo>
                  <a:lnTo>
                    <a:pt x="57150" y="127"/>
                  </a:lnTo>
                  <a:lnTo>
                    <a:pt x="5943727" y="127"/>
                  </a:lnTo>
                  <a:lnTo>
                    <a:pt x="5943727" y="4953"/>
                  </a:lnTo>
                  <a:lnTo>
                    <a:pt x="5943727" y="127"/>
                  </a:lnTo>
                  <a:cubicBezTo>
                    <a:pt x="5947410" y="127"/>
                    <a:pt x="5951220" y="508"/>
                    <a:pt x="5954903" y="1270"/>
                  </a:cubicBezTo>
                  <a:cubicBezTo>
                    <a:pt x="5958586" y="2032"/>
                    <a:pt x="5962142" y="3048"/>
                    <a:pt x="5965571" y="4572"/>
                  </a:cubicBezTo>
                  <a:cubicBezTo>
                    <a:pt x="5969000" y="5969"/>
                    <a:pt x="5972302" y="7747"/>
                    <a:pt x="5975477" y="9779"/>
                  </a:cubicBezTo>
                  <a:cubicBezTo>
                    <a:pt x="5978525" y="11811"/>
                    <a:pt x="5981446" y="14224"/>
                    <a:pt x="5984113" y="16891"/>
                  </a:cubicBezTo>
                  <a:cubicBezTo>
                    <a:pt x="5986780" y="19558"/>
                    <a:pt x="5989066" y="22479"/>
                    <a:pt x="5991225" y="25527"/>
                  </a:cubicBezTo>
                  <a:cubicBezTo>
                    <a:pt x="5993257" y="28702"/>
                    <a:pt x="5995035" y="31877"/>
                    <a:pt x="5996432" y="35433"/>
                  </a:cubicBezTo>
                  <a:cubicBezTo>
                    <a:pt x="5997829" y="38862"/>
                    <a:pt x="5998972" y="42418"/>
                    <a:pt x="5999734" y="46101"/>
                  </a:cubicBezTo>
                  <a:cubicBezTo>
                    <a:pt x="6000496" y="49784"/>
                    <a:pt x="6000877" y="53467"/>
                    <a:pt x="6000877" y="57277"/>
                  </a:cubicBezTo>
                  <a:lnTo>
                    <a:pt x="5996051" y="57277"/>
                  </a:lnTo>
                  <a:lnTo>
                    <a:pt x="6000877" y="57277"/>
                  </a:lnTo>
                  <a:lnTo>
                    <a:pt x="6000877" y="1181354"/>
                  </a:lnTo>
                  <a:lnTo>
                    <a:pt x="5996051" y="1181354"/>
                  </a:lnTo>
                  <a:lnTo>
                    <a:pt x="6000877" y="1181354"/>
                  </a:lnTo>
                  <a:cubicBezTo>
                    <a:pt x="6000877" y="1185164"/>
                    <a:pt x="6000496" y="1188847"/>
                    <a:pt x="5999734" y="1192530"/>
                  </a:cubicBezTo>
                  <a:cubicBezTo>
                    <a:pt x="5998972" y="1196213"/>
                    <a:pt x="5997956" y="1199769"/>
                    <a:pt x="5996432" y="1203198"/>
                  </a:cubicBezTo>
                  <a:cubicBezTo>
                    <a:pt x="5995035" y="1206627"/>
                    <a:pt x="5993257" y="1209929"/>
                    <a:pt x="5991225" y="1212977"/>
                  </a:cubicBezTo>
                  <a:cubicBezTo>
                    <a:pt x="5989193" y="1216025"/>
                    <a:pt x="5986780" y="1218946"/>
                    <a:pt x="5984113" y="1221613"/>
                  </a:cubicBezTo>
                  <a:cubicBezTo>
                    <a:pt x="5981446" y="1224280"/>
                    <a:pt x="5978525" y="1226566"/>
                    <a:pt x="5975477" y="1228725"/>
                  </a:cubicBezTo>
                  <a:lnTo>
                    <a:pt x="5972810" y="1224788"/>
                  </a:lnTo>
                  <a:lnTo>
                    <a:pt x="5975477" y="1228725"/>
                  </a:lnTo>
                  <a:cubicBezTo>
                    <a:pt x="5972302" y="1230757"/>
                    <a:pt x="5969127" y="1232535"/>
                    <a:pt x="5965698" y="1233932"/>
                  </a:cubicBezTo>
                  <a:cubicBezTo>
                    <a:pt x="5962269" y="1235329"/>
                    <a:pt x="5958713" y="1236472"/>
                    <a:pt x="5955030" y="1237234"/>
                  </a:cubicBezTo>
                  <a:cubicBezTo>
                    <a:pt x="5951347" y="1237996"/>
                    <a:pt x="5947664" y="1238377"/>
                    <a:pt x="5943854" y="1238377"/>
                  </a:cubicBezTo>
                  <a:lnTo>
                    <a:pt x="5943854" y="1233551"/>
                  </a:lnTo>
                  <a:lnTo>
                    <a:pt x="5943854" y="1238377"/>
                  </a:lnTo>
                  <a:lnTo>
                    <a:pt x="57023" y="1238377"/>
                  </a:lnTo>
                  <a:lnTo>
                    <a:pt x="57023" y="1233551"/>
                  </a:lnTo>
                  <a:lnTo>
                    <a:pt x="57023" y="1238377"/>
                  </a:lnTo>
                  <a:cubicBezTo>
                    <a:pt x="53340" y="1238377"/>
                    <a:pt x="49530" y="1237996"/>
                    <a:pt x="45847" y="1237234"/>
                  </a:cubicBezTo>
                  <a:cubicBezTo>
                    <a:pt x="42164" y="1236472"/>
                    <a:pt x="38608" y="1235456"/>
                    <a:pt x="35179" y="1234059"/>
                  </a:cubicBezTo>
                  <a:cubicBezTo>
                    <a:pt x="31750" y="1232662"/>
                    <a:pt x="28448" y="1230884"/>
                    <a:pt x="25400" y="1228852"/>
                  </a:cubicBezTo>
                  <a:cubicBezTo>
                    <a:pt x="22352" y="1226820"/>
                    <a:pt x="19431" y="1224407"/>
                    <a:pt x="16764" y="1221740"/>
                  </a:cubicBezTo>
                  <a:lnTo>
                    <a:pt x="20193" y="1218311"/>
                  </a:lnTo>
                  <a:lnTo>
                    <a:pt x="16764" y="1221740"/>
                  </a:lnTo>
                  <a:cubicBezTo>
                    <a:pt x="14097" y="1219073"/>
                    <a:pt x="11811" y="1216152"/>
                    <a:pt x="9652" y="1213104"/>
                  </a:cubicBezTo>
                  <a:cubicBezTo>
                    <a:pt x="7620" y="1210056"/>
                    <a:pt x="5842" y="1206754"/>
                    <a:pt x="4445" y="1203198"/>
                  </a:cubicBezTo>
                  <a:cubicBezTo>
                    <a:pt x="3048" y="1199769"/>
                    <a:pt x="1905" y="1196213"/>
                    <a:pt x="1270" y="1192530"/>
                  </a:cubicBezTo>
                  <a:lnTo>
                    <a:pt x="5969" y="1191641"/>
                  </a:lnTo>
                  <a:lnTo>
                    <a:pt x="1270" y="1192530"/>
                  </a:lnTo>
                  <a:cubicBezTo>
                    <a:pt x="508" y="1188847"/>
                    <a:pt x="127" y="1185164"/>
                    <a:pt x="127" y="1181354"/>
                  </a:cubicBezTo>
                  <a:lnTo>
                    <a:pt x="4953" y="1181354"/>
                  </a:lnTo>
                  <a:lnTo>
                    <a:pt x="0" y="1181354"/>
                  </a:lnTo>
                  <a:moveTo>
                    <a:pt x="9525" y="1181354"/>
                  </a:moveTo>
                  <a:cubicBezTo>
                    <a:pt x="9525" y="1184529"/>
                    <a:pt x="9779" y="1187577"/>
                    <a:pt x="10414" y="1190625"/>
                  </a:cubicBezTo>
                  <a:cubicBezTo>
                    <a:pt x="11049" y="1193673"/>
                    <a:pt x="11938" y="1196594"/>
                    <a:pt x="13081" y="1199515"/>
                  </a:cubicBezTo>
                  <a:lnTo>
                    <a:pt x="8636" y="1201293"/>
                  </a:lnTo>
                  <a:lnTo>
                    <a:pt x="13081" y="1199515"/>
                  </a:lnTo>
                  <a:cubicBezTo>
                    <a:pt x="14224" y="1202436"/>
                    <a:pt x="15748" y="1205103"/>
                    <a:pt x="17526" y="1207770"/>
                  </a:cubicBezTo>
                  <a:lnTo>
                    <a:pt x="13589" y="1210437"/>
                  </a:lnTo>
                  <a:lnTo>
                    <a:pt x="17526" y="1207770"/>
                  </a:lnTo>
                  <a:cubicBezTo>
                    <a:pt x="19304" y="1210310"/>
                    <a:pt x="21209" y="1212723"/>
                    <a:pt x="23495" y="1215009"/>
                  </a:cubicBezTo>
                  <a:cubicBezTo>
                    <a:pt x="25781" y="1217295"/>
                    <a:pt x="28067" y="1219200"/>
                    <a:pt x="30734" y="1220978"/>
                  </a:cubicBezTo>
                  <a:lnTo>
                    <a:pt x="28067" y="1224915"/>
                  </a:lnTo>
                  <a:lnTo>
                    <a:pt x="30734" y="1220978"/>
                  </a:lnTo>
                  <a:cubicBezTo>
                    <a:pt x="33274" y="1222756"/>
                    <a:pt x="36068" y="1224153"/>
                    <a:pt x="38989" y="1225423"/>
                  </a:cubicBezTo>
                  <a:lnTo>
                    <a:pt x="37211" y="1229868"/>
                  </a:lnTo>
                  <a:lnTo>
                    <a:pt x="38989" y="1225423"/>
                  </a:lnTo>
                  <a:cubicBezTo>
                    <a:pt x="41910" y="1226566"/>
                    <a:pt x="44831" y="1227455"/>
                    <a:pt x="47879" y="1228090"/>
                  </a:cubicBezTo>
                  <a:lnTo>
                    <a:pt x="46990" y="1232789"/>
                  </a:lnTo>
                  <a:lnTo>
                    <a:pt x="47879" y="1228090"/>
                  </a:lnTo>
                  <a:cubicBezTo>
                    <a:pt x="50927" y="1228725"/>
                    <a:pt x="53975" y="1228979"/>
                    <a:pt x="57150" y="1228979"/>
                  </a:cubicBezTo>
                  <a:lnTo>
                    <a:pt x="5943727" y="1228979"/>
                  </a:lnTo>
                  <a:cubicBezTo>
                    <a:pt x="5946902" y="1228979"/>
                    <a:pt x="5949950" y="1228725"/>
                    <a:pt x="5952998" y="1228090"/>
                  </a:cubicBezTo>
                  <a:lnTo>
                    <a:pt x="5953887" y="1232789"/>
                  </a:lnTo>
                  <a:lnTo>
                    <a:pt x="5952998" y="1228090"/>
                  </a:lnTo>
                  <a:cubicBezTo>
                    <a:pt x="5956046" y="1227455"/>
                    <a:pt x="5959094" y="1226566"/>
                    <a:pt x="5961888" y="1225423"/>
                  </a:cubicBezTo>
                  <a:lnTo>
                    <a:pt x="5963666" y="1229868"/>
                  </a:lnTo>
                  <a:lnTo>
                    <a:pt x="5961888" y="1225423"/>
                  </a:lnTo>
                  <a:cubicBezTo>
                    <a:pt x="5964809" y="1224153"/>
                    <a:pt x="5967476" y="1222756"/>
                    <a:pt x="5970143" y="1220978"/>
                  </a:cubicBezTo>
                  <a:cubicBezTo>
                    <a:pt x="5972683" y="1219200"/>
                    <a:pt x="5975096" y="1217295"/>
                    <a:pt x="5977382" y="1215009"/>
                  </a:cubicBezTo>
                  <a:lnTo>
                    <a:pt x="5980811" y="1218438"/>
                  </a:lnTo>
                  <a:lnTo>
                    <a:pt x="5977382" y="1215009"/>
                  </a:lnTo>
                  <a:cubicBezTo>
                    <a:pt x="5979541" y="1212850"/>
                    <a:pt x="5981573" y="1210437"/>
                    <a:pt x="5983351" y="1207770"/>
                  </a:cubicBezTo>
                  <a:lnTo>
                    <a:pt x="5987288" y="1210437"/>
                  </a:lnTo>
                  <a:lnTo>
                    <a:pt x="5983351" y="1207770"/>
                  </a:lnTo>
                  <a:cubicBezTo>
                    <a:pt x="5985129" y="1205230"/>
                    <a:pt x="5986526" y="1202436"/>
                    <a:pt x="5987796" y="1199515"/>
                  </a:cubicBezTo>
                  <a:lnTo>
                    <a:pt x="5992241" y="1201293"/>
                  </a:lnTo>
                  <a:lnTo>
                    <a:pt x="5987796" y="1199515"/>
                  </a:lnTo>
                  <a:cubicBezTo>
                    <a:pt x="5988939" y="1196594"/>
                    <a:pt x="5989828" y="1193673"/>
                    <a:pt x="5990463" y="1190625"/>
                  </a:cubicBezTo>
                  <a:lnTo>
                    <a:pt x="5995162" y="1191514"/>
                  </a:lnTo>
                  <a:lnTo>
                    <a:pt x="5990463" y="1190625"/>
                  </a:lnTo>
                  <a:cubicBezTo>
                    <a:pt x="5991098" y="1187577"/>
                    <a:pt x="5991352" y="1184402"/>
                    <a:pt x="5991352" y="1181354"/>
                  </a:cubicBezTo>
                  <a:lnTo>
                    <a:pt x="5991352" y="57150"/>
                  </a:lnTo>
                  <a:cubicBezTo>
                    <a:pt x="5991352" y="53975"/>
                    <a:pt x="5991098" y="50927"/>
                    <a:pt x="5990463" y="47879"/>
                  </a:cubicBezTo>
                  <a:lnTo>
                    <a:pt x="5995162" y="46990"/>
                  </a:lnTo>
                  <a:lnTo>
                    <a:pt x="5990463" y="47879"/>
                  </a:lnTo>
                  <a:cubicBezTo>
                    <a:pt x="5989828" y="44831"/>
                    <a:pt x="5988939" y="41910"/>
                    <a:pt x="5987796" y="38989"/>
                  </a:cubicBezTo>
                  <a:lnTo>
                    <a:pt x="5992241" y="37211"/>
                  </a:lnTo>
                  <a:lnTo>
                    <a:pt x="5987796" y="38989"/>
                  </a:lnTo>
                  <a:cubicBezTo>
                    <a:pt x="5986653" y="36068"/>
                    <a:pt x="5985129" y="33401"/>
                    <a:pt x="5983351" y="30734"/>
                  </a:cubicBezTo>
                  <a:lnTo>
                    <a:pt x="5987288" y="28067"/>
                  </a:lnTo>
                  <a:lnTo>
                    <a:pt x="5983351" y="30734"/>
                  </a:lnTo>
                  <a:cubicBezTo>
                    <a:pt x="5981573" y="28194"/>
                    <a:pt x="5979668" y="25781"/>
                    <a:pt x="5977382" y="23495"/>
                  </a:cubicBezTo>
                  <a:lnTo>
                    <a:pt x="5980811" y="20066"/>
                  </a:lnTo>
                  <a:lnTo>
                    <a:pt x="5977382" y="23495"/>
                  </a:lnTo>
                  <a:cubicBezTo>
                    <a:pt x="5975223" y="21336"/>
                    <a:pt x="5972810" y="19304"/>
                    <a:pt x="5970143" y="17526"/>
                  </a:cubicBezTo>
                  <a:lnTo>
                    <a:pt x="5972810" y="13589"/>
                  </a:lnTo>
                  <a:lnTo>
                    <a:pt x="5970143" y="17526"/>
                  </a:lnTo>
                  <a:cubicBezTo>
                    <a:pt x="5967476" y="15748"/>
                    <a:pt x="5964809" y="14351"/>
                    <a:pt x="5961888" y="13081"/>
                  </a:cubicBezTo>
                  <a:lnTo>
                    <a:pt x="5963666" y="8636"/>
                  </a:lnTo>
                  <a:lnTo>
                    <a:pt x="5961888" y="13081"/>
                  </a:lnTo>
                  <a:cubicBezTo>
                    <a:pt x="5958967" y="11938"/>
                    <a:pt x="5956046" y="11049"/>
                    <a:pt x="5952998" y="10414"/>
                  </a:cubicBezTo>
                  <a:lnTo>
                    <a:pt x="5953887" y="5715"/>
                  </a:lnTo>
                  <a:lnTo>
                    <a:pt x="5952998" y="10414"/>
                  </a:lnTo>
                  <a:cubicBezTo>
                    <a:pt x="5949950" y="9779"/>
                    <a:pt x="5946902" y="9525"/>
                    <a:pt x="5943727" y="9525"/>
                  </a:cubicBezTo>
                  <a:lnTo>
                    <a:pt x="57023" y="9525"/>
                  </a:lnTo>
                  <a:cubicBezTo>
                    <a:pt x="53848" y="9525"/>
                    <a:pt x="50800" y="9779"/>
                    <a:pt x="47752" y="10414"/>
                  </a:cubicBezTo>
                  <a:lnTo>
                    <a:pt x="46863" y="5715"/>
                  </a:lnTo>
                  <a:lnTo>
                    <a:pt x="47752" y="10414"/>
                  </a:lnTo>
                  <a:cubicBezTo>
                    <a:pt x="44704" y="11049"/>
                    <a:pt x="41783" y="11938"/>
                    <a:pt x="38862" y="13081"/>
                  </a:cubicBezTo>
                  <a:lnTo>
                    <a:pt x="37084" y="8636"/>
                  </a:lnTo>
                  <a:lnTo>
                    <a:pt x="38862" y="13081"/>
                  </a:lnTo>
                  <a:cubicBezTo>
                    <a:pt x="35941" y="14224"/>
                    <a:pt x="33274" y="15748"/>
                    <a:pt x="30607" y="17526"/>
                  </a:cubicBezTo>
                  <a:lnTo>
                    <a:pt x="27940" y="13716"/>
                  </a:lnTo>
                  <a:lnTo>
                    <a:pt x="30607" y="17653"/>
                  </a:lnTo>
                  <a:cubicBezTo>
                    <a:pt x="28067" y="19431"/>
                    <a:pt x="25654" y="21336"/>
                    <a:pt x="23368" y="23622"/>
                  </a:cubicBezTo>
                  <a:cubicBezTo>
                    <a:pt x="21209" y="25781"/>
                    <a:pt x="19177" y="28194"/>
                    <a:pt x="17399" y="30861"/>
                  </a:cubicBezTo>
                  <a:lnTo>
                    <a:pt x="13589" y="28067"/>
                  </a:lnTo>
                  <a:lnTo>
                    <a:pt x="17526" y="30734"/>
                  </a:lnTo>
                  <a:cubicBezTo>
                    <a:pt x="15748" y="33401"/>
                    <a:pt x="14351" y="36068"/>
                    <a:pt x="13081" y="38989"/>
                  </a:cubicBezTo>
                  <a:cubicBezTo>
                    <a:pt x="11938" y="41910"/>
                    <a:pt x="11049" y="44831"/>
                    <a:pt x="10414" y="47879"/>
                  </a:cubicBezTo>
                  <a:cubicBezTo>
                    <a:pt x="9779" y="50927"/>
                    <a:pt x="9525" y="53975"/>
                    <a:pt x="9525" y="57150"/>
                  </a:cubicBezTo>
                  <a:lnTo>
                    <a:pt x="9525" y="1181354"/>
                  </a:lnTo>
                  <a:close/>
                </a:path>
              </a:pathLst>
            </a:custGeom>
            <a:solidFill>
              <a:srgbClr val="B2D7E5"/>
            </a:solidFill>
          </p:spPr>
        </p:sp>
      </p:grpSp>
      <p:grpSp>
        <p:nvGrpSpPr>
          <p:cNvPr name="Group 7" id="7"/>
          <p:cNvGrpSpPr/>
          <p:nvPr/>
        </p:nvGrpSpPr>
        <p:grpSpPr>
          <a:xfrm rot="0">
            <a:off x="7052826" y="4560253"/>
            <a:ext cx="8245085" cy="1824168"/>
            <a:chOff x="0" y="0"/>
            <a:chExt cx="6127750" cy="1355725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68326" y="68453"/>
              <a:ext cx="5990971" cy="1218819"/>
            </a:xfrm>
            <a:custGeom>
              <a:avLst/>
              <a:gdLst/>
              <a:ahLst/>
              <a:cxnLst/>
              <a:rect r="r" b="b" t="t" l="l"/>
              <a:pathLst>
                <a:path h="1218819" w="5990971">
                  <a:moveTo>
                    <a:pt x="0" y="1166749"/>
                  </a:moveTo>
                  <a:lnTo>
                    <a:pt x="0" y="52070"/>
                  </a:lnTo>
                  <a:cubicBezTo>
                    <a:pt x="0" y="48641"/>
                    <a:pt x="381" y="45212"/>
                    <a:pt x="1016" y="41910"/>
                  </a:cubicBezTo>
                  <a:cubicBezTo>
                    <a:pt x="1651" y="38608"/>
                    <a:pt x="2667" y="35306"/>
                    <a:pt x="3937" y="32131"/>
                  </a:cubicBezTo>
                  <a:cubicBezTo>
                    <a:pt x="5207" y="28956"/>
                    <a:pt x="6858" y="25908"/>
                    <a:pt x="8763" y="23114"/>
                  </a:cubicBezTo>
                  <a:cubicBezTo>
                    <a:pt x="10668" y="20320"/>
                    <a:pt x="12827" y="17653"/>
                    <a:pt x="15240" y="15240"/>
                  </a:cubicBezTo>
                  <a:cubicBezTo>
                    <a:pt x="17653" y="12827"/>
                    <a:pt x="20320" y="10668"/>
                    <a:pt x="23114" y="8763"/>
                  </a:cubicBezTo>
                  <a:cubicBezTo>
                    <a:pt x="25908" y="6858"/>
                    <a:pt x="28956" y="5207"/>
                    <a:pt x="32131" y="3937"/>
                  </a:cubicBezTo>
                  <a:cubicBezTo>
                    <a:pt x="35306" y="2667"/>
                    <a:pt x="38608" y="1651"/>
                    <a:pt x="41910" y="1016"/>
                  </a:cubicBezTo>
                  <a:cubicBezTo>
                    <a:pt x="45212" y="381"/>
                    <a:pt x="48641" y="0"/>
                    <a:pt x="52070" y="0"/>
                  </a:cubicBezTo>
                  <a:lnTo>
                    <a:pt x="5938901" y="0"/>
                  </a:lnTo>
                  <a:cubicBezTo>
                    <a:pt x="5942330" y="0"/>
                    <a:pt x="5945759" y="381"/>
                    <a:pt x="5949061" y="1016"/>
                  </a:cubicBezTo>
                  <a:cubicBezTo>
                    <a:pt x="5952363" y="1651"/>
                    <a:pt x="5955665" y="2667"/>
                    <a:pt x="5958840" y="3937"/>
                  </a:cubicBezTo>
                  <a:cubicBezTo>
                    <a:pt x="5962015" y="5207"/>
                    <a:pt x="5965063" y="6858"/>
                    <a:pt x="5967857" y="8763"/>
                  </a:cubicBezTo>
                  <a:cubicBezTo>
                    <a:pt x="5970651" y="10668"/>
                    <a:pt x="5973318" y="12827"/>
                    <a:pt x="5975731" y="15240"/>
                  </a:cubicBezTo>
                  <a:cubicBezTo>
                    <a:pt x="5978144" y="17653"/>
                    <a:pt x="5980303" y="20320"/>
                    <a:pt x="5982208" y="23114"/>
                  </a:cubicBezTo>
                  <a:cubicBezTo>
                    <a:pt x="5984113" y="25908"/>
                    <a:pt x="5985764" y="28956"/>
                    <a:pt x="5987034" y="32131"/>
                  </a:cubicBezTo>
                  <a:cubicBezTo>
                    <a:pt x="5988304" y="35306"/>
                    <a:pt x="5989320" y="38608"/>
                    <a:pt x="5989955" y="41910"/>
                  </a:cubicBezTo>
                  <a:cubicBezTo>
                    <a:pt x="5990590" y="45212"/>
                    <a:pt x="5990971" y="48641"/>
                    <a:pt x="5990971" y="52070"/>
                  </a:cubicBezTo>
                  <a:lnTo>
                    <a:pt x="5990971" y="1166749"/>
                  </a:lnTo>
                  <a:cubicBezTo>
                    <a:pt x="5990971" y="1170178"/>
                    <a:pt x="5990590" y="1173607"/>
                    <a:pt x="5989955" y="1176909"/>
                  </a:cubicBezTo>
                  <a:cubicBezTo>
                    <a:pt x="5989320" y="1180211"/>
                    <a:pt x="5988304" y="1183513"/>
                    <a:pt x="5987034" y="1186688"/>
                  </a:cubicBezTo>
                  <a:cubicBezTo>
                    <a:pt x="5985764" y="1189863"/>
                    <a:pt x="5984113" y="1192911"/>
                    <a:pt x="5982208" y="1195705"/>
                  </a:cubicBezTo>
                  <a:cubicBezTo>
                    <a:pt x="5980303" y="1198499"/>
                    <a:pt x="5978144" y="1201166"/>
                    <a:pt x="5975731" y="1203579"/>
                  </a:cubicBezTo>
                  <a:cubicBezTo>
                    <a:pt x="5973318" y="1205992"/>
                    <a:pt x="5970651" y="1208151"/>
                    <a:pt x="5967857" y="1210056"/>
                  </a:cubicBezTo>
                  <a:cubicBezTo>
                    <a:pt x="5965063" y="1211961"/>
                    <a:pt x="5962015" y="1213612"/>
                    <a:pt x="5958840" y="1214882"/>
                  </a:cubicBezTo>
                  <a:cubicBezTo>
                    <a:pt x="5955665" y="1216152"/>
                    <a:pt x="5952363" y="1217168"/>
                    <a:pt x="5949061" y="1217803"/>
                  </a:cubicBezTo>
                  <a:cubicBezTo>
                    <a:pt x="5945759" y="1218438"/>
                    <a:pt x="5942330" y="1218819"/>
                    <a:pt x="5938901" y="1218819"/>
                  </a:cubicBezTo>
                  <a:lnTo>
                    <a:pt x="52197" y="1218819"/>
                  </a:lnTo>
                  <a:cubicBezTo>
                    <a:pt x="48768" y="1218819"/>
                    <a:pt x="45339" y="1218438"/>
                    <a:pt x="42037" y="1217803"/>
                  </a:cubicBezTo>
                  <a:cubicBezTo>
                    <a:pt x="38735" y="1217168"/>
                    <a:pt x="35433" y="1216152"/>
                    <a:pt x="32258" y="1214882"/>
                  </a:cubicBezTo>
                  <a:cubicBezTo>
                    <a:pt x="29083" y="1213612"/>
                    <a:pt x="26035" y="1211961"/>
                    <a:pt x="23241" y="1210056"/>
                  </a:cubicBezTo>
                  <a:cubicBezTo>
                    <a:pt x="20447" y="1208151"/>
                    <a:pt x="17780" y="1205992"/>
                    <a:pt x="15367" y="1203579"/>
                  </a:cubicBezTo>
                  <a:cubicBezTo>
                    <a:pt x="12954" y="1201166"/>
                    <a:pt x="10795" y="1198499"/>
                    <a:pt x="8890" y="1195705"/>
                  </a:cubicBezTo>
                  <a:cubicBezTo>
                    <a:pt x="6985" y="1192911"/>
                    <a:pt x="5334" y="1189863"/>
                    <a:pt x="4064" y="1186688"/>
                  </a:cubicBezTo>
                  <a:cubicBezTo>
                    <a:pt x="2794" y="1183513"/>
                    <a:pt x="1778" y="1180211"/>
                    <a:pt x="1143" y="1176909"/>
                  </a:cubicBezTo>
                  <a:cubicBezTo>
                    <a:pt x="508" y="1173607"/>
                    <a:pt x="127" y="1170178"/>
                    <a:pt x="127" y="1166749"/>
                  </a:cubicBezTo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63500" y="63500"/>
              <a:ext cx="6000877" cy="1228725"/>
            </a:xfrm>
            <a:custGeom>
              <a:avLst/>
              <a:gdLst/>
              <a:ahLst/>
              <a:cxnLst/>
              <a:rect r="r" b="b" t="t" l="l"/>
              <a:pathLst>
                <a:path h="1228725" w="6000877">
                  <a:moveTo>
                    <a:pt x="0" y="1171702"/>
                  </a:moveTo>
                  <a:lnTo>
                    <a:pt x="0" y="57023"/>
                  </a:lnTo>
                  <a:lnTo>
                    <a:pt x="4826" y="57023"/>
                  </a:lnTo>
                  <a:lnTo>
                    <a:pt x="0" y="57023"/>
                  </a:lnTo>
                  <a:cubicBezTo>
                    <a:pt x="0" y="53213"/>
                    <a:pt x="381" y="49530"/>
                    <a:pt x="1143" y="45847"/>
                  </a:cubicBezTo>
                  <a:cubicBezTo>
                    <a:pt x="1905" y="42164"/>
                    <a:pt x="2921" y="38608"/>
                    <a:pt x="4445" y="35179"/>
                  </a:cubicBezTo>
                  <a:lnTo>
                    <a:pt x="8890" y="36957"/>
                  </a:lnTo>
                  <a:lnTo>
                    <a:pt x="4445" y="35179"/>
                  </a:lnTo>
                  <a:cubicBezTo>
                    <a:pt x="5842" y="31750"/>
                    <a:pt x="7620" y="28448"/>
                    <a:pt x="9652" y="25273"/>
                  </a:cubicBezTo>
                  <a:cubicBezTo>
                    <a:pt x="11684" y="22225"/>
                    <a:pt x="14097" y="19304"/>
                    <a:pt x="16764" y="16637"/>
                  </a:cubicBezTo>
                  <a:lnTo>
                    <a:pt x="20193" y="20066"/>
                  </a:lnTo>
                  <a:lnTo>
                    <a:pt x="16764" y="16637"/>
                  </a:lnTo>
                  <a:cubicBezTo>
                    <a:pt x="19431" y="13970"/>
                    <a:pt x="22352" y="11684"/>
                    <a:pt x="25400" y="9525"/>
                  </a:cubicBezTo>
                  <a:cubicBezTo>
                    <a:pt x="28448" y="7493"/>
                    <a:pt x="31750" y="5715"/>
                    <a:pt x="35306" y="4318"/>
                  </a:cubicBezTo>
                  <a:cubicBezTo>
                    <a:pt x="38735" y="2921"/>
                    <a:pt x="42291" y="1778"/>
                    <a:pt x="45974" y="1143"/>
                  </a:cubicBezTo>
                  <a:lnTo>
                    <a:pt x="46863" y="5842"/>
                  </a:lnTo>
                  <a:lnTo>
                    <a:pt x="45974" y="1143"/>
                  </a:lnTo>
                  <a:cubicBezTo>
                    <a:pt x="49657" y="381"/>
                    <a:pt x="53340" y="0"/>
                    <a:pt x="57150" y="0"/>
                  </a:cubicBezTo>
                  <a:lnTo>
                    <a:pt x="57150" y="4826"/>
                  </a:lnTo>
                  <a:lnTo>
                    <a:pt x="57150" y="0"/>
                  </a:lnTo>
                  <a:lnTo>
                    <a:pt x="5943727" y="0"/>
                  </a:lnTo>
                  <a:lnTo>
                    <a:pt x="5943727" y="4826"/>
                  </a:lnTo>
                  <a:lnTo>
                    <a:pt x="5943727" y="0"/>
                  </a:lnTo>
                  <a:cubicBezTo>
                    <a:pt x="5947410" y="0"/>
                    <a:pt x="5951220" y="381"/>
                    <a:pt x="5954903" y="1143"/>
                  </a:cubicBezTo>
                  <a:lnTo>
                    <a:pt x="5954014" y="5842"/>
                  </a:lnTo>
                  <a:lnTo>
                    <a:pt x="5954903" y="1143"/>
                  </a:lnTo>
                  <a:cubicBezTo>
                    <a:pt x="5958586" y="1905"/>
                    <a:pt x="5962142" y="2921"/>
                    <a:pt x="5965571" y="4318"/>
                  </a:cubicBezTo>
                  <a:cubicBezTo>
                    <a:pt x="5969000" y="5715"/>
                    <a:pt x="5972302" y="7493"/>
                    <a:pt x="5975477" y="9525"/>
                  </a:cubicBezTo>
                  <a:cubicBezTo>
                    <a:pt x="5978525" y="11557"/>
                    <a:pt x="5981446" y="13970"/>
                    <a:pt x="5984113" y="16637"/>
                  </a:cubicBezTo>
                  <a:cubicBezTo>
                    <a:pt x="5986780" y="19304"/>
                    <a:pt x="5989066" y="22225"/>
                    <a:pt x="5991225" y="25273"/>
                  </a:cubicBezTo>
                  <a:cubicBezTo>
                    <a:pt x="5993257" y="28448"/>
                    <a:pt x="5995035" y="31623"/>
                    <a:pt x="5996432" y="35179"/>
                  </a:cubicBezTo>
                  <a:cubicBezTo>
                    <a:pt x="5997829" y="38608"/>
                    <a:pt x="5998972" y="42164"/>
                    <a:pt x="5999734" y="45847"/>
                  </a:cubicBezTo>
                  <a:cubicBezTo>
                    <a:pt x="6000496" y="49530"/>
                    <a:pt x="6000877" y="53213"/>
                    <a:pt x="6000877" y="57023"/>
                  </a:cubicBezTo>
                  <a:lnTo>
                    <a:pt x="5996051" y="57023"/>
                  </a:lnTo>
                  <a:lnTo>
                    <a:pt x="6000877" y="57023"/>
                  </a:lnTo>
                  <a:lnTo>
                    <a:pt x="6000877" y="1171702"/>
                  </a:lnTo>
                  <a:lnTo>
                    <a:pt x="5996051" y="1171702"/>
                  </a:lnTo>
                  <a:lnTo>
                    <a:pt x="6000877" y="1171702"/>
                  </a:lnTo>
                  <a:cubicBezTo>
                    <a:pt x="6000877" y="1175512"/>
                    <a:pt x="6000496" y="1179195"/>
                    <a:pt x="5999734" y="1182878"/>
                  </a:cubicBezTo>
                  <a:cubicBezTo>
                    <a:pt x="5998972" y="1186561"/>
                    <a:pt x="5997956" y="1190117"/>
                    <a:pt x="5996432" y="1193546"/>
                  </a:cubicBezTo>
                  <a:cubicBezTo>
                    <a:pt x="5995035" y="1196975"/>
                    <a:pt x="5993257" y="1200277"/>
                    <a:pt x="5991225" y="1203325"/>
                  </a:cubicBezTo>
                  <a:cubicBezTo>
                    <a:pt x="5989193" y="1206373"/>
                    <a:pt x="5986780" y="1209294"/>
                    <a:pt x="5984113" y="1211961"/>
                  </a:cubicBezTo>
                  <a:cubicBezTo>
                    <a:pt x="5981446" y="1214628"/>
                    <a:pt x="5978525" y="1216914"/>
                    <a:pt x="5975477" y="1219073"/>
                  </a:cubicBezTo>
                  <a:lnTo>
                    <a:pt x="5972810" y="1215136"/>
                  </a:lnTo>
                  <a:lnTo>
                    <a:pt x="5975477" y="1219073"/>
                  </a:lnTo>
                  <a:cubicBezTo>
                    <a:pt x="5972302" y="1221105"/>
                    <a:pt x="5969127" y="1222883"/>
                    <a:pt x="5965698" y="1224280"/>
                  </a:cubicBezTo>
                  <a:cubicBezTo>
                    <a:pt x="5962269" y="1225677"/>
                    <a:pt x="5958713" y="1226820"/>
                    <a:pt x="5955030" y="1227582"/>
                  </a:cubicBezTo>
                  <a:lnTo>
                    <a:pt x="5954141" y="1222883"/>
                  </a:lnTo>
                  <a:lnTo>
                    <a:pt x="5955030" y="1227582"/>
                  </a:lnTo>
                  <a:cubicBezTo>
                    <a:pt x="5951347" y="1228344"/>
                    <a:pt x="5947664" y="1228725"/>
                    <a:pt x="5943854" y="1228725"/>
                  </a:cubicBezTo>
                  <a:lnTo>
                    <a:pt x="5943854" y="1223899"/>
                  </a:lnTo>
                  <a:lnTo>
                    <a:pt x="5943854" y="1228725"/>
                  </a:lnTo>
                  <a:lnTo>
                    <a:pt x="57023" y="1228725"/>
                  </a:lnTo>
                  <a:lnTo>
                    <a:pt x="57023" y="1223899"/>
                  </a:lnTo>
                  <a:lnTo>
                    <a:pt x="57023" y="1228725"/>
                  </a:lnTo>
                  <a:cubicBezTo>
                    <a:pt x="53340" y="1228725"/>
                    <a:pt x="49530" y="1228344"/>
                    <a:pt x="45847" y="1227582"/>
                  </a:cubicBezTo>
                  <a:lnTo>
                    <a:pt x="46736" y="1222883"/>
                  </a:lnTo>
                  <a:lnTo>
                    <a:pt x="45847" y="1227582"/>
                  </a:lnTo>
                  <a:cubicBezTo>
                    <a:pt x="42164" y="1226820"/>
                    <a:pt x="38608" y="1225804"/>
                    <a:pt x="35179" y="1224280"/>
                  </a:cubicBezTo>
                  <a:cubicBezTo>
                    <a:pt x="31750" y="1222883"/>
                    <a:pt x="28448" y="1221105"/>
                    <a:pt x="25400" y="1219073"/>
                  </a:cubicBezTo>
                  <a:cubicBezTo>
                    <a:pt x="22352" y="1217041"/>
                    <a:pt x="19431" y="1214628"/>
                    <a:pt x="16764" y="1211961"/>
                  </a:cubicBezTo>
                  <a:lnTo>
                    <a:pt x="20193" y="1208532"/>
                  </a:lnTo>
                  <a:lnTo>
                    <a:pt x="16764" y="1211961"/>
                  </a:lnTo>
                  <a:cubicBezTo>
                    <a:pt x="14097" y="1209294"/>
                    <a:pt x="11811" y="1206373"/>
                    <a:pt x="9652" y="1203325"/>
                  </a:cubicBezTo>
                  <a:cubicBezTo>
                    <a:pt x="7620" y="1200277"/>
                    <a:pt x="5842" y="1196975"/>
                    <a:pt x="4445" y="1193419"/>
                  </a:cubicBezTo>
                  <a:cubicBezTo>
                    <a:pt x="3048" y="1189990"/>
                    <a:pt x="1905" y="1186434"/>
                    <a:pt x="1270" y="1182751"/>
                  </a:cubicBezTo>
                  <a:lnTo>
                    <a:pt x="5969" y="1181862"/>
                  </a:lnTo>
                  <a:lnTo>
                    <a:pt x="1270" y="1182751"/>
                  </a:lnTo>
                  <a:cubicBezTo>
                    <a:pt x="508" y="1179068"/>
                    <a:pt x="127" y="1175385"/>
                    <a:pt x="127" y="1171575"/>
                  </a:cubicBezTo>
                  <a:lnTo>
                    <a:pt x="4953" y="1171575"/>
                  </a:lnTo>
                  <a:lnTo>
                    <a:pt x="0" y="1171575"/>
                  </a:lnTo>
                  <a:moveTo>
                    <a:pt x="9525" y="1171575"/>
                  </a:moveTo>
                  <a:cubicBezTo>
                    <a:pt x="9525" y="1174750"/>
                    <a:pt x="9779" y="1177798"/>
                    <a:pt x="10414" y="1180846"/>
                  </a:cubicBezTo>
                  <a:cubicBezTo>
                    <a:pt x="11049" y="1183894"/>
                    <a:pt x="11938" y="1186815"/>
                    <a:pt x="13081" y="1189736"/>
                  </a:cubicBezTo>
                  <a:lnTo>
                    <a:pt x="8636" y="1191514"/>
                  </a:lnTo>
                  <a:lnTo>
                    <a:pt x="13081" y="1189736"/>
                  </a:lnTo>
                  <a:cubicBezTo>
                    <a:pt x="14224" y="1192657"/>
                    <a:pt x="15748" y="1195324"/>
                    <a:pt x="17526" y="1197991"/>
                  </a:cubicBezTo>
                  <a:lnTo>
                    <a:pt x="13589" y="1200658"/>
                  </a:lnTo>
                  <a:lnTo>
                    <a:pt x="17526" y="1197991"/>
                  </a:lnTo>
                  <a:cubicBezTo>
                    <a:pt x="19304" y="1200531"/>
                    <a:pt x="21209" y="1202944"/>
                    <a:pt x="23495" y="1205230"/>
                  </a:cubicBezTo>
                  <a:cubicBezTo>
                    <a:pt x="25654" y="1207389"/>
                    <a:pt x="28067" y="1209421"/>
                    <a:pt x="30734" y="1211199"/>
                  </a:cubicBezTo>
                  <a:lnTo>
                    <a:pt x="28067" y="1215136"/>
                  </a:lnTo>
                  <a:lnTo>
                    <a:pt x="30734" y="1211199"/>
                  </a:lnTo>
                  <a:cubicBezTo>
                    <a:pt x="33274" y="1212977"/>
                    <a:pt x="36068" y="1214374"/>
                    <a:pt x="38989" y="1215644"/>
                  </a:cubicBezTo>
                  <a:lnTo>
                    <a:pt x="37211" y="1220089"/>
                  </a:lnTo>
                  <a:lnTo>
                    <a:pt x="38989" y="1215644"/>
                  </a:lnTo>
                  <a:cubicBezTo>
                    <a:pt x="41910" y="1216787"/>
                    <a:pt x="44831" y="1217676"/>
                    <a:pt x="47879" y="1218311"/>
                  </a:cubicBezTo>
                  <a:cubicBezTo>
                    <a:pt x="50927" y="1218946"/>
                    <a:pt x="53975" y="1219200"/>
                    <a:pt x="57150" y="1219200"/>
                  </a:cubicBezTo>
                  <a:lnTo>
                    <a:pt x="5943727" y="1219200"/>
                  </a:lnTo>
                  <a:cubicBezTo>
                    <a:pt x="5946902" y="1219200"/>
                    <a:pt x="5949950" y="1218946"/>
                    <a:pt x="5952998" y="1218311"/>
                  </a:cubicBezTo>
                  <a:cubicBezTo>
                    <a:pt x="5956046" y="1217676"/>
                    <a:pt x="5958967" y="1216787"/>
                    <a:pt x="5961888" y="1215644"/>
                  </a:cubicBezTo>
                  <a:lnTo>
                    <a:pt x="5963666" y="1220089"/>
                  </a:lnTo>
                  <a:lnTo>
                    <a:pt x="5961888" y="1215644"/>
                  </a:lnTo>
                  <a:cubicBezTo>
                    <a:pt x="5964809" y="1214374"/>
                    <a:pt x="5967476" y="1212977"/>
                    <a:pt x="5970143" y="1211199"/>
                  </a:cubicBezTo>
                  <a:cubicBezTo>
                    <a:pt x="5972683" y="1209421"/>
                    <a:pt x="5975096" y="1207516"/>
                    <a:pt x="5977382" y="1205230"/>
                  </a:cubicBezTo>
                  <a:lnTo>
                    <a:pt x="5980811" y="1208659"/>
                  </a:lnTo>
                  <a:lnTo>
                    <a:pt x="5977382" y="1205230"/>
                  </a:lnTo>
                  <a:cubicBezTo>
                    <a:pt x="5979541" y="1203071"/>
                    <a:pt x="5981573" y="1200658"/>
                    <a:pt x="5983351" y="1197991"/>
                  </a:cubicBezTo>
                  <a:lnTo>
                    <a:pt x="5987288" y="1200658"/>
                  </a:lnTo>
                  <a:lnTo>
                    <a:pt x="5983351" y="1197991"/>
                  </a:lnTo>
                  <a:cubicBezTo>
                    <a:pt x="5985129" y="1195451"/>
                    <a:pt x="5986526" y="1192657"/>
                    <a:pt x="5987796" y="1189736"/>
                  </a:cubicBezTo>
                  <a:lnTo>
                    <a:pt x="5992241" y="1191514"/>
                  </a:lnTo>
                  <a:lnTo>
                    <a:pt x="5987796" y="1189736"/>
                  </a:lnTo>
                  <a:cubicBezTo>
                    <a:pt x="5988939" y="1186815"/>
                    <a:pt x="5989828" y="1183894"/>
                    <a:pt x="5990463" y="1180846"/>
                  </a:cubicBezTo>
                  <a:lnTo>
                    <a:pt x="5995162" y="1181735"/>
                  </a:lnTo>
                  <a:lnTo>
                    <a:pt x="5990463" y="1180846"/>
                  </a:lnTo>
                  <a:cubicBezTo>
                    <a:pt x="5991098" y="1177798"/>
                    <a:pt x="5991352" y="1174623"/>
                    <a:pt x="5991352" y="1171575"/>
                  </a:cubicBezTo>
                  <a:lnTo>
                    <a:pt x="5991352" y="57023"/>
                  </a:lnTo>
                  <a:cubicBezTo>
                    <a:pt x="5991352" y="53848"/>
                    <a:pt x="5991098" y="50800"/>
                    <a:pt x="5990463" y="47752"/>
                  </a:cubicBezTo>
                  <a:lnTo>
                    <a:pt x="5995162" y="46863"/>
                  </a:lnTo>
                  <a:lnTo>
                    <a:pt x="5990463" y="47752"/>
                  </a:lnTo>
                  <a:cubicBezTo>
                    <a:pt x="5989828" y="44704"/>
                    <a:pt x="5988939" y="41783"/>
                    <a:pt x="5987796" y="38862"/>
                  </a:cubicBezTo>
                  <a:lnTo>
                    <a:pt x="5992241" y="37084"/>
                  </a:lnTo>
                  <a:lnTo>
                    <a:pt x="5987796" y="38862"/>
                  </a:lnTo>
                  <a:cubicBezTo>
                    <a:pt x="5986653" y="35941"/>
                    <a:pt x="5985129" y="33274"/>
                    <a:pt x="5983351" y="30607"/>
                  </a:cubicBezTo>
                  <a:lnTo>
                    <a:pt x="5987288" y="27940"/>
                  </a:lnTo>
                  <a:lnTo>
                    <a:pt x="5983351" y="30607"/>
                  </a:lnTo>
                  <a:cubicBezTo>
                    <a:pt x="5981573" y="28067"/>
                    <a:pt x="5979668" y="25654"/>
                    <a:pt x="5977382" y="23368"/>
                  </a:cubicBezTo>
                  <a:lnTo>
                    <a:pt x="5980811" y="19939"/>
                  </a:lnTo>
                  <a:lnTo>
                    <a:pt x="5977382" y="23368"/>
                  </a:lnTo>
                  <a:cubicBezTo>
                    <a:pt x="5975223" y="21209"/>
                    <a:pt x="5972810" y="19177"/>
                    <a:pt x="5970143" y="17399"/>
                  </a:cubicBezTo>
                  <a:lnTo>
                    <a:pt x="5972810" y="13462"/>
                  </a:lnTo>
                  <a:lnTo>
                    <a:pt x="5970143" y="17399"/>
                  </a:lnTo>
                  <a:cubicBezTo>
                    <a:pt x="5967476" y="15621"/>
                    <a:pt x="5964809" y="14224"/>
                    <a:pt x="5961888" y="12954"/>
                  </a:cubicBezTo>
                  <a:lnTo>
                    <a:pt x="5963666" y="8509"/>
                  </a:lnTo>
                  <a:lnTo>
                    <a:pt x="5961888" y="12954"/>
                  </a:lnTo>
                  <a:cubicBezTo>
                    <a:pt x="5958967" y="11811"/>
                    <a:pt x="5956046" y="10922"/>
                    <a:pt x="5952998" y="10287"/>
                  </a:cubicBezTo>
                  <a:cubicBezTo>
                    <a:pt x="5949950" y="9652"/>
                    <a:pt x="5946902" y="9398"/>
                    <a:pt x="5943727" y="9398"/>
                  </a:cubicBezTo>
                  <a:lnTo>
                    <a:pt x="57023" y="9398"/>
                  </a:lnTo>
                  <a:cubicBezTo>
                    <a:pt x="53848" y="9398"/>
                    <a:pt x="50800" y="9652"/>
                    <a:pt x="47752" y="10287"/>
                  </a:cubicBezTo>
                  <a:cubicBezTo>
                    <a:pt x="44704" y="10922"/>
                    <a:pt x="41783" y="11811"/>
                    <a:pt x="38862" y="12954"/>
                  </a:cubicBezTo>
                  <a:lnTo>
                    <a:pt x="37084" y="8509"/>
                  </a:lnTo>
                  <a:lnTo>
                    <a:pt x="38862" y="12954"/>
                  </a:lnTo>
                  <a:cubicBezTo>
                    <a:pt x="35941" y="14097"/>
                    <a:pt x="33274" y="15621"/>
                    <a:pt x="30607" y="17399"/>
                  </a:cubicBezTo>
                  <a:lnTo>
                    <a:pt x="27940" y="13589"/>
                  </a:lnTo>
                  <a:lnTo>
                    <a:pt x="30607" y="17526"/>
                  </a:lnTo>
                  <a:cubicBezTo>
                    <a:pt x="28067" y="19304"/>
                    <a:pt x="25654" y="21209"/>
                    <a:pt x="23368" y="23495"/>
                  </a:cubicBezTo>
                  <a:cubicBezTo>
                    <a:pt x="21209" y="25654"/>
                    <a:pt x="19177" y="28067"/>
                    <a:pt x="17399" y="30734"/>
                  </a:cubicBezTo>
                  <a:lnTo>
                    <a:pt x="13589" y="27940"/>
                  </a:lnTo>
                  <a:lnTo>
                    <a:pt x="17526" y="30607"/>
                  </a:lnTo>
                  <a:cubicBezTo>
                    <a:pt x="15748" y="33274"/>
                    <a:pt x="14351" y="35941"/>
                    <a:pt x="13081" y="38862"/>
                  </a:cubicBezTo>
                  <a:cubicBezTo>
                    <a:pt x="11938" y="41783"/>
                    <a:pt x="11049" y="44704"/>
                    <a:pt x="10414" y="47752"/>
                  </a:cubicBezTo>
                  <a:lnTo>
                    <a:pt x="5715" y="46863"/>
                  </a:lnTo>
                  <a:lnTo>
                    <a:pt x="10414" y="47752"/>
                  </a:lnTo>
                  <a:cubicBezTo>
                    <a:pt x="9779" y="50800"/>
                    <a:pt x="9525" y="53848"/>
                    <a:pt x="9525" y="57023"/>
                  </a:cubicBezTo>
                  <a:lnTo>
                    <a:pt x="9525" y="1171702"/>
                  </a:lnTo>
                  <a:close/>
                </a:path>
              </a:pathLst>
            </a:custGeom>
            <a:solidFill>
              <a:srgbClr val="B2D7E5"/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7052826" y="6431418"/>
            <a:ext cx="8245085" cy="1478131"/>
            <a:chOff x="0" y="0"/>
            <a:chExt cx="6127750" cy="109855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68326" y="68453"/>
              <a:ext cx="5990971" cy="961644"/>
            </a:xfrm>
            <a:custGeom>
              <a:avLst/>
              <a:gdLst/>
              <a:ahLst/>
              <a:cxnLst/>
              <a:rect r="r" b="b" t="t" l="l"/>
              <a:pathLst>
                <a:path h="961644" w="5990971">
                  <a:moveTo>
                    <a:pt x="0" y="909574"/>
                  </a:moveTo>
                  <a:lnTo>
                    <a:pt x="0" y="52070"/>
                  </a:lnTo>
                  <a:cubicBezTo>
                    <a:pt x="0" y="48641"/>
                    <a:pt x="381" y="45212"/>
                    <a:pt x="1016" y="41910"/>
                  </a:cubicBezTo>
                  <a:cubicBezTo>
                    <a:pt x="1651" y="38608"/>
                    <a:pt x="2667" y="35306"/>
                    <a:pt x="3937" y="32131"/>
                  </a:cubicBezTo>
                  <a:cubicBezTo>
                    <a:pt x="5207" y="28956"/>
                    <a:pt x="6858" y="25908"/>
                    <a:pt x="8763" y="23114"/>
                  </a:cubicBezTo>
                  <a:cubicBezTo>
                    <a:pt x="10668" y="20320"/>
                    <a:pt x="12827" y="17653"/>
                    <a:pt x="15240" y="15240"/>
                  </a:cubicBezTo>
                  <a:cubicBezTo>
                    <a:pt x="17653" y="12827"/>
                    <a:pt x="20320" y="10668"/>
                    <a:pt x="23114" y="8763"/>
                  </a:cubicBezTo>
                  <a:cubicBezTo>
                    <a:pt x="25908" y="6858"/>
                    <a:pt x="28956" y="5207"/>
                    <a:pt x="32131" y="3937"/>
                  </a:cubicBezTo>
                  <a:cubicBezTo>
                    <a:pt x="35306" y="2667"/>
                    <a:pt x="38608" y="1651"/>
                    <a:pt x="41910" y="1016"/>
                  </a:cubicBezTo>
                  <a:cubicBezTo>
                    <a:pt x="45212" y="381"/>
                    <a:pt x="48641" y="0"/>
                    <a:pt x="52070" y="0"/>
                  </a:cubicBezTo>
                  <a:lnTo>
                    <a:pt x="5938901" y="0"/>
                  </a:lnTo>
                  <a:cubicBezTo>
                    <a:pt x="5942330" y="0"/>
                    <a:pt x="5945759" y="381"/>
                    <a:pt x="5949061" y="1016"/>
                  </a:cubicBezTo>
                  <a:cubicBezTo>
                    <a:pt x="5952363" y="1651"/>
                    <a:pt x="5955665" y="2667"/>
                    <a:pt x="5958840" y="3937"/>
                  </a:cubicBezTo>
                  <a:cubicBezTo>
                    <a:pt x="5962015" y="5207"/>
                    <a:pt x="5965063" y="6858"/>
                    <a:pt x="5967857" y="8763"/>
                  </a:cubicBezTo>
                  <a:cubicBezTo>
                    <a:pt x="5970651" y="10668"/>
                    <a:pt x="5973318" y="12827"/>
                    <a:pt x="5975731" y="15240"/>
                  </a:cubicBezTo>
                  <a:cubicBezTo>
                    <a:pt x="5978144" y="17653"/>
                    <a:pt x="5980303" y="20320"/>
                    <a:pt x="5982208" y="23114"/>
                  </a:cubicBezTo>
                  <a:cubicBezTo>
                    <a:pt x="5984113" y="25908"/>
                    <a:pt x="5985764" y="28956"/>
                    <a:pt x="5987034" y="32131"/>
                  </a:cubicBezTo>
                  <a:cubicBezTo>
                    <a:pt x="5988304" y="35306"/>
                    <a:pt x="5989320" y="38608"/>
                    <a:pt x="5989955" y="41910"/>
                  </a:cubicBezTo>
                  <a:cubicBezTo>
                    <a:pt x="5990590" y="45212"/>
                    <a:pt x="5990971" y="48641"/>
                    <a:pt x="5990971" y="52070"/>
                  </a:cubicBezTo>
                  <a:lnTo>
                    <a:pt x="5990971" y="909574"/>
                  </a:lnTo>
                  <a:cubicBezTo>
                    <a:pt x="5990971" y="913003"/>
                    <a:pt x="5990590" y="916432"/>
                    <a:pt x="5989955" y="919734"/>
                  </a:cubicBezTo>
                  <a:cubicBezTo>
                    <a:pt x="5989320" y="923036"/>
                    <a:pt x="5988304" y="926338"/>
                    <a:pt x="5987034" y="929513"/>
                  </a:cubicBezTo>
                  <a:cubicBezTo>
                    <a:pt x="5985764" y="932688"/>
                    <a:pt x="5984113" y="935736"/>
                    <a:pt x="5982208" y="938530"/>
                  </a:cubicBezTo>
                  <a:cubicBezTo>
                    <a:pt x="5980303" y="941324"/>
                    <a:pt x="5978144" y="943991"/>
                    <a:pt x="5975731" y="946404"/>
                  </a:cubicBezTo>
                  <a:cubicBezTo>
                    <a:pt x="5973318" y="948817"/>
                    <a:pt x="5970651" y="950976"/>
                    <a:pt x="5967857" y="952881"/>
                  </a:cubicBezTo>
                  <a:cubicBezTo>
                    <a:pt x="5965063" y="954786"/>
                    <a:pt x="5962015" y="956437"/>
                    <a:pt x="5958840" y="957707"/>
                  </a:cubicBezTo>
                  <a:cubicBezTo>
                    <a:pt x="5955665" y="958977"/>
                    <a:pt x="5952363" y="959993"/>
                    <a:pt x="5949061" y="960628"/>
                  </a:cubicBezTo>
                  <a:cubicBezTo>
                    <a:pt x="5945759" y="961263"/>
                    <a:pt x="5942330" y="961644"/>
                    <a:pt x="5938901" y="961644"/>
                  </a:cubicBezTo>
                  <a:lnTo>
                    <a:pt x="52197" y="961644"/>
                  </a:lnTo>
                  <a:cubicBezTo>
                    <a:pt x="48768" y="961644"/>
                    <a:pt x="45339" y="961263"/>
                    <a:pt x="42037" y="960628"/>
                  </a:cubicBezTo>
                  <a:cubicBezTo>
                    <a:pt x="38735" y="959993"/>
                    <a:pt x="35433" y="958977"/>
                    <a:pt x="32258" y="957707"/>
                  </a:cubicBezTo>
                  <a:cubicBezTo>
                    <a:pt x="29083" y="956437"/>
                    <a:pt x="26035" y="954786"/>
                    <a:pt x="23241" y="952881"/>
                  </a:cubicBezTo>
                  <a:cubicBezTo>
                    <a:pt x="20447" y="950976"/>
                    <a:pt x="17780" y="948817"/>
                    <a:pt x="15367" y="946404"/>
                  </a:cubicBezTo>
                  <a:cubicBezTo>
                    <a:pt x="12954" y="943991"/>
                    <a:pt x="10795" y="941324"/>
                    <a:pt x="8890" y="938530"/>
                  </a:cubicBezTo>
                  <a:cubicBezTo>
                    <a:pt x="6985" y="935736"/>
                    <a:pt x="5334" y="932688"/>
                    <a:pt x="4064" y="929513"/>
                  </a:cubicBezTo>
                  <a:cubicBezTo>
                    <a:pt x="2794" y="926338"/>
                    <a:pt x="1778" y="923036"/>
                    <a:pt x="1143" y="919734"/>
                  </a:cubicBezTo>
                  <a:cubicBezTo>
                    <a:pt x="508" y="916432"/>
                    <a:pt x="127" y="913003"/>
                    <a:pt x="127" y="909574"/>
                  </a:cubicBezTo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63500" y="63500"/>
              <a:ext cx="6000877" cy="971423"/>
            </a:xfrm>
            <a:custGeom>
              <a:avLst/>
              <a:gdLst/>
              <a:ahLst/>
              <a:cxnLst/>
              <a:rect r="r" b="b" t="t" l="l"/>
              <a:pathLst>
                <a:path h="971423" w="6000877">
                  <a:moveTo>
                    <a:pt x="0" y="914527"/>
                  </a:moveTo>
                  <a:lnTo>
                    <a:pt x="0" y="57023"/>
                  </a:lnTo>
                  <a:lnTo>
                    <a:pt x="4826" y="57023"/>
                  </a:lnTo>
                  <a:lnTo>
                    <a:pt x="0" y="57023"/>
                  </a:lnTo>
                  <a:cubicBezTo>
                    <a:pt x="0" y="53213"/>
                    <a:pt x="381" y="49530"/>
                    <a:pt x="1143" y="45847"/>
                  </a:cubicBezTo>
                  <a:cubicBezTo>
                    <a:pt x="1905" y="42164"/>
                    <a:pt x="2921" y="38608"/>
                    <a:pt x="4445" y="35179"/>
                  </a:cubicBezTo>
                  <a:lnTo>
                    <a:pt x="8890" y="36957"/>
                  </a:lnTo>
                  <a:lnTo>
                    <a:pt x="4445" y="35179"/>
                  </a:lnTo>
                  <a:cubicBezTo>
                    <a:pt x="5842" y="31750"/>
                    <a:pt x="7620" y="28448"/>
                    <a:pt x="9652" y="25273"/>
                  </a:cubicBezTo>
                  <a:cubicBezTo>
                    <a:pt x="11684" y="22225"/>
                    <a:pt x="14097" y="19304"/>
                    <a:pt x="16764" y="16637"/>
                  </a:cubicBezTo>
                  <a:lnTo>
                    <a:pt x="20193" y="20066"/>
                  </a:lnTo>
                  <a:lnTo>
                    <a:pt x="16764" y="16637"/>
                  </a:lnTo>
                  <a:cubicBezTo>
                    <a:pt x="19431" y="13970"/>
                    <a:pt x="22352" y="11684"/>
                    <a:pt x="25400" y="9525"/>
                  </a:cubicBezTo>
                  <a:cubicBezTo>
                    <a:pt x="28448" y="7493"/>
                    <a:pt x="31750" y="5715"/>
                    <a:pt x="35306" y="4318"/>
                  </a:cubicBezTo>
                  <a:cubicBezTo>
                    <a:pt x="38735" y="2921"/>
                    <a:pt x="42291" y="1778"/>
                    <a:pt x="45974" y="1143"/>
                  </a:cubicBezTo>
                  <a:lnTo>
                    <a:pt x="46863" y="5842"/>
                  </a:lnTo>
                  <a:lnTo>
                    <a:pt x="45974" y="1143"/>
                  </a:lnTo>
                  <a:cubicBezTo>
                    <a:pt x="49657" y="381"/>
                    <a:pt x="53340" y="0"/>
                    <a:pt x="57150" y="0"/>
                  </a:cubicBezTo>
                  <a:lnTo>
                    <a:pt x="57150" y="4826"/>
                  </a:lnTo>
                  <a:lnTo>
                    <a:pt x="57150" y="0"/>
                  </a:lnTo>
                  <a:lnTo>
                    <a:pt x="5943727" y="0"/>
                  </a:lnTo>
                  <a:lnTo>
                    <a:pt x="5943727" y="4826"/>
                  </a:lnTo>
                  <a:lnTo>
                    <a:pt x="5943727" y="0"/>
                  </a:lnTo>
                  <a:cubicBezTo>
                    <a:pt x="5947410" y="0"/>
                    <a:pt x="5951220" y="381"/>
                    <a:pt x="5954903" y="1143"/>
                  </a:cubicBezTo>
                  <a:lnTo>
                    <a:pt x="5954014" y="5842"/>
                  </a:lnTo>
                  <a:lnTo>
                    <a:pt x="5954903" y="1143"/>
                  </a:lnTo>
                  <a:cubicBezTo>
                    <a:pt x="5958586" y="1905"/>
                    <a:pt x="5962142" y="2921"/>
                    <a:pt x="5965571" y="4318"/>
                  </a:cubicBezTo>
                  <a:cubicBezTo>
                    <a:pt x="5969000" y="5715"/>
                    <a:pt x="5972302" y="7493"/>
                    <a:pt x="5975477" y="9525"/>
                  </a:cubicBezTo>
                  <a:cubicBezTo>
                    <a:pt x="5978525" y="11557"/>
                    <a:pt x="5981446" y="13970"/>
                    <a:pt x="5984113" y="16637"/>
                  </a:cubicBezTo>
                  <a:cubicBezTo>
                    <a:pt x="5986780" y="19304"/>
                    <a:pt x="5989066" y="22225"/>
                    <a:pt x="5991225" y="25273"/>
                  </a:cubicBezTo>
                  <a:cubicBezTo>
                    <a:pt x="5993257" y="28448"/>
                    <a:pt x="5995035" y="31623"/>
                    <a:pt x="5996432" y="35179"/>
                  </a:cubicBezTo>
                  <a:cubicBezTo>
                    <a:pt x="5997829" y="38608"/>
                    <a:pt x="5998972" y="42164"/>
                    <a:pt x="5999734" y="45847"/>
                  </a:cubicBezTo>
                  <a:cubicBezTo>
                    <a:pt x="6000496" y="49530"/>
                    <a:pt x="6000877" y="53213"/>
                    <a:pt x="6000877" y="57023"/>
                  </a:cubicBezTo>
                  <a:lnTo>
                    <a:pt x="5996051" y="57023"/>
                  </a:lnTo>
                  <a:lnTo>
                    <a:pt x="6000877" y="57023"/>
                  </a:lnTo>
                  <a:lnTo>
                    <a:pt x="6000877" y="914527"/>
                  </a:lnTo>
                  <a:lnTo>
                    <a:pt x="5996051" y="914527"/>
                  </a:lnTo>
                  <a:lnTo>
                    <a:pt x="6000877" y="914527"/>
                  </a:lnTo>
                  <a:cubicBezTo>
                    <a:pt x="6000877" y="918337"/>
                    <a:pt x="6000496" y="922020"/>
                    <a:pt x="5999734" y="925703"/>
                  </a:cubicBezTo>
                  <a:cubicBezTo>
                    <a:pt x="5998972" y="929386"/>
                    <a:pt x="5997956" y="932942"/>
                    <a:pt x="5996432" y="936371"/>
                  </a:cubicBezTo>
                  <a:cubicBezTo>
                    <a:pt x="5995035" y="939800"/>
                    <a:pt x="5993257" y="943102"/>
                    <a:pt x="5991225" y="946150"/>
                  </a:cubicBezTo>
                  <a:cubicBezTo>
                    <a:pt x="5989193" y="949198"/>
                    <a:pt x="5986780" y="952119"/>
                    <a:pt x="5984113" y="954786"/>
                  </a:cubicBezTo>
                  <a:cubicBezTo>
                    <a:pt x="5981446" y="957453"/>
                    <a:pt x="5978525" y="959739"/>
                    <a:pt x="5975477" y="961898"/>
                  </a:cubicBezTo>
                  <a:lnTo>
                    <a:pt x="5972810" y="957961"/>
                  </a:lnTo>
                  <a:lnTo>
                    <a:pt x="5975477" y="961898"/>
                  </a:lnTo>
                  <a:cubicBezTo>
                    <a:pt x="5972302" y="963930"/>
                    <a:pt x="5969127" y="965708"/>
                    <a:pt x="5965698" y="967105"/>
                  </a:cubicBezTo>
                  <a:cubicBezTo>
                    <a:pt x="5962269" y="968502"/>
                    <a:pt x="5958713" y="969645"/>
                    <a:pt x="5955030" y="970280"/>
                  </a:cubicBezTo>
                  <a:lnTo>
                    <a:pt x="5954141" y="965581"/>
                  </a:lnTo>
                  <a:lnTo>
                    <a:pt x="5955030" y="970280"/>
                  </a:lnTo>
                  <a:cubicBezTo>
                    <a:pt x="5951347" y="971042"/>
                    <a:pt x="5947664" y="971423"/>
                    <a:pt x="5943854" y="971423"/>
                  </a:cubicBezTo>
                  <a:lnTo>
                    <a:pt x="5943854" y="966597"/>
                  </a:lnTo>
                  <a:lnTo>
                    <a:pt x="5943854" y="971423"/>
                  </a:lnTo>
                  <a:lnTo>
                    <a:pt x="57023" y="971423"/>
                  </a:lnTo>
                  <a:lnTo>
                    <a:pt x="57023" y="966597"/>
                  </a:lnTo>
                  <a:lnTo>
                    <a:pt x="57023" y="971423"/>
                  </a:lnTo>
                  <a:cubicBezTo>
                    <a:pt x="53340" y="971423"/>
                    <a:pt x="49530" y="971042"/>
                    <a:pt x="45847" y="970280"/>
                  </a:cubicBezTo>
                  <a:lnTo>
                    <a:pt x="46736" y="965581"/>
                  </a:lnTo>
                  <a:lnTo>
                    <a:pt x="45847" y="970280"/>
                  </a:lnTo>
                  <a:cubicBezTo>
                    <a:pt x="42164" y="969518"/>
                    <a:pt x="38608" y="968502"/>
                    <a:pt x="35179" y="967105"/>
                  </a:cubicBezTo>
                  <a:cubicBezTo>
                    <a:pt x="31750" y="965708"/>
                    <a:pt x="28448" y="963930"/>
                    <a:pt x="25400" y="961898"/>
                  </a:cubicBezTo>
                  <a:cubicBezTo>
                    <a:pt x="22352" y="959866"/>
                    <a:pt x="19431" y="957453"/>
                    <a:pt x="16764" y="954786"/>
                  </a:cubicBezTo>
                  <a:lnTo>
                    <a:pt x="20193" y="951357"/>
                  </a:lnTo>
                  <a:lnTo>
                    <a:pt x="16764" y="954786"/>
                  </a:lnTo>
                  <a:cubicBezTo>
                    <a:pt x="14097" y="952119"/>
                    <a:pt x="11811" y="949198"/>
                    <a:pt x="9652" y="946150"/>
                  </a:cubicBezTo>
                  <a:cubicBezTo>
                    <a:pt x="7620" y="943102"/>
                    <a:pt x="5842" y="939800"/>
                    <a:pt x="4445" y="936244"/>
                  </a:cubicBezTo>
                  <a:cubicBezTo>
                    <a:pt x="3048" y="932815"/>
                    <a:pt x="1905" y="929259"/>
                    <a:pt x="1270" y="925576"/>
                  </a:cubicBezTo>
                  <a:lnTo>
                    <a:pt x="5969" y="924687"/>
                  </a:lnTo>
                  <a:lnTo>
                    <a:pt x="1270" y="925576"/>
                  </a:lnTo>
                  <a:cubicBezTo>
                    <a:pt x="508" y="921893"/>
                    <a:pt x="127" y="918210"/>
                    <a:pt x="127" y="914400"/>
                  </a:cubicBezTo>
                  <a:lnTo>
                    <a:pt x="4953" y="914400"/>
                  </a:lnTo>
                  <a:lnTo>
                    <a:pt x="0" y="914400"/>
                  </a:lnTo>
                  <a:moveTo>
                    <a:pt x="9525" y="914400"/>
                  </a:moveTo>
                  <a:cubicBezTo>
                    <a:pt x="9525" y="917575"/>
                    <a:pt x="9779" y="920623"/>
                    <a:pt x="10414" y="923671"/>
                  </a:cubicBezTo>
                  <a:cubicBezTo>
                    <a:pt x="11049" y="926719"/>
                    <a:pt x="11938" y="929640"/>
                    <a:pt x="13081" y="932561"/>
                  </a:cubicBezTo>
                  <a:lnTo>
                    <a:pt x="8636" y="934339"/>
                  </a:lnTo>
                  <a:lnTo>
                    <a:pt x="13081" y="932561"/>
                  </a:lnTo>
                  <a:cubicBezTo>
                    <a:pt x="14224" y="935482"/>
                    <a:pt x="15748" y="938149"/>
                    <a:pt x="17526" y="940816"/>
                  </a:cubicBezTo>
                  <a:lnTo>
                    <a:pt x="13589" y="943483"/>
                  </a:lnTo>
                  <a:lnTo>
                    <a:pt x="17526" y="940816"/>
                  </a:lnTo>
                  <a:cubicBezTo>
                    <a:pt x="19304" y="943356"/>
                    <a:pt x="21209" y="945769"/>
                    <a:pt x="23495" y="948055"/>
                  </a:cubicBezTo>
                  <a:cubicBezTo>
                    <a:pt x="25654" y="950214"/>
                    <a:pt x="28067" y="952246"/>
                    <a:pt x="30734" y="954024"/>
                  </a:cubicBezTo>
                  <a:lnTo>
                    <a:pt x="28067" y="957961"/>
                  </a:lnTo>
                  <a:lnTo>
                    <a:pt x="30734" y="954024"/>
                  </a:lnTo>
                  <a:cubicBezTo>
                    <a:pt x="33274" y="955802"/>
                    <a:pt x="36068" y="957199"/>
                    <a:pt x="38989" y="958469"/>
                  </a:cubicBezTo>
                  <a:lnTo>
                    <a:pt x="37211" y="962914"/>
                  </a:lnTo>
                  <a:lnTo>
                    <a:pt x="38989" y="958469"/>
                  </a:lnTo>
                  <a:cubicBezTo>
                    <a:pt x="41910" y="959612"/>
                    <a:pt x="44831" y="960501"/>
                    <a:pt x="47879" y="961136"/>
                  </a:cubicBezTo>
                  <a:cubicBezTo>
                    <a:pt x="50927" y="961771"/>
                    <a:pt x="53975" y="962025"/>
                    <a:pt x="57150" y="962025"/>
                  </a:cubicBezTo>
                  <a:lnTo>
                    <a:pt x="5943727" y="962025"/>
                  </a:lnTo>
                  <a:cubicBezTo>
                    <a:pt x="5946902" y="962025"/>
                    <a:pt x="5949950" y="961771"/>
                    <a:pt x="5952998" y="961136"/>
                  </a:cubicBezTo>
                  <a:cubicBezTo>
                    <a:pt x="5956046" y="960501"/>
                    <a:pt x="5958967" y="959612"/>
                    <a:pt x="5961888" y="958469"/>
                  </a:cubicBezTo>
                  <a:lnTo>
                    <a:pt x="5963666" y="962914"/>
                  </a:lnTo>
                  <a:lnTo>
                    <a:pt x="5961888" y="958469"/>
                  </a:lnTo>
                  <a:cubicBezTo>
                    <a:pt x="5964809" y="957199"/>
                    <a:pt x="5967476" y="955802"/>
                    <a:pt x="5970143" y="954024"/>
                  </a:cubicBezTo>
                  <a:cubicBezTo>
                    <a:pt x="5972683" y="952246"/>
                    <a:pt x="5975096" y="950341"/>
                    <a:pt x="5977382" y="948055"/>
                  </a:cubicBezTo>
                  <a:lnTo>
                    <a:pt x="5980811" y="951484"/>
                  </a:lnTo>
                  <a:lnTo>
                    <a:pt x="5977382" y="948055"/>
                  </a:lnTo>
                  <a:cubicBezTo>
                    <a:pt x="5979541" y="945896"/>
                    <a:pt x="5981573" y="943483"/>
                    <a:pt x="5983351" y="940816"/>
                  </a:cubicBezTo>
                  <a:lnTo>
                    <a:pt x="5987288" y="943483"/>
                  </a:lnTo>
                  <a:lnTo>
                    <a:pt x="5983351" y="940816"/>
                  </a:lnTo>
                  <a:cubicBezTo>
                    <a:pt x="5985129" y="938276"/>
                    <a:pt x="5986526" y="935482"/>
                    <a:pt x="5987796" y="932561"/>
                  </a:cubicBezTo>
                  <a:lnTo>
                    <a:pt x="5992241" y="934339"/>
                  </a:lnTo>
                  <a:lnTo>
                    <a:pt x="5987796" y="932561"/>
                  </a:lnTo>
                  <a:cubicBezTo>
                    <a:pt x="5988939" y="929640"/>
                    <a:pt x="5989828" y="926719"/>
                    <a:pt x="5990463" y="923671"/>
                  </a:cubicBezTo>
                  <a:lnTo>
                    <a:pt x="5995162" y="924560"/>
                  </a:lnTo>
                  <a:lnTo>
                    <a:pt x="5990463" y="923671"/>
                  </a:lnTo>
                  <a:cubicBezTo>
                    <a:pt x="5991098" y="920623"/>
                    <a:pt x="5991352" y="917448"/>
                    <a:pt x="5991352" y="914400"/>
                  </a:cubicBezTo>
                  <a:lnTo>
                    <a:pt x="5991352" y="57023"/>
                  </a:lnTo>
                  <a:cubicBezTo>
                    <a:pt x="5991352" y="53848"/>
                    <a:pt x="5991098" y="50800"/>
                    <a:pt x="5990463" y="47752"/>
                  </a:cubicBezTo>
                  <a:lnTo>
                    <a:pt x="5995162" y="46863"/>
                  </a:lnTo>
                  <a:lnTo>
                    <a:pt x="5990463" y="47752"/>
                  </a:lnTo>
                  <a:cubicBezTo>
                    <a:pt x="5989828" y="44704"/>
                    <a:pt x="5988939" y="41783"/>
                    <a:pt x="5987796" y="38862"/>
                  </a:cubicBezTo>
                  <a:lnTo>
                    <a:pt x="5992241" y="37084"/>
                  </a:lnTo>
                  <a:lnTo>
                    <a:pt x="5987796" y="38862"/>
                  </a:lnTo>
                  <a:cubicBezTo>
                    <a:pt x="5986653" y="35941"/>
                    <a:pt x="5985129" y="33274"/>
                    <a:pt x="5983351" y="30607"/>
                  </a:cubicBezTo>
                  <a:lnTo>
                    <a:pt x="5987288" y="27940"/>
                  </a:lnTo>
                  <a:lnTo>
                    <a:pt x="5983351" y="30607"/>
                  </a:lnTo>
                  <a:cubicBezTo>
                    <a:pt x="5981573" y="28067"/>
                    <a:pt x="5979668" y="25654"/>
                    <a:pt x="5977382" y="23368"/>
                  </a:cubicBezTo>
                  <a:lnTo>
                    <a:pt x="5980811" y="19939"/>
                  </a:lnTo>
                  <a:lnTo>
                    <a:pt x="5977382" y="23368"/>
                  </a:lnTo>
                  <a:cubicBezTo>
                    <a:pt x="5975223" y="21209"/>
                    <a:pt x="5972810" y="19177"/>
                    <a:pt x="5970143" y="17399"/>
                  </a:cubicBezTo>
                  <a:lnTo>
                    <a:pt x="5972810" y="13462"/>
                  </a:lnTo>
                  <a:lnTo>
                    <a:pt x="5970143" y="17399"/>
                  </a:lnTo>
                  <a:cubicBezTo>
                    <a:pt x="5967476" y="15621"/>
                    <a:pt x="5964809" y="14224"/>
                    <a:pt x="5961888" y="12954"/>
                  </a:cubicBezTo>
                  <a:lnTo>
                    <a:pt x="5963666" y="8509"/>
                  </a:lnTo>
                  <a:lnTo>
                    <a:pt x="5961888" y="12954"/>
                  </a:lnTo>
                  <a:cubicBezTo>
                    <a:pt x="5958967" y="11811"/>
                    <a:pt x="5956046" y="10922"/>
                    <a:pt x="5952998" y="10287"/>
                  </a:cubicBezTo>
                  <a:cubicBezTo>
                    <a:pt x="5949950" y="9652"/>
                    <a:pt x="5946902" y="9398"/>
                    <a:pt x="5943727" y="9398"/>
                  </a:cubicBezTo>
                  <a:lnTo>
                    <a:pt x="57023" y="9398"/>
                  </a:lnTo>
                  <a:cubicBezTo>
                    <a:pt x="53848" y="9398"/>
                    <a:pt x="50800" y="9652"/>
                    <a:pt x="47752" y="10287"/>
                  </a:cubicBezTo>
                  <a:cubicBezTo>
                    <a:pt x="44704" y="10922"/>
                    <a:pt x="41783" y="11811"/>
                    <a:pt x="38862" y="12954"/>
                  </a:cubicBezTo>
                  <a:lnTo>
                    <a:pt x="37084" y="8509"/>
                  </a:lnTo>
                  <a:lnTo>
                    <a:pt x="38862" y="12954"/>
                  </a:lnTo>
                  <a:cubicBezTo>
                    <a:pt x="35941" y="14097"/>
                    <a:pt x="33274" y="15621"/>
                    <a:pt x="30607" y="17399"/>
                  </a:cubicBezTo>
                  <a:lnTo>
                    <a:pt x="27940" y="13589"/>
                  </a:lnTo>
                  <a:lnTo>
                    <a:pt x="30607" y="17526"/>
                  </a:lnTo>
                  <a:cubicBezTo>
                    <a:pt x="28067" y="19304"/>
                    <a:pt x="25654" y="21209"/>
                    <a:pt x="23368" y="23495"/>
                  </a:cubicBezTo>
                  <a:cubicBezTo>
                    <a:pt x="21209" y="25654"/>
                    <a:pt x="19177" y="28067"/>
                    <a:pt x="17399" y="30734"/>
                  </a:cubicBezTo>
                  <a:lnTo>
                    <a:pt x="13589" y="27940"/>
                  </a:lnTo>
                  <a:lnTo>
                    <a:pt x="17526" y="30607"/>
                  </a:lnTo>
                  <a:cubicBezTo>
                    <a:pt x="15748" y="33274"/>
                    <a:pt x="14351" y="35941"/>
                    <a:pt x="13081" y="38862"/>
                  </a:cubicBezTo>
                  <a:cubicBezTo>
                    <a:pt x="11938" y="41783"/>
                    <a:pt x="11049" y="44704"/>
                    <a:pt x="10414" y="47752"/>
                  </a:cubicBezTo>
                  <a:lnTo>
                    <a:pt x="5715" y="46863"/>
                  </a:lnTo>
                  <a:lnTo>
                    <a:pt x="10414" y="47752"/>
                  </a:lnTo>
                  <a:cubicBezTo>
                    <a:pt x="9779" y="50800"/>
                    <a:pt x="9525" y="53848"/>
                    <a:pt x="9525" y="57023"/>
                  </a:cubicBezTo>
                  <a:lnTo>
                    <a:pt x="9525" y="914527"/>
                  </a:lnTo>
                  <a:close/>
                </a:path>
              </a:pathLst>
            </a:custGeom>
            <a:solidFill>
              <a:srgbClr val="B2D7E5"/>
            </a:solid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7052826" y="7956546"/>
            <a:ext cx="8245085" cy="1824168"/>
            <a:chOff x="0" y="0"/>
            <a:chExt cx="6127750" cy="135572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68326" y="68453"/>
              <a:ext cx="5990971" cy="1218818"/>
            </a:xfrm>
            <a:custGeom>
              <a:avLst/>
              <a:gdLst/>
              <a:ahLst/>
              <a:cxnLst/>
              <a:rect r="r" b="b" t="t" l="l"/>
              <a:pathLst>
                <a:path h="1218818" w="5990971">
                  <a:moveTo>
                    <a:pt x="0" y="1166748"/>
                  </a:moveTo>
                  <a:lnTo>
                    <a:pt x="0" y="52070"/>
                  </a:lnTo>
                  <a:cubicBezTo>
                    <a:pt x="0" y="48641"/>
                    <a:pt x="381" y="45212"/>
                    <a:pt x="1016" y="41910"/>
                  </a:cubicBezTo>
                  <a:cubicBezTo>
                    <a:pt x="1651" y="38608"/>
                    <a:pt x="2667" y="35306"/>
                    <a:pt x="3937" y="32131"/>
                  </a:cubicBezTo>
                  <a:cubicBezTo>
                    <a:pt x="5207" y="28956"/>
                    <a:pt x="6858" y="25908"/>
                    <a:pt x="8763" y="23114"/>
                  </a:cubicBezTo>
                  <a:cubicBezTo>
                    <a:pt x="10668" y="20320"/>
                    <a:pt x="12827" y="17653"/>
                    <a:pt x="15240" y="15240"/>
                  </a:cubicBezTo>
                  <a:cubicBezTo>
                    <a:pt x="17653" y="12827"/>
                    <a:pt x="20320" y="10668"/>
                    <a:pt x="23114" y="8763"/>
                  </a:cubicBezTo>
                  <a:cubicBezTo>
                    <a:pt x="25908" y="6858"/>
                    <a:pt x="28956" y="5207"/>
                    <a:pt x="32131" y="3937"/>
                  </a:cubicBezTo>
                  <a:cubicBezTo>
                    <a:pt x="35306" y="2667"/>
                    <a:pt x="38608" y="1651"/>
                    <a:pt x="41910" y="1016"/>
                  </a:cubicBezTo>
                  <a:cubicBezTo>
                    <a:pt x="45212" y="381"/>
                    <a:pt x="48641" y="0"/>
                    <a:pt x="52070" y="0"/>
                  </a:cubicBezTo>
                  <a:lnTo>
                    <a:pt x="5938901" y="0"/>
                  </a:lnTo>
                  <a:cubicBezTo>
                    <a:pt x="5942330" y="0"/>
                    <a:pt x="5945759" y="381"/>
                    <a:pt x="5949061" y="1016"/>
                  </a:cubicBezTo>
                  <a:cubicBezTo>
                    <a:pt x="5952363" y="1651"/>
                    <a:pt x="5955665" y="2667"/>
                    <a:pt x="5958840" y="3937"/>
                  </a:cubicBezTo>
                  <a:cubicBezTo>
                    <a:pt x="5962015" y="5207"/>
                    <a:pt x="5965063" y="6858"/>
                    <a:pt x="5967857" y="8763"/>
                  </a:cubicBezTo>
                  <a:cubicBezTo>
                    <a:pt x="5970651" y="10668"/>
                    <a:pt x="5973318" y="12827"/>
                    <a:pt x="5975731" y="15240"/>
                  </a:cubicBezTo>
                  <a:cubicBezTo>
                    <a:pt x="5978144" y="17653"/>
                    <a:pt x="5980303" y="20320"/>
                    <a:pt x="5982208" y="23114"/>
                  </a:cubicBezTo>
                  <a:cubicBezTo>
                    <a:pt x="5984113" y="25908"/>
                    <a:pt x="5985764" y="28956"/>
                    <a:pt x="5987034" y="32131"/>
                  </a:cubicBezTo>
                  <a:cubicBezTo>
                    <a:pt x="5988304" y="35306"/>
                    <a:pt x="5989320" y="38608"/>
                    <a:pt x="5989955" y="41910"/>
                  </a:cubicBezTo>
                  <a:cubicBezTo>
                    <a:pt x="5990590" y="45212"/>
                    <a:pt x="5990971" y="48641"/>
                    <a:pt x="5990971" y="52070"/>
                  </a:cubicBezTo>
                  <a:lnTo>
                    <a:pt x="5990971" y="1166748"/>
                  </a:lnTo>
                  <a:cubicBezTo>
                    <a:pt x="5990971" y="1170177"/>
                    <a:pt x="5990590" y="1173606"/>
                    <a:pt x="5989955" y="1176908"/>
                  </a:cubicBezTo>
                  <a:cubicBezTo>
                    <a:pt x="5989320" y="1180210"/>
                    <a:pt x="5988304" y="1183512"/>
                    <a:pt x="5987034" y="1186687"/>
                  </a:cubicBezTo>
                  <a:cubicBezTo>
                    <a:pt x="5985764" y="1189862"/>
                    <a:pt x="5984113" y="1192910"/>
                    <a:pt x="5982208" y="1195704"/>
                  </a:cubicBezTo>
                  <a:cubicBezTo>
                    <a:pt x="5980303" y="1198498"/>
                    <a:pt x="5978144" y="1201165"/>
                    <a:pt x="5975731" y="1203578"/>
                  </a:cubicBezTo>
                  <a:cubicBezTo>
                    <a:pt x="5973318" y="1205991"/>
                    <a:pt x="5970651" y="1208150"/>
                    <a:pt x="5967857" y="1210055"/>
                  </a:cubicBezTo>
                  <a:cubicBezTo>
                    <a:pt x="5965063" y="1211960"/>
                    <a:pt x="5962015" y="1213611"/>
                    <a:pt x="5958840" y="1214881"/>
                  </a:cubicBezTo>
                  <a:cubicBezTo>
                    <a:pt x="5955665" y="1216151"/>
                    <a:pt x="5952363" y="1217167"/>
                    <a:pt x="5949061" y="1217802"/>
                  </a:cubicBezTo>
                  <a:cubicBezTo>
                    <a:pt x="5945759" y="1218437"/>
                    <a:pt x="5942330" y="1218818"/>
                    <a:pt x="5938901" y="1218818"/>
                  </a:cubicBezTo>
                  <a:lnTo>
                    <a:pt x="52197" y="1218818"/>
                  </a:lnTo>
                  <a:cubicBezTo>
                    <a:pt x="48768" y="1218818"/>
                    <a:pt x="45339" y="1218437"/>
                    <a:pt x="42037" y="1217802"/>
                  </a:cubicBezTo>
                  <a:cubicBezTo>
                    <a:pt x="38735" y="1217167"/>
                    <a:pt x="35433" y="1216151"/>
                    <a:pt x="32258" y="1214881"/>
                  </a:cubicBezTo>
                  <a:cubicBezTo>
                    <a:pt x="29083" y="1213611"/>
                    <a:pt x="26035" y="1211960"/>
                    <a:pt x="23241" y="1210055"/>
                  </a:cubicBezTo>
                  <a:cubicBezTo>
                    <a:pt x="20447" y="1208150"/>
                    <a:pt x="17780" y="1205991"/>
                    <a:pt x="15367" y="1203578"/>
                  </a:cubicBezTo>
                  <a:cubicBezTo>
                    <a:pt x="12954" y="1201165"/>
                    <a:pt x="10795" y="1198498"/>
                    <a:pt x="8890" y="1195704"/>
                  </a:cubicBezTo>
                  <a:cubicBezTo>
                    <a:pt x="6985" y="1192910"/>
                    <a:pt x="5334" y="1189862"/>
                    <a:pt x="4064" y="1186687"/>
                  </a:cubicBezTo>
                  <a:cubicBezTo>
                    <a:pt x="2794" y="1183512"/>
                    <a:pt x="1778" y="1180210"/>
                    <a:pt x="1143" y="1176908"/>
                  </a:cubicBezTo>
                  <a:cubicBezTo>
                    <a:pt x="508" y="1173606"/>
                    <a:pt x="127" y="1170177"/>
                    <a:pt x="127" y="1166748"/>
                  </a:cubicBezTo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63373" y="63373"/>
              <a:ext cx="6001004" cy="1228724"/>
            </a:xfrm>
            <a:custGeom>
              <a:avLst/>
              <a:gdLst/>
              <a:ahLst/>
              <a:cxnLst/>
              <a:rect r="r" b="b" t="t" l="l"/>
              <a:pathLst>
                <a:path h="1228724" w="6001004">
                  <a:moveTo>
                    <a:pt x="127" y="1171828"/>
                  </a:moveTo>
                  <a:lnTo>
                    <a:pt x="127" y="57150"/>
                  </a:lnTo>
                  <a:lnTo>
                    <a:pt x="4953" y="57150"/>
                  </a:lnTo>
                  <a:lnTo>
                    <a:pt x="127" y="57150"/>
                  </a:lnTo>
                  <a:cubicBezTo>
                    <a:pt x="127" y="53340"/>
                    <a:pt x="508" y="49657"/>
                    <a:pt x="1270" y="45974"/>
                  </a:cubicBezTo>
                  <a:lnTo>
                    <a:pt x="5969" y="46863"/>
                  </a:lnTo>
                  <a:lnTo>
                    <a:pt x="1270" y="45974"/>
                  </a:lnTo>
                  <a:cubicBezTo>
                    <a:pt x="2032" y="42291"/>
                    <a:pt x="3048" y="38735"/>
                    <a:pt x="4572" y="35306"/>
                  </a:cubicBezTo>
                  <a:lnTo>
                    <a:pt x="9017" y="37084"/>
                  </a:lnTo>
                  <a:lnTo>
                    <a:pt x="4572" y="35306"/>
                  </a:lnTo>
                  <a:cubicBezTo>
                    <a:pt x="5969" y="31877"/>
                    <a:pt x="7747" y="28575"/>
                    <a:pt x="9779" y="25400"/>
                  </a:cubicBezTo>
                  <a:cubicBezTo>
                    <a:pt x="11811" y="22352"/>
                    <a:pt x="14224" y="19431"/>
                    <a:pt x="16891" y="16764"/>
                  </a:cubicBezTo>
                  <a:lnTo>
                    <a:pt x="20320" y="20193"/>
                  </a:lnTo>
                  <a:lnTo>
                    <a:pt x="16891" y="16764"/>
                  </a:lnTo>
                  <a:cubicBezTo>
                    <a:pt x="19558" y="14097"/>
                    <a:pt x="22479" y="11811"/>
                    <a:pt x="25527" y="9652"/>
                  </a:cubicBezTo>
                  <a:cubicBezTo>
                    <a:pt x="28575" y="7620"/>
                    <a:pt x="31877" y="5842"/>
                    <a:pt x="35433" y="4445"/>
                  </a:cubicBezTo>
                  <a:cubicBezTo>
                    <a:pt x="38862" y="3048"/>
                    <a:pt x="42418" y="1905"/>
                    <a:pt x="46101" y="1143"/>
                  </a:cubicBezTo>
                  <a:lnTo>
                    <a:pt x="46990" y="5842"/>
                  </a:lnTo>
                  <a:lnTo>
                    <a:pt x="46101" y="1143"/>
                  </a:lnTo>
                  <a:cubicBezTo>
                    <a:pt x="49784" y="381"/>
                    <a:pt x="53467" y="0"/>
                    <a:pt x="57277" y="0"/>
                  </a:cubicBezTo>
                  <a:lnTo>
                    <a:pt x="57277" y="4826"/>
                  </a:lnTo>
                  <a:lnTo>
                    <a:pt x="57277" y="127"/>
                  </a:lnTo>
                  <a:lnTo>
                    <a:pt x="5943854" y="127"/>
                  </a:lnTo>
                  <a:lnTo>
                    <a:pt x="5943854" y="4953"/>
                  </a:lnTo>
                  <a:lnTo>
                    <a:pt x="5943854" y="127"/>
                  </a:lnTo>
                  <a:cubicBezTo>
                    <a:pt x="5947537" y="127"/>
                    <a:pt x="5951347" y="508"/>
                    <a:pt x="5955030" y="1270"/>
                  </a:cubicBezTo>
                  <a:lnTo>
                    <a:pt x="5954141" y="5969"/>
                  </a:lnTo>
                  <a:lnTo>
                    <a:pt x="5955030" y="1270"/>
                  </a:lnTo>
                  <a:cubicBezTo>
                    <a:pt x="5958713" y="2032"/>
                    <a:pt x="5962269" y="3048"/>
                    <a:pt x="5965698" y="4572"/>
                  </a:cubicBezTo>
                  <a:cubicBezTo>
                    <a:pt x="5969127" y="5969"/>
                    <a:pt x="5972429" y="7747"/>
                    <a:pt x="5975604" y="9779"/>
                  </a:cubicBezTo>
                  <a:cubicBezTo>
                    <a:pt x="5978652" y="11811"/>
                    <a:pt x="5981573" y="14224"/>
                    <a:pt x="5984240" y="16891"/>
                  </a:cubicBezTo>
                  <a:cubicBezTo>
                    <a:pt x="5986907" y="19558"/>
                    <a:pt x="5989193" y="22479"/>
                    <a:pt x="5991352" y="25527"/>
                  </a:cubicBezTo>
                  <a:cubicBezTo>
                    <a:pt x="5993384" y="28702"/>
                    <a:pt x="5995162" y="31877"/>
                    <a:pt x="5996559" y="35433"/>
                  </a:cubicBezTo>
                  <a:cubicBezTo>
                    <a:pt x="5997956" y="38862"/>
                    <a:pt x="5999099" y="42418"/>
                    <a:pt x="5999861" y="46101"/>
                  </a:cubicBezTo>
                  <a:cubicBezTo>
                    <a:pt x="6000623" y="49784"/>
                    <a:pt x="6001004" y="53467"/>
                    <a:pt x="6001004" y="57277"/>
                  </a:cubicBezTo>
                  <a:lnTo>
                    <a:pt x="5996178" y="57277"/>
                  </a:lnTo>
                  <a:lnTo>
                    <a:pt x="6001004" y="57277"/>
                  </a:lnTo>
                  <a:lnTo>
                    <a:pt x="6001004" y="1171828"/>
                  </a:lnTo>
                  <a:lnTo>
                    <a:pt x="5996178" y="1171828"/>
                  </a:lnTo>
                  <a:lnTo>
                    <a:pt x="6001004" y="1171828"/>
                  </a:lnTo>
                  <a:cubicBezTo>
                    <a:pt x="6001004" y="1175511"/>
                    <a:pt x="6000623" y="1179321"/>
                    <a:pt x="5999861" y="1182877"/>
                  </a:cubicBezTo>
                  <a:cubicBezTo>
                    <a:pt x="5999099" y="1186560"/>
                    <a:pt x="5998083" y="1190116"/>
                    <a:pt x="5996559" y="1193545"/>
                  </a:cubicBezTo>
                  <a:cubicBezTo>
                    <a:pt x="5995162" y="1196974"/>
                    <a:pt x="5993384" y="1200276"/>
                    <a:pt x="5991352" y="1203324"/>
                  </a:cubicBezTo>
                  <a:cubicBezTo>
                    <a:pt x="5989320" y="1206499"/>
                    <a:pt x="5986907" y="1209293"/>
                    <a:pt x="5984240" y="1211960"/>
                  </a:cubicBezTo>
                  <a:cubicBezTo>
                    <a:pt x="5981573" y="1214627"/>
                    <a:pt x="5978652" y="1216913"/>
                    <a:pt x="5975604" y="1219072"/>
                  </a:cubicBezTo>
                  <a:lnTo>
                    <a:pt x="5972937" y="1215135"/>
                  </a:lnTo>
                  <a:lnTo>
                    <a:pt x="5975604" y="1219072"/>
                  </a:lnTo>
                  <a:cubicBezTo>
                    <a:pt x="5972556" y="1221104"/>
                    <a:pt x="5969254" y="1222882"/>
                    <a:pt x="5965825" y="1224279"/>
                  </a:cubicBezTo>
                  <a:cubicBezTo>
                    <a:pt x="5962396" y="1225676"/>
                    <a:pt x="5958840" y="1226819"/>
                    <a:pt x="5955157" y="1227581"/>
                  </a:cubicBezTo>
                  <a:cubicBezTo>
                    <a:pt x="5951474" y="1228343"/>
                    <a:pt x="5947791" y="1228724"/>
                    <a:pt x="5943981" y="1228724"/>
                  </a:cubicBezTo>
                  <a:lnTo>
                    <a:pt x="5943981" y="1223898"/>
                  </a:lnTo>
                  <a:lnTo>
                    <a:pt x="5943981" y="1228724"/>
                  </a:lnTo>
                  <a:lnTo>
                    <a:pt x="57150" y="1228724"/>
                  </a:lnTo>
                  <a:lnTo>
                    <a:pt x="57150" y="1223898"/>
                  </a:lnTo>
                  <a:lnTo>
                    <a:pt x="57150" y="1228724"/>
                  </a:lnTo>
                  <a:cubicBezTo>
                    <a:pt x="53467" y="1228724"/>
                    <a:pt x="49657" y="1228343"/>
                    <a:pt x="45974" y="1227581"/>
                  </a:cubicBezTo>
                  <a:cubicBezTo>
                    <a:pt x="42291" y="1226819"/>
                    <a:pt x="38735" y="1225803"/>
                    <a:pt x="35306" y="1224279"/>
                  </a:cubicBezTo>
                  <a:cubicBezTo>
                    <a:pt x="31877" y="1222882"/>
                    <a:pt x="28575" y="1221104"/>
                    <a:pt x="25400" y="1219072"/>
                  </a:cubicBezTo>
                  <a:cubicBezTo>
                    <a:pt x="22352" y="1217040"/>
                    <a:pt x="19431" y="1214627"/>
                    <a:pt x="16764" y="1211960"/>
                  </a:cubicBezTo>
                  <a:lnTo>
                    <a:pt x="20193" y="1208531"/>
                  </a:lnTo>
                  <a:lnTo>
                    <a:pt x="16764" y="1211960"/>
                  </a:lnTo>
                  <a:cubicBezTo>
                    <a:pt x="14097" y="1209293"/>
                    <a:pt x="11811" y="1206499"/>
                    <a:pt x="9652" y="1203324"/>
                  </a:cubicBezTo>
                  <a:lnTo>
                    <a:pt x="13589" y="1200657"/>
                  </a:lnTo>
                  <a:lnTo>
                    <a:pt x="9652" y="1203324"/>
                  </a:lnTo>
                  <a:cubicBezTo>
                    <a:pt x="7620" y="1200276"/>
                    <a:pt x="5842" y="1196974"/>
                    <a:pt x="4445" y="1193418"/>
                  </a:cubicBezTo>
                  <a:cubicBezTo>
                    <a:pt x="3048" y="1189989"/>
                    <a:pt x="1905" y="1186433"/>
                    <a:pt x="1143" y="1182750"/>
                  </a:cubicBezTo>
                  <a:lnTo>
                    <a:pt x="5842" y="1181861"/>
                  </a:lnTo>
                  <a:lnTo>
                    <a:pt x="1143" y="1182750"/>
                  </a:lnTo>
                  <a:cubicBezTo>
                    <a:pt x="381" y="1179067"/>
                    <a:pt x="0" y="1175384"/>
                    <a:pt x="0" y="1171574"/>
                  </a:cubicBezTo>
                  <a:lnTo>
                    <a:pt x="4826" y="1171574"/>
                  </a:lnTo>
                  <a:lnTo>
                    <a:pt x="127" y="1171574"/>
                  </a:lnTo>
                  <a:moveTo>
                    <a:pt x="9652" y="1171574"/>
                  </a:moveTo>
                  <a:cubicBezTo>
                    <a:pt x="9652" y="1174749"/>
                    <a:pt x="9906" y="1177797"/>
                    <a:pt x="10541" y="1180845"/>
                  </a:cubicBezTo>
                  <a:cubicBezTo>
                    <a:pt x="11176" y="1183893"/>
                    <a:pt x="12065" y="1186941"/>
                    <a:pt x="13208" y="1189735"/>
                  </a:cubicBezTo>
                  <a:lnTo>
                    <a:pt x="8763" y="1191513"/>
                  </a:lnTo>
                  <a:lnTo>
                    <a:pt x="13208" y="1189735"/>
                  </a:lnTo>
                  <a:cubicBezTo>
                    <a:pt x="14351" y="1192656"/>
                    <a:pt x="15875" y="1195323"/>
                    <a:pt x="17653" y="1197990"/>
                  </a:cubicBezTo>
                  <a:cubicBezTo>
                    <a:pt x="19431" y="1200657"/>
                    <a:pt x="21336" y="1202943"/>
                    <a:pt x="23622" y="1205229"/>
                  </a:cubicBezTo>
                  <a:cubicBezTo>
                    <a:pt x="25781" y="1207388"/>
                    <a:pt x="28194" y="1209420"/>
                    <a:pt x="30861" y="1211198"/>
                  </a:cubicBezTo>
                  <a:lnTo>
                    <a:pt x="28194" y="1215135"/>
                  </a:lnTo>
                  <a:lnTo>
                    <a:pt x="30861" y="1211198"/>
                  </a:lnTo>
                  <a:cubicBezTo>
                    <a:pt x="33401" y="1212976"/>
                    <a:pt x="36195" y="1214373"/>
                    <a:pt x="39116" y="1215643"/>
                  </a:cubicBezTo>
                  <a:lnTo>
                    <a:pt x="37338" y="1220088"/>
                  </a:lnTo>
                  <a:lnTo>
                    <a:pt x="39116" y="1215643"/>
                  </a:lnTo>
                  <a:cubicBezTo>
                    <a:pt x="42037" y="1216786"/>
                    <a:pt x="44958" y="1217675"/>
                    <a:pt x="48006" y="1218310"/>
                  </a:cubicBezTo>
                  <a:lnTo>
                    <a:pt x="47117" y="1223009"/>
                  </a:lnTo>
                  <a:lnTo>
                    <a:pt x="48006" y="1218310"/>
                  </a:lnTo>
                  <a:cubicBezTo>
                    <a:pt x="51054" y="1218945"/>
                    <a:pt x="54102" y="1219199"/>
                    <a:pt x="57277" y="1219199"/>
                  </a:cubicBezTo>
                  <a:lnTo>
                    <a:pt x="5943854" y="1219199"/>
                  </a:lnTo>
                  <a:cubicBezTo>
                    <a:pt x="5947029" y="1219199"/>
                    <a:pt x="5950077" y="1218945"/>
                    <a:pt x="5953125" y="1218310"/>
                  </a:cubicBezTo>
                  <a:lnTo>
                    <a:pt x="5954014" y="1223009"/>
                  </a:lnTo>
                  <a:lnTo>
                    <a:pt x="5953125" y="1218310"/>
                  </a:lnTo>
                  <a:cubicBezTo>
                    <a:pt x="5956173" y="1217675"/>
                    <a:pt x="5959094" y="1216786"/>
                    <a:pt x="5962015" y="1215643"/>
                  </a:cubicBezTo>
                  <a:lnTo>
                    <a:pt x="5963793" y="1220088"/>
                  </a:lnTo>
                  <a:lnTo>
                    <a:pt x="5962015" y="1215643"/>
                  </a:lnTo>
                  <a:cubicBezTo>
                    <a:pt x="5964936" y="1214500"/>
                    <a:pt x="5967603" y="1212976"/>
                    <a:pt x="5970270" y="1211198"/>
                  </a:cubicBezTo>
                  <a:cubicBezTo>
                    <a:pt x="5972810" y="1209420"/>
                    <a:pt x="5975223" y="1207515"/>
                    <a:pt x="5977509" y="1205356"/>
                  </a:cubicBezTo>
                  <a:lnTo>
                    <a:pt x="5980938" y="1208785"/>
                  </a:lnTo>
                  <a:lnTo>
                    <a:pt x="5977509" y="1205356"/>
                  </a:lnTo>
                  <a:cubicBezTo>
                    <a:pt x="5979668" y="1203197"/>
                    <a:pt x="5981700" y="1200784"/>
                    <a:pt x="5983478" y="1198117"/>
                  </a:cubicBezTo>
                  <a:lnTo>
                    <a:pt x="5987415" y="1200784"/>
                  </a:lnTo>
                  <a:lnTo>
                    <a:pt x="5983478" y="1198117"/>
                  </a:lnTo>
                  <a:cubicBezTo>
                    <a:pt x="5985256" y="1195577"/>
                    <a:pt x="5986653" y="1192783"/>
                    <a:pt x="5987923" y="1189862"/>
                  </a:cubicBezTo>
                  <a:lnTo>
                    <a:pt x="5992368" y="1191640"/>
                  </a:lnTo>
                  <a:lnTo>
                    <a:pt x="5987923" y="1189862"/>
                  </a:lnTo>
                  <a:cubicBezTo>
                    <a:pt x="5989066" y="1186941"/>
                    <a:pt x="5989955" y="1184020"/>
                    <a:pt x="5990590" y="1180972"/>
                  </a:cubicBezTo>
                  <a:lnTo>
                    <a:pt x="5995289" y="1181861"/>
                  </a:lnTo>
                  <a:lnTo>
                    <a:pt x="5990590" y="1180972"/>
                  </a:lnTo>
                  <a:cubicBezTo>
                    <a:pt x="5991225" y="1177924"/>
                    <a:pt x="5991479" y="1174749"/>
                    <a:pt x="5991479" y="1171701"/>
                  </a:cubicBezTo>
                  <a:lnTo>
                    <a:pt x="5991479" y="57150"/>
                  </a:lnTo>
                  <a:cubicBezTo>
                    <a:pt x="5991479" y="53975"/>
                    <a:pt x="5991225" y="50927"/>
                    <a:pt x="5990590" y="47879"/>
                  </a:cubicBezTo>
                  <a:lnTo>
                    <a:pt x="5995289" y="46990"/>
                  </a:lnTo>
                  <a:lnTo>
                    <a:pt x="5990590" y="47879"/>
                  </a:lnTo>
                  <a:cubicBezTo>
                    <a:pt x="5989955" y="44831"/>
                    <a:pt x="5989066" y="41910"/>
                    <a:pt x="5987923" y="38989"/>
                  </a:cubicBezTo>
                  <a:lnTo>
                    <a:pt x="5992368" y="37211"/>
                  </a:lnTo>
                  <a:lnTo>
                    <a:pt x="5987923" y="38989"/>
                  </a:lnTo>
                  <a:cubicBezTo>
                    <a:pt x="5986780" y="36068"/>
                    <a:pt x="5985256" y="33401"/>
                    <a:pt x="5983478" y="30734"/>
                  </a:cubicBezTo>
                  <a:lnTo>
                    <a:pt x="5987415" y="28067"/>
                  </a:lnTo>
                  <a:lnTo>
                    <a:pt x="5983478" y="30734"/>
                  </a:lnTo>
                  <a:cubicBezTo>
                    <a:pt x="5981700" y="28194"/>
                    <a:pt x="5979795" y="25781"/>
                    <a:pt x="5977509" y="23495"/>
                  </a:cubicBezTo>
                  <a:lnTo>
                    <a:pt x="5980938" y="20066"/>
                  </a:lnTo>
                  <a:lnTo>
                    <a:pt x="5977509" y="23495"/>
                  </a:lnTo>
                  <a:cubicBezTo>
                    <a:pt x="5975350" y="21336"/>
                    <a:pt x="5972937" y="19304"/>
                    <a:pt x="5970270" y="17526"/>
                  </a:cubicBezTo>
                  <a:lnTo>
                    <a:pt x="5972937" y="13589"/>
                  </a:lnTo>
                  <a:lnTo>
                    <a:pt x="5970270" y="17526"/>
                  </a:lnTo>
                  <a:cubicBezTo>
                    <a:pt x="5967603" y="15748"/>
                    <a:pt x="5964936" y="14351"/>
                    <a:pt x="5962015" y="13081"/>
                  </a:cubicBezTo>
                  <a:lnTo>
                    <a:pt x="5963793" y="8636"/>
                  </a:lnTo>
                  <a:lnTo>
                    <a:pt x="5962015" y="13081"/>
                  </a:lnTo>
                  <a:cubicBezTo>
                    <a:pt x="5959094" y="11938"/>
                    <a:pt x="5956173" y="11049"/>
                    <a:pt x="5953125" y="10414"/>
                  </a:cubicBezTo>
                  <a:cubicBezTo>
                    <a:pt x="5950077" y="9779"/>
                    <a:pt x="5947029" y="9525"/>
                    <a:pt x="5943854" y="9525"/>
                  </a:cubicBezTo>
                  <a:lnTo>
                    <a:pt x="57150" y="9525"/>
                  </a:lnTo>
                  <a:cubicBezTo>
                    <a:pt x="53975" y="9525"/>
                    <a:pt x="50927" y="9779"/>
                    <a:pt x="47879" y="10414"/>
                  </a:cubicBezTo>
                  <a:cubicBezTo>
                    <a:pt x="44831" y="11049"/>
                    <a:pt x="41910" y="11938"/>
                    <a:pt x="38989" y="13081"/>
                  </a:cubicBezTo>
                  <a:lnTo>
                    <a:pt x="37211" y="8636"/>
                  </a:lnTo>
                  <a:lnTo>
                    <a:pt x="38989" y="13081"/>
                  </a:lnTo>
                  <a:cubicBezTo>
                    <a:pt x="36068" y="14224"/>
                    <a:pt x="33401" y="15748"/>
                    <a:pt x="30734" y="17526"/>
                  </a:cubicBezTo>
                  <a:lnTo>
                    <a:pt x="28067" y="13716"/>
                  </a:lnTo>
                  <a:lnTo>
                    <a:pt x="30734" y="17653"/>
                  </a:lnTo>
                  <a:cubicBezTo>
                    <a:pt x="28194" y="19431"/>
                    <a:pt x="25781" y="21336"/>
                    <a:pt x="23495" y="23622"/>
                  </a:cubicBezTo>
                  <a:cubicBezTo>
                    <a:pt x="21336" y="25781"/>
                    <a:pt x="19304" y="28194"/>
                    <a:pt x="17526" y="30861"/>
                  </a:cubicBezTo>
                  <a:lnTo>
                    <a:pt x="13716" y="28067"/>
                  </a:lnTo>
                  <a:lnTo>
                    <a:pt x="17653" y="30734"/>
                  </a:lnTo>
                  <a:cubicBezTo>
                    <a:pt x="15875" y="33401"/>
                    <a:pt x="14478" y="36068"/>
                    <a:pt x="13208" y="38989"/>
                  </a:cubicBezTo>
                  <a:cubicBezTo>
                    <a:pt x="12065" y="41910"/>
                    <a:pt x="11176" y="44831"/>
                    <a:pt x="10541" y="47879"/>
                  </a:cubicBezTo>
                  <a:cubicBezTo>
                    <a:pt x="9906" y="50927"/>
                    <a:pt x="9652" y="53975"/>
                    <a:pt x="9652" y="57150"/>
                  </a:cubicBezTo>
                  <a:lnTo>
                    <a:pt x="9652" y="1171828"/>
                  </a:lnTo>
                  <a:close/>
                </a:path>
              </a:pathLst>
            </a:custGeom>
            <a:solidFill>
              <a:srgbClr val="B2D7E5"/>
            </a:solid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7052826" y="914400"/>
            <a:ext cx="9058176" cy="8030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625"/>
              </a:lnSpc>
            </a:pPr>
            <a:r>
              <a:rPr lang="en-US" b="true" sz="4541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CAS D'USAGE — RECRUTEMENT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8323725" y="1948311"/>
            <a:ext cx="44703" cy="4943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14"/>
              </a:lnSpc>
            </a:pPr>
            <a:r>
              <a:rPr lang="en-US" sz="17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7368156" y="5301470"/>
            <a:ext cx="6788293" cy="714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24"/>
              </a:lnSpc>
            </a:pPr>
            <a:r>
              <a:rPr lang="en-US" sz="17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Générer 10 questions ciblées pour un poste RH généraliste, </a:t>
            </a:r>
            <a:r>
              <a:rPr lang="en-US" b="true" sz="1725">
                <a:solidFill>
                  <a:srgbClr val="3B3535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avec critères d'évaluation</a:t>
            </a:r>
            <a:r>
              <a:rPr lang="en-US" sz="17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associés.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7368156" y="8720104"/>
            <a:ext cx="7245626" cy="6879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24"/>
              </a:lnSpc>
            </a:pPr>
            <a:r>
              <a:rPr lang="en-US" sz="17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Préparer un message de refus ou de suite </a:t>
            </a:r>
            <a:r>
              <a:rPr lang="en-US" b="true" sz="1725">
                <a:solidFill>
                  <a:srgbClr val="3B3535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respectueux et professionnel</a:t>
            </a:r>
            <a:r>
              <a:rPr lang="en-US" sz="17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pour chaque candidat.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7368156" y="7223551"/>
            <a:ext cx="7262300" cy="3173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15"/>
              </a:lnSpc>
            </a:pPr>
            <a:r>
              <a:rPr lang="en-US" sz="17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Résumer 3 CV dans un format homogène pour faciliter la </a:t>
            </a:r>
            <a:r>
              <a:rPr lang="en-US" b="true" sz="1725">
                <a:solidFill>
                  <a:srgbClr val="3B3535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réunion de shortlist</a:t>
            </a:r>
            <a:r>
              <a:rPr lang="en-US" sz="17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.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7368156" y="3439830"/>
            <a:ext cx="7434357" cy="6879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24"/>
              </a:lnSpc>
            </a:pPr>
            <a:r>
              <a:rPr lang="en-US" sz="17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Transformer une fiche de poste technique en offre d'emploi </a:t>
            </a:r>
            <a:r>
              <a:rPr lang="en-US" b="true" sz="1725">
                <a:solidFill>
                  <a:srgbClr val="3B3535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attractive et lisible</a:t>
            </a:r>
            <a:r>
              <a:rPr lang="en-US" sz="17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pour tous les profils.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7052826" y="2021141"/>
            <a:ext cx="8122459" cy="3133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15"/>
              </a:lnSpc>
            </a:pPr>
            <a:r>
              <a:rPr lang="en-US" sz="17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Des</a:t>
            </a:r>
            <a:r>
              <a:rPr lang="en-US" sz="172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7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exemples</a:t>
            </a:r>
            <a:r>
              <a:rPr lang="en-US" sz="172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7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concrets</a:t>
            </a:r>
            <a:r>
              <a:rPr lang="en-US" sz="172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7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pour</a:t>
            </a:r>
            <a:r>
              <a:rPr lang="en-US" sz="172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7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exploiter</a:t>
            </a:r>
            <a:r>
              <a:rPr lang="en-US" sz="172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7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l'IA</a:t>
            </a:r>
            <a:r>
              <a:rPr lang="en-US" sz="172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7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à</a:t>
            </a:r>
            <a:r>
              <a:rPr lang="en-US" sz="172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7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chaque</a:t>
            </a:r>
            <a:r>
              <a:rPr lang="en-US" sz="172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7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phase</a:t>
            </a:r>
            <a:r>
              <a:rPr lang="en-US" sz="172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7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du</a:t>
            </a:r>
            <a:r>
              <a:rPr lang="en-US" sz="172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7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processus</a:t>
            </a:r>
            <a:r>
              <a:rPr lang="en-US" sz="172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7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de</a:t>
            </a:r>
            <a:r>
              <a:rPr lang="en-US" sz="172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7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recrutement.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7368156" y="6702942"/>
            <a:ext cx="2144509" cy="3792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78"/>
              </a:lnSpc>
            </a:pPr>
            <a:r>
              <a:rPr lang="en-US" b="true" sz="2270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Synthèse de CV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7368156" y="8228070"/>
            <a:ext cx="2795534" cy="387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78"/>
              </a:lnSpc>
            </a:pPr>
            <a:r>
              <a:rPr lang="en-US" b="true" sz="2270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Courriel</a:t>
            </a:r>
            <a:r>
              <a:rPr lang="en-US" b="true" sz="2270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 de feedback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7368156" y="2960611"/>
            <a:ext cx="2604534" cy="3792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78"/>
              </a:lnSpc>
            </a:pPr>
            <a:r>
              <a:rPr lang="en-US" b="true" sz="2270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Annonce accessible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7368156" y="4831777"/>
            <a:ext cx="2884555" cy="3792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78"/>
              </a:lnSpc>
            </a:pPr>
            <a:r>
              <a:rPr lang="en-US" b="true" sz="2270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Questions d'entretien</a:t>
            </a:r>
          </a:p>
        </p:txBody>
      </p:sp>
    </p:spTree>
  </p:cSld>
  <p:clrMapOvr>
    <a:masterClrMapping/>
  </p:clrMapOvr>
</p:sld>
</file>

<file path=ppt/slides/slide6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6963" y="4367203"/>
            <a:ext cx="1704274" cy="1049955"/>
            <a:chOff x="0" y="0"/>
            <a:chExt cx="1422400" cy="8763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22400" cy="876300"/>
            </a:xfrm>
            <a:custGeom>
              <a:avLst/>
              <a:gdLst/>
              <a:ahLst/>
              <a:cxnLst/>
              <a:rect r="r" b="b" t="t" l="l"/>
              <a:pathLst>
                <a:path h="876300" w="1422400">
                  <a:moveTo>
                    <a:pt x="75946" y="0"/>
                  </a:moveTo>
                  <a:cubicBezTo>
                    <a:pt x="65913" y="0"/>
                    <a:pt x="56261" y="1905"/>
                    <a:pt x="46863" y="5715"/>
                  </a:cubicBezTo>
                  <a:cubicBezTo>
                    <a:pt x="37465" y="9525"/>
                    <a:pt x="29337" y="15113"/>
                    <a:pt x="22225" y="22225"/>
                  </a:cubicBezTo>
                  <a:cubicBezTo>
                    <a:pt x="15113" y="29337"/>
                    <a:pt x="9652" y="37592"/>
                    <a:pt x="5842" y="46863"/>
                  </a:cubicBezTo>
                  <a:cubicBezTo>
                    <a:pt x="2032" y="56134"/>
                    <a:pt x="0" y="65913"/>
                    <a:pt x="0" y="76073"/>
                  </a:cubicBezTo>
                  <a:lnTo>
                    <a:pt x="0" y="800227"/>
                  </a:lnTo>
                  <a:cubicBezTo>
                    <a:pt x="0" y="810260"/>
                    <a:pt x="1905" y="820039"/>
                    <a:pt x="5842" y="829310"/>
                  </a:cubicBezTo>
                  <a:cubicBezTo>
                    <a:pt x="9779" y="838581"/>
                    <a:pt x="15240" y="846836"/>
                    <a:pt x="22352" y="853948"/>
                  </a:cubicBezTo>
                  <a:cubicBezTo>
                    <a:pt x="29464" y="861060"/>
                    <a:pt x="37719" y="866521"/>
                    <a:pt x="46990" y="870458"/>
                  </a:cubicBezTo>
                  <a:cubicBezTo>
                    <a:pt x="56261" y="874395"/>
                    <a:pt x="66040" y="876300"/>
                    <a:pt x="76073" y="876300"/>
                  </a:cubicBezTo>
                  <a:lnTo>
                    <a:pt x="1346327" y="876300"/>
                  </a:lnTo>
                  <a:cubicBezTo>
                    <a:pt x="1356360" y="876300"/>
                    <a:pt x="1366139" y="874395"/>
                    <a:pt x="1375410" y="870458"/>
                  </a:cubicBezTo>
                  <a:cubicBezTo>
                    <a:pt x="1384681" y="866521"/>
                    <a:pt x="1392936" y="861060"/>
                    <a:pt x="1400048" y="853948"/>
                  </a:cubicBezTo>
                  <a:cubicBezTo>
                    <a:pt x="1407160" y="846836"/>
                    <a:pt x="1412621" y="838581"/>
                    <a:pt x="1416558" y="829310"/>
                  </a:cubicBezTo>
                  <a:cubicBezTo>
                    <a:pt x="1420495" y="820039"/>
                    <a:pt x="1422400" y="810260"/>
                    <a:pt x="1422400" y="800227"/>
                  </a:cubicBezTo>
                  <a:lnTo>
                    <a:pt x="1422400" y="76073"/>
                  </a:lnTo>
                  <a:cubicBezTo>
                    <a:pt x="1422400" y="66040"/>
                    <a:pt x="1420495" y="56261"/>
                    <a:pt x="1416558" y="46990"/>
                  </a:cubicBezTo>
                  <a:cubicBezTo>
                    <a:pt x="1412621" y="37719"/>
                    <a:pt x="1407160" y="29464"/>
                    <a:pt x="1400048" y="22352"/>
                  </a:cubicBezTo>
                  <a:cubicBezTo>
                    <a:pt x="1392936" y="15240"/>
                    <a:pt x="1384681" y="9779"/>
                    <a:pt x="1375410" y="5842"/>
                  </a:cubicBezTo>
                  <a:cubicBezTo>
                    <a:pt x="1366139" y="1905"/>
                    <a:pt x="1356360" y="127"/>
                    <a:pt x="1346327" y="127"/>
                  </a:cubicBezTo>
                  <a:close/>
                </a:path>
              </a:pathLst>
            </a:custGeom>
            <a:blipFill>
              <a:blip r:embed="rId2"/>
              <a:stretch>
                <a:fillRect l="-102" t="0" r="-13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5111565" y="4367203"/>
            <a:ext cx="1704274" cy="1049955"/>
            <a:chOff x="0" y="0"/>
            <a:chExt cx="1422400" cy="8763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422400" cy="876300"/>
            </a:xfrm>
            <a:custGeom>
              <a:avLst/>
              <a:gdLst/>
              <a:ahLst/>
              <a:cxnLst/>
              <a:rect r="r" b="b" t="t" l="l"/>
              <a:pathLst>
                <a:path h="876300" w="1422400">
                  <a:moveTo>
                    <a:pt x="76073" y="0"/>
                  </a:moveTo>
                  <a:cubicBezTo>
                    <a:pt x="65913" y="0"/>
                    <a:pt x="56261" y="1905"/>
                    <a:pt x="46863" y="5715"/>
                  </a:cubicBezTo>
                  <a:cubicBezTo>
                    <a:pt x="37465" y="9525"/>
                    <a:pt x="29337" y="15113"/>
                    <a:pt x="22225" y="22225"/>
                  </a:cubicBezTo>
                  <a:cubicBezTo>
                    <a:pt x="15113" y="29337"/>
                    <a:pt x="9652" y="37592"/>
                    <a:pt x="5842" y="46863"/>
                  </a:cubicBezTo>
                  <a:cubicBezTo>
                    <a:pt x="2032" y="56134"/>
                    <a:pt x="0" y="65913"/>
                    <a:pt x="0" y="76073"/>
                  </a:cubicBezTo>
                  <a:lnTo>
                    <a:pt x="0" y="800227"/>
                  </a:lnTo>
                  <a:cubicBezTo>
                    <a:pt x="0" y="810260"/>
                    <a:pt x="1905" y="820039"/>
                    <a:pt x="5842" y="829310"/>
                  </a:cubicBezTo>
                  <a:cubicBezTo>
                    <a:pt x="9779" y="838581"/>
                    <a:pt x="15240" y="846836"/>
                    <a:pt x="22352" y="853948"/>
                  </a:cubicBezTo>
                  <a:cubicBezTo>
                    <a:pt x="29464" y="861060"/>
                    <a:pt x="37719" y="866521"/>
                    <a:pt x="46990" y="870458"/>
                  </a:cubicBezTo>
                  <a:cubicBezTo>
                    <a:pt x="56261" y="874395"/>
                    <a:pt x="66040" y="876300"/>
                    <a:pt x="76073" y="876300"/>
                  </a:cubicBezTo>
                  <a:lnTo>
                    <a:pt x="1346327" y="876300"/>
                  </a:lnTo>
                  <a:cubicBezTo>
                    <a:pt x="1356360" y="876300"/>
                    <a:pt x="1366139" y="874395"/>
                    <a:pt x="1375410" y="870458"/>
                  </a:cubicBezTo>
                  <a:cubicBezTo>
                    <a:pt x="1384681" y="866521"/>
                    <a:pt x="1392936" y="861060"/>
                    <a:pt x="1400048" y="853948"/>
                  </a:cubicBezTo>
                  <a:cubicBezTo>
                    <a:pt x="1407160" y="846836"/>
                    <a:pt x="1412621" y="838581"/>
                    <a:pt x="1416558" y="829310"/>
                  </a:cubicBezTo>
                  <a:cubicBezTo>
                    <a:pt x="1420495" y="820039"/>
                    <a:pt x="1422400" y="810260"/>
                    <a:pt x="1422400" y="800227"/>
                  </a:cubicBezTo>
                  <a:lnTo>
                    <a:pt x="1422400" y="76073"/>
                  </a:lnTo>
                  <a:cubicBezTo>
                    <a:pt x="1422400" y="66040"/>
                    <a:pt x="1420495" y="56261"/>
                    <a:pt x="1416558" y="46990"/>
                  </a:cubicBezTo>
                  <a:cubicBezTo>
                    <a:pt x="1412621" y="37719"/>
                    <a:pt x="1407160" y="29464"/>
                    <a:pt x="1400048" y="22352"/>
                  </a:cubicBezTo>
                  <a:cubicBezTo>
                    <a:pt x="1392936" y="15240"/>
                    <a:pt x="1384681" y="9779"/>
                    <a:pt x="1375410" y="5842"/>
                  </a:cubicBezTo>
                  <a:cubicBezTo>
                    <a:pt x="1366139" y="1905"/>
                    <a:pt x="1356360" y="127"/>
                    <a:pt x="1346327" y="127"/>
                  </a:cubicBezTo>
                  <a:close/>
                </a:path>
              </a:pathLst>
            </a:custGeom>
            <a:blipFill>
              <a:blip r:embed="rId3"/>
              <a:stretch>
                <a:fillRect l="-102" t="0" r="-13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9311384" y="4367203"/>
            <a:ext cx="1689058" cy="1049955"/>
            <a:chOff x="0" y="0"/>
            <a:chExt cx="1409700" cy="8763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409700" cy="876300"/>
            </a:xfrm>
            <a:custGeom>
              <a:avLst/>
              <a:gdLst/>
              <a:ahLst/>
              <a:cxnLst/>
              <a:rect r="r" b="b" t="t" l="l"/>
              <a:pathLst>
                <a:path h="876300" w="1409700">
                  <a:moveTo>
                    <a:pt x="76073" y="0"/>
                  </a:moveTo>
                  <a:cubicBezTo>
                    <a:pt x="65913" y="0"/>
                    <a:pt x="56261" y="1905"/>
                    <a:pt x="46863" y="5715"/>
                  </a:cubicBezTo>
                  <a:cubicBezTo>
                    <a:pt x="37465" y="9525"/>
                    <a:pt x="29337" y="15113"/>
                    <a:pt x="22225" y="22225"/>
                  </a:cubicBezTo>
                  <a:cubicBezTo>
                    <a:pt x="15113" y="29337"/>
                    <a:pt x="9652" y="37592"/>
                    <a:pt x="5715" y="46863"/>
                  </a:cubicBezTo>
                  <a:cubicBezTo>
                    <a:pt x="1778" y="56134"/>
                    <a:pt x="0" y="65913"/>
                    <a:pt x="0" y="76073"/>
                  </a:cubicBezTo>
                  <a:lnTo>
                    <a:pt x="0" y="800227"/>
                  </a:lnTo>
                  <a:cubicBezTo>
                    <a:pt x="0" y="810260"/>
                    <a:pt x="1905" y="820039"/>
                    <a:pt x="5715" y="829310"/>
                  </a:cubicBezTo>
                  <a:cubicBezTo>
                    <a:pt x="9525" y="838581"/>
                    <a:pt x="15113" y="846836"/>
                    <a:pt x="22225" y="853948"/>
                  </a:cubicBezTo>
                  <a:cubicBezTo>
                    <a:pt x="29337" y="861060"/>
                    <a:pt x="37592" y="866521"/>
                    <a:pt x="46863" y="870458"/>
                  </a:cubicBezTo>
                  <a:cubicBezTo>
                    <a:pt x="56134" y="874395"/>
                    <a:pt x="65913" y="876300"/>
                    <a:pt x="75946" y="876300"/>
                  </a:cubicBezTo>
                  <a:lnTo>
                    <a:pt x="1333627" y="876300"/>
                  </a:lnTo>
                  <a:cubicBezTo>
                    <a:pt x="1343660" y="876300"/>
                    <a:pt x="1353439" y="874395"/>
                    <a:pt x="1362710" y="870458"/>
                  </a:cubicBezTo>
                  <a:cubicBezTo>
                    <a:pt x="1371981" y="866521"/>
                    <a:pt x="1380236" y="861060"/>
                    <a:pt x="1387348" y="853948"/>
                  </a:cubicBezTo>
                  <a:cubicBezTo>
                    <a:pt x="1394460" y="846836"/>
                    <a:pt x="1399921" y="838581"/>
                    <a:pt x="1403858" y="829310"/>
                  </a:cubicBezTo>
                  <a:cubicBezTo>
                    <a:pt x="1407795" y="820039"/>
                    <a:pt x="1409700" y="810260"/>
                    <a:pt x="1409700" y="800227"/>
                  </a:cubicBezTo>
                  <a:lnTo>
                    <a:pt x="1409700" y="76073"/>
                  </a:lnTo>
                  <a:cubicBezTo>
                    <a:pt x="1409700" y="66040"/>
                    <a:pt x="1407795" y="56261"/>
                    <a:pt x="1403858" y="46990"/>
                  </a:cubicBezTo>
                  <a:cubicBezTo>
                    <a:pt x="1399921" y="37719"/>
                    <a:pt x="1394460" y="29464"/>
                    <a:pt x="1387348" y="22352"/>
                  </a:cubicBezTo>
                  <a:cubicBezTo>
                    <a:pt x="1380236" y="15240"/>
                    <a:pt x="1371981" y="9779"/>
                    <a:pt x="1362710" y="5842"/>
                  </a:cubicBezTo>
                  <a:cubicBezTo>
                    <a:pt x="1353439" y="1905"/>
                    <a:pt x="1343660" y="127"/>
                    <a:pt x="1333627" y="127"/>
                  </a:cubicBezTo>
                  <a:close/>
                </a:path>
              </a:pathLst>
            </a:custGeom>
            <a:blipFill>
              <a:blip r:embed="rId4"/>
              <a:stretch>
                <a:fillRect l="-101" t="0" r="-14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3495986" y="4367203"/>
            <a:ext cx="1704274" cy="1049955"/>
            <a:chOff x="0" y="0"/>
            <a:chExt cx="1422400" cy="8763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422400" cy="876300"/>
            </a:xfrm>
            <a:custGeom>
              <a:avLst/>
              <a:gdLst/>
              <a:ahLst/>
              <a:cxnLst/>
              <a:rect r="r" b="b" t="t" l="l"/>
              <a:pathLst>
                <a:path h="876300" w="1422400">
                  <a:moveTo>
                    <a:pt x="76073" y="0"/>
                  </a:moveTo>
                  <a:cubicBezTo>
                    <a:pt x="65913" y="0"/>
                    <a:pt x="56261" y="1905"/>
                    <a:pt x="46863" y="5715"/>
                  </a:cubicBezTo>
                  <a:cubicBezTo>
                    <a:pt x="37465" y="9525"/>
                    <a:pt x="29337" y="15113"/>
                    <a:pt x="22225" y="22225"/>
                  </a:cubicBezTo>
                  <a:cubicBezTo>
                    <a:pt x="15113" y="29337"/>
                    <a:pt x="9652" y="37592"/>
                    <a:pt x="5715" y="46863"/>
                  </a:cubicBezTo>
                  <a:cubicBezTo>
                    <a:pt x="1778" y="56134"/>
                    <a:pt x="0" y="65913"/>
                    <a:pt x="0" y="76073"/>
                  </a:cubicBezTo>
                  <a:lnTo>
                    <a:pt x="0" y="800227"/>
                  </a:lnTo>
                  <a:cubicBezTo>
                    <a:pt x="0" y="810260"/>
                    <a:pt x="1905" y="820039"/>
                    <a:pt x="5715" y="829310"/>
                  </a:cubicBezTo>
                  <a:cubicBezTo>
                    <a:pt x="9525" y="838581"/>
                    <a:pt x="15113" y="846836"/>
                    <a:pt x="22225" y="853948"/>
                  </a:cubicBezTo>
                  <a:cubicBezTo>
                    <a:pt x="29337" y="861060"/>
                    <a:pt x="37592" y="866521"/>
                    <a:pt x="46863" y="870458"/>
                  </a:cubicBezTo>
                  <a:cubicBezTo>
                    <a:pt x="56134" y="874395"/>
                    <a:pt x="65913" y="876300"/>
                    <a:pt x="75946" y="876300"/>
                  </a:cubicBezTo>
                  <a:lnTo>
                    <a:pt x="1346327" y="876300"/>
                  </a:lnTo>
                  <a:cubicBezTo>
                    <a:pt x="1356360" y="876300"/>
                    <a:pt x="1366139" y="874395"/>
                    <a:pt x="1375410" y="870458"/>
                  </a:cubicBezTo>
                  <a:cubicBezTo>
                    <a:pt x="1384681" y="866521"/>
                    <a:pt x="1392936" y="861060"/>
                    <a:pt x="1400048" y="853948"/>
                  </a:cubicBezTo>
                  <a:cubicBezTo>
                    <a:pt x="1407160" y="846836"/>
                    <a:pt x="1412621" y="838581"/>
                    <a:pt x="1416558" y="829310"/>
                  </a:cubicBezTo>
                  <a:cubicBezTo>
                    <a:pt x="1420495" y="820039"/>
                    <a:pt x="1422400" y="810260"/>
                    <a:pt x="1422400" y="800227"/>
                  </a:cubicBezTo>
                  <a:lnTo>
                    <a:pt x="1422400" y="76073"/>
                  </a:lnTo>
                  <a:cubicBezTo>
                    <a:pt x="1422400" y="66040"/>
                    <a:pt x="1420495" y="56261"/>
                    <a:pt x="1416558" y="46990"/>
                  </a:cubicBezTo>
                  <a:cubicBezTo>
                    <a:pt x="1412621" y="37719"/>
                    <a:pt x="1407160" y="29464"/>
                    <a:pt x="1400048" y="22352"/>
                  </a:cubicBezTo>
                  <a:cubicBezTo>
                    <a:pt x="1392936" y="15240"/>
                    <a:pt x="1384681" y="9779"/>
                    <a:pt x="1375410" y="5842"/>
                  </a:cubicBezTo>
                  <a:cubicBezTo>
                    <a:pt x="1366139" y="1905"/>
                    <a:pt x="1356360" y="127"/>
                    <a:pt x="1346327" y="127"/>
                  </a:cubicBezTo>
                  <a:close/>
                </a:path>
              </a:pathLst>
            </a:custGeom>
            <a:blipFill>
              <a:blip r:embed="rId5"/>
              <a:stretch>
                <a:fillRect l="-102" t="0" r="-13" b="0"/>
              </a:stretch>
            </a:blip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924589" y="2401248"/>
            <a:ext cx="13720784" cy="10325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5"/>
              </a:lnSpc>
            </a:pPr>
            <a:r>
              <a:rPr lang="en-US" b="true" sz="5391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CAS D'USAGE — GESTION DES TALENTS</a:t>
            </a:r>
          </a:p>
          <a:p>
            <a:pPr algn="l">
              <a:lnSpc>
                <a:spcPts val="2695"/>
              </a:lnSpc>
            </a:pPr>
          </a:p>
          <a:p>
            <a:pPr algn="l">
              <a:lnSpc>
                <a:spcPts val="5122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L'IA peut structurer les démarches de développement interne, de mobilité et de revue de talents.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24589" y="6261373"/>
            <a:ext cx="3933587" cy="1249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1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Créer une cartographie simple et visuelle des compétences clés pour un métier donné.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5115598" y="6261373"/>
            <a:ext cx="3762383" cy="1249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1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Préparer une trame structurée de revue de talents à destination des managers.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306636" y="6261373"/>
            <a:ext cx="3787354" cy="1249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1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Structurer un plan individuel avec objectifs, actions, échéances et indicateurs de suivi.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497645" y="6687442"/>
            <a:ext cx="3626574" cy="1249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1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Générer un canevas de feedback structuré pour accompagner les candidatures internes.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24589" y="5683135"/>
            <a:ext cx="3922129" cy="4508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Matrice de compétences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5115598" y="5683135"/>
            <a:ext cx="2684141" cy="4508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Revue de talents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306636" y="5683135"/>
            <a:ext cx="3795723" cy="4508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Plan de développement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3497645" y="5711710"/>
            <a:ext cx="3053710" cy="8635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Feedback mobilité interne</a:t>
            </a:r>
          </a:p>
        </p:txBody>
      </p:sp>
    </p:spTree>
  </p:cSld>
  <p:clrMapOvr>
    <a:masterClrMapping/>
  </p:clrMapOvr>
</p:sld>
</file>

<file path=ppt/slides/slide65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6876" y="4299580"/>
            <a:ext cx="10263095" cy="4393315"/>
            <a:chOff x="0" y="0"/>
            <a:chExt cx="6424244" cy="27500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63500" y="63495"/>
              <a:ext cx="6297300" cy="2623060"/>
            </a:xfrm>
            <a:custGeom>
              <a:avLst/>
              <a:gdLst/>
              <a:ahLst/>
              <a:cxnLst/>
              <a:rect r="r" b="b" t="t" l="l"/>
              <a:pathLst>
                <a:path h="2623060" w="6297300">
                  <a:moveTo>
                    <a:pt x="54610" y="138816"/>
                  </a:moveTo>
                  <a:cubicBezTo>
                    <a:pt x="54610" y="61727"/>
                    <a:pt x="117475" y="-630"/>
                    <a:pt x="194564" y="5"/>
                  </a:cubicBezTo>
                  <a:lnTo>
                    <a:pt x="629793" y="3942"/>
                  </a:lnTo>
                  <a:cubicBezTo>
                    <a:pt x="705994" y="4577"/>
                    <a:pt x="767462" y="66553"/>
                    <a:pt x="767462" y="142753"/>
                  </a:cubicBezTo>
                  <a:lnTo>
                    <a:pt x="767462" y="2484249"/>
                  </a:lnTo>
                  <a:cubicBezTo>
                    <a:pt x="767462" y="2546987"/>
                    <a:pt x="818262" y="2597787"/>
                    <a:pt x="881000" y="2597787"/>
                  </a:cubicBezTo>
                  <a:lnTo>
                    <a:pt x="2234059" y="2597787"/>
                  </a:lnTo>
                  <a:cubicBezTo>
                    <a:pt x="2296797" y="2597787"/>
                    <a:pt x="2347597" y="2546987"/>
                    <a:pt x="2347597" y="2484249"/>
                  </a:cubicBezTo>
                  <a:lnTo>
                    <a:pt x="2347597" y="143642"/>
                  </a:lnTo>
                  <a:cubicBezTo>
                    <a:pt x="2347597" y="67061"/>
                    <a:pt x="2409700" y="4831"/>
                    <a:pt x="2486408" y="4831"/>
                  </a:cubicBezTo>
                  <a:lnTo>
                    <a:pt x="3867661" y="4831"/>
                  </a:lnTo>
                  <a:cubicBezTo>
                    <a:pt x="3944242" y="4831"/>
                    <a:pt x="4006472" y="66934"/>
                    <a:pt x="4006472" y="143642"/>
                  </a:cubicBezTo>
                  <a:lnTo>
                    <a:pt x="4006472" y="2429258"/>
                  </a:lnTo>
                  <a:cubicBezTo>
                    <a:pt x="4006472" y="2491996"/>
                    <a:pt x="4057272" y="2542796"/>
                    <a:pt x="4120010" y="2542796"/>
                  </a:cubicBezTo>
                  <a:lnTo>
                    <a:pt x="5450971" y="2542796"/>
                  </a:lnTo>
                  <a:cubicBezTo>
                    <a:pt x="5513709" y="2542796"/>
                    <a:pt x="5564509" y="2491996"/>
                    <a:pt x="5564509" y="2429258"/>
                  </a:cubicBezTo>
                  <a:lnTo>
                    <a:pt x="5564509" y="143642"/>
                  </a:lnTo>
                  <a:cubicBezTo>
                    <a:pt x="5564509" y="67061"/>
                    <a:pt x="5626612" y="4831"/>
                    <a:pt x="5703320" y="4831"/>
                  </a:cubicBezTo>
                  <a:lnTo>
                    <a:pt x="6103879" y="4831"/>
                  </a:lnTo>
                  <a:cubicBezTo>
                    <a:pt x="6180460" y="4831"/>
                    <a:pt x="6242690" y="66934"/>
                    <a:pt x="6242690" y="143642"/>
                  </a:cubicBezTo>
                  <a:lnTo>
                    <a:pt x="6242690" y="1254383"/>
                  </a:lnTo>
                  <a:cubicBezTo>
                    <a:pt x="6273805" y="1260352"/>
                    <a:pt x="6297300" y="1287656"/>
                    <a:pt x="6297300" y="1320422"/>
                  </a:cubicBezTo>
                  <a:cubicBezTo>
                    <a:pt x="6297300" y="1357633"/>
                    <a:pt x="6267201" y="1387732"/>
                    <a:pt x="6229990" y="1387732"/>
                  </a:cubicBezTo>
                  <a:cubicBezTo>
                    <a:pt x="6192779" y="1387732"/>
                    <a:pt x="6162680" y="1357633"/>
                    <a:pt x="6162680" y="1320422"/>
                  </a:cubicBezTo>
                  <a:cubicBezTo>
                    <a:pt x="6162680" y="1287529"/>
                    <a:pt x="6186175" y="1260224"/>
                    <a:pt x="6217290" y="1254383"/>
                  </a:cubicBezTo>
                  <a:lnTo>
                    <a:pt x="6217290" y="143642"/>
                  </a:lnTo>
                  <a:cubicBezTo>
                    <a:pt x="6217290" y="80904"/>
                    <a:pt x="6166490" y="30104"/>
                    <a:pt x="6103751" y="30104"/>
                  </a:cubicBezTo>
                  <a:lnTo>
                    <a:pt x="5703320" y="30104"/>
                  </a:lnTo>
                  <a:cubicBezTo>
                    <a:pt x="5640582" y="30104"/>
                    <a:pt x="5589782" y="80904"/>
                    <a:pt x="5589782" y="143642"/>
                  </a:cubicBezTo>
                  <a:lnTo>
                    <a:pt x="5589782" y="2429258"/>
                  </a:lnTo>
                  <a:cubicBezTo>
                    <a:pt x="5589782" y="2505966"/>
                    <a:pt x="5527679" y="2568069"/>
                    <a:pt x="5450971" y="2568069"/>
                  </a:cubicBezTo>
                  <a:lnTo>
                    <a:pt x="4120010" y="2568069"/>
                  </a:lnTo>
                  <a:cubicBezTo>
                    <a:pt x="4043429" y="2568069"/>
                    <a:pt x="3981199" y="2505966"/>
                    <a:pt x="3981199" y="2429258"/>
                  </a:cubicBezTo>
                  <a:lnTo>
                    <a:pt x="3981199" y="143642"/>
                  </a:lnTo>
                  <a:cubicBezTo>
                    <a:pt x="3981199" y="80904"/>
                    <a:pt x="3930399" y="30104"/>
                    <a:pt x="3867661" y="30104"/>
                  </a:cubicBezTo>
                  <a:lnTo>
                    <a:pt x="2486281" y="30104"/>
                  </a:lnTo>
                  <a:cubicBezTo>
                    <a:pt x="2423543" y="30104"/>
                    <a:pt x="2372743" y="80904"/>
                    <a:pt x="2372743" y="143642"/>
                  </a:cubicBezTo>
                  <a:lnTo>
                    <a:pt x="2372743" y="2484249"/>
                  </a:lnTo>
                  <a:cubicBezTo>
                    <a:pt x="2372743" y="2560830"/>
                    <a:pt x="2310640" y="2623060"/>
                    <a:pt x="2233932" y="2623060"/>
                  </a:cubicBezTo>
                  <a:lnTo>
                    <a:pt x="881000" y="2623060"/>
                  </a:lnTo>
                  <a:cubicBezTo>
                    <a:pt x="804419" y="2623060"/>
                    <a:pt x="742189" y="2560957"/>
                    <a:pt x="742189" y="2484249"/>
                  </a:cubicBezTo>
                  <a:lnTo>
                    <a:pt x="742189" y="142753"/>
                  </a:lnTo>
                  <a:cubicBezTo>
                    <a:pt x="742189" y="80396"/>
                    <a:pt x="691897" y="29723"/>
                    <a:pt x="629540" y="29215"/>
                  </a:cubicBezTo>
                  <a:lnTo>
                    <a:pt x="194310" y="25278"/>
                  </a:lnTo>
                  <a:cubicBezTo>
                    <a:pt x="131318" y="24770"/>
                    <a:pt x="79883" y="75697"/>
                    <a:pt x="79883" y="138816"/>
                  </a:cubicBezTo>
                  <a:lnTo>
                    <a:pt x="79883" y="1254383"/>
                  </a:lnTo>
                  <a:cubicBezTo>
                    <a:pt x="110998" y="1260352"/>
                    <a:pt x="134493" y="1287656"/>
                    <a:pt x="134493" y="1320422"/>
                  </a:cubicBezTo>
                  <a:cubicBezTo>
                    <a:pt x="134493" y="1357633"/>
                    <a:pt x="104394" y="1387732"/>
                    <a:pt x="67183" y="1387732"/>
                  </a:cubicBezTo>
                  <a:cubicBezTo>
                    <a:pt x="29972" y="1387732"/>
                    <a:pt x="0" y="1357633"/>
                    <a:pt x="0" y="1320422"/>
                  </a:cubicBezTo>
                  <a:cubicBezTo>
                    <a:pt x="0" y="1287530"/>
                    <a:pt x="23495" y="1260225"/>
                    <a:pt x="54610" y="1254383"/>
                  </a:cubicBezTo>
                  <a:lnTo>
                    <a:pt x="54610" y="138816"/>
                  </a:lnTo>
                  <a:close/>
                </a:path>
              </a:pathLst>
            </a:custGeom>
            <a:solidFill>
              <a:srgbClr val="00AEEF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749713" y="1286382"/>
              <a:ext cx="139256" cy="135350"/>
            </a:xfrm>
            <a:custGeom>
              <a:avLst/>
              <a:gdLst/>
              <a:ahLst/>
              <a:cxnLst/>
              <a:rect r="r" b="b" t="t" l="l"/>
              <a:pathLst>
                <a:path h="135350" w="139256">
                  <a:moveTo>
                    <a:pt x="136494" y="59054"/>
                  </a:moveTo>
                  <a:cubicBezTo>
                    <a:pt x="140177" y="62737"/>
                    <a:pt x="140177" y="68707"/>
                    <a:pt x="136494" y="72390"/>
                  </a:cubicBezTo>
                  <a:lnTo>
                    <a:pt x="76296" y="132587"/>
                  </a:lnTo>
                  <a:cubicBezTo>
                    <a:pt x="72613" y="136271"/>
                    <a:pt x="66644" y="136271"/>
                    <a:pt x="62961" y="132587"/>
                  </a:cubicBezTo>
                  <a:lnTo>
                    <a:pt x="2763" y="72516"/>
                  </a:lnTo>
                  <a:cubicBezTo>
                    <a:pt x="-920" y="68833"/>
                    <a:pt x="-920" y="62864"/>
                    <a:pt x="2763" y="59182"/>
                  </a:cubicBezTo>
                  <a:cubicBezTo>
                    <a:pt x="6446" y="55499"/>
                    <a:pt x="12415" y="55499"/>
                    <a:pt x="16098" y="59182"/>
                  </a:cubicBezTo>
                  <a:lnTo>
                    <a:pt x="60167" y="103250"/>
                  </a:lnTo>
                  <a:lnTo>
                    <a:pt x="60167" y="0"/>
                  </a:lnTo>
                  <a:lnTo>
                    <a:pt x="79090" y="0"/>
                  </a:lnTo>
                  <a:lnTo>
                    <a:pt x="79090" y="103250"/>
                  </a:lnTo>
                  <a:lnTo>
                    <a:pt x="123159" y="59182"/>
                  </a:lnTo>
                  <a:cubicBezTo>
                    <a:pt x="126842" y="55499"/>
                    <a:pt x="132811" y="55499"/>
                    <a:pt x="136494" y="59182"/>
                  </a:cubicBezTo>
                  <a:close/>
                </a:path>
              </a:pathLst>
            </a:custGeom>
            <a:solidFill>
              <a:srgbClr val="00AEEF"/>
            </a:solid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2351947" y="1339880"/>
              <a:ext cx="139255" cy="135604"/>
            </a:xfrm>
            <a:custGeom>
              <a:avLst/>
              <a:gdLst/>
              <a:ahLst/>
              <a:cxnLst/>
              <a:rect r="r" b="b" t="t" l="l"/>
              <a:pathLst>
                <a:path h="135604" w="139255">
                  <a:moveTo>
                    <a:pt x="136493" y="76295"/>
                  </a:moveTo>
                  <a:cubicBezTo>
                    <a:pt x="140176" y="72612"/>
                    <a:pt x="140176" y="66643"/>
                    <a:pt x="136493" y="62961"/>
                  </a:cubicBezTo>
                  <a:lnTo>
                    <a:pt x="76295" y="2763"/>
                  </a:lnTo>
                  <a:cubicBezTo>
                    <a:pt x="72612" y="-920"/>
                    <a:pt x="66643" y="-920"/>
                    <a:pt x="62960" y="2763"/>
                  </a:cubicBezTo>
                  <a:lnTo>
                    <a:pt x="2762" y="62961"/>
                  </a:lnTo>
                  <a:cubicBezTo>
                    <a:pt x="-921" y="66643"/>
                    <a:pt x="-921" y="72612"/>
                    <a:pt x="2762" y="76295"/>
                  </a:cubicBezTo>
                  <a:cubicBezTo>
                    <a:pt x="6445" y="79978"/>
                    <a:pt x="12414" y="79978"/>
                    <a:pt x="16097" y="76295"/>
                  </a:cubicBezTo>
                  <a:lnTo>
                    <a:pt x="60166" y="32226"/>
                  </a:lnTo>
                  <a:lnTo>
                    <a:pt x="60166" y="135604"/>
                  </a:lnTo>
                  <a:lnTo>
                    <a:pt x="79089" y="135604"/>
                  </a:lnTo>
                  <a:lnTo>
                    <a:pt x="79089" y="32226"/>
                  </a:lnTo>
                  <a:lnTo>
                    <a:pt x="123158" y="76295"/>
                  </a:lnTo>
                  <a:cubicBezTo>
                    <a:pt x="126841" y="79978"/>
                    <a:pt x="132810" y="79978"/>
                    <a:pt x="136493" y="76295"/>
                  </a:cubicBezTo>
                  <a:close/>
                </a:path>
              </a:pathLst>
            </a:custGeom>
            <a:solidFill>
              <a:srgbClr val="00AEEF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5568858" y="1339880"/>
              <a:ext cx="139256" cy="135604"/>
            </a:xfrm>
            <a:custGeom>
              <a:avLst/>
              <a:gdLst/>
              <a:ahLst/>
              <a:cxnLst/>
              <a:rect r="r" b="b" t="t" l="l"/>
              <a:pathLst>
                <a:path h="135604" w="139256">
                  <a:moveTo>
                    <a:pt x="136494" y="76295"/>
                  </a:moveTo>
                  <a:cubicBezTo>
                    <a:pt x="140177" y="72612"/>
                    <a:pt x="140177" y="66643"/>
                    <a:pt x="136494" y="62961"/>
                  </a:cubicBezTo>
                  <a:lnTo>
                    <a:pt x="76296" y="2763"/>
                  </a:lnTo>
                  <a:cubicBezTo>
                    <a:pt x="72613" y="-920"/>
                    <a:pt x="66644" y="-920"/>
                    <a:pt x="62961" y="2763"/>
                  </a:cubicBezTo>
                  <a:lnTo>
                    <a:pt x="2763" y="62961"/>
                  </a:lnTo>
                  <a:cubicBezTo>
                    <a:pt x="-920" y="66643"/>
                    <a:pt x="-920" y="72612"/>
                    <a:pt x="2763" y="76295"/>
                  </a:cubicBezTo>
                  <a:cubicBezTo>
                    <a:pt x="6446" y="79978"/>
                    <a:pt x="12415" y="79978"/>
                    <a:pt x="16098" y="76295"/>
                  </a:cubicBezTo>
                  <a:lnTo>
                    <a:pt x="60167" y="32226"/>
                  </a:lnTo>
                  <a:lnTo>
                    <a:pt x="60167" y="135604"/>
                  </a:lnTo>
                  <a:lnTo>
                    <a:pt x="79090" y="135604"/>
                  </a:lnTo>
                  <a:lnTo>
                    <a:pt x="79090" y="32226"/>
                  </a:lnTo>
                  <a:lnTo>
                    <a:pt x="123159" y="76295"/>
                  </a:lnTo>
                  <a:cubicBezTo>
                    <a:pt x="126842" y="79978"/>
                    <a:pt x="132811" y="79978"/>
                    <a:pt x="136494" y="76295"/>
                  </a:cubicBezTo>
                  <a:close/>
                </a:path>
              </a:pathLst>
            </a:custGeom>
            <a:solidFill>
              <a:srgbClr val="00AEEF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3985548" y="1286255"/>
              <a:ext cx="139256" cy="135477"/>
            </a:xfrm>
            <a:custGeom>
              <a:avLst/>
              <a:gdLst/>
              <a:ahLst/>
              <a:cxnLst/>
              <a:rect r="r" b="b" t="t" l="l"/>
              <a:pathLst>
                <a:path h="135477" w="139256">
                  <a:moveTo>
                    <a:pt x="2763" y="59181"/>
                  </a:moveTo>
                  <a:cubicBezTo>
                    <a:pt x="-920" y="62864"/>
                    <a:pt x="-920" y="68834"/>
                    <a:pt x="2763" y="72517"/>
                  </a:cubicBezTo>
                  <a:lnTo>
                    <a:pt x="62961" y="132714"/>
                  </a:lnTo>
                  <a:cubicBezTo>
                    <a:pt x="66644" y="136398"/>
                    <a:pt x="72613" y="136398"/>
                    <a:pt x="76296" y="132714"/>
                  </a:cubicBezTo>
                  <a:lnTo>
                    <a:pt x="136494" y="72517"/>
                  </a:lnTo>
                  <a:cubicBezTo>
                    <a:pt x="140177" y="68834"/>
                    <a:pt x="140177" y="62864"/>
                    <a:pt x="136494" y="59181"/>
                  </a:cubicBezTo>
                  <a:cubicBezTo>
                    <a:pt x="132811" y="55499"/>
                    <a:pt x="126842" y="55499"/>
                    <a:pt x="123159" y="59181"/>
                  </a:cubicBezTo>
                  <a:lnTo>
                    <a:pt x="79090" y="103250"/>
                  </a:lnTo>
                  <a:lnTo>
                    <a:pt x="79090" y="0"/>
                  </a:lnTo>
                  <a:lnTo>
                    <a:pt x="60167" y="0"/>
                  </a:lnTo>
                  <a:lnTo>
                    <a:pt x="60167" y="103250"/>
                  </a:lnTo>
                  <a:lnTo>
                    <a:pt x="16098" y="59181"/>
                  </a:lnTo>
                  <a:cubicBezTo>
                    <a:pt x="12415" y="55499"/>
                    <a:pt x="6446" y="55499"/>
                    <a:pt x="2763" y="59181"/>
                  </a:cubicBezTo>
                  <a:close/>
                </a:path>
              </a:pathLst>
            </a:custGeom>
            <a:solidFill>
              <a:srgbClr val="00AEEF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11933730" y="3702734"/>
            <a:ext cx="5543959" cy="2759296"/>
            <a:chOff x="0" y="0"/>
            <a:chExt cx="3470275" cy="17272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73025" y="73152"/>
              <a:ext cx="3324098" cy="1580896"/>
            </a:xfrm>
            <a:custGeom>
              <a:avLst/>
              <a:gdLst/>
              <a:ahLst/>
              <a:cxnLst/>
              <a:rect r="r" b="b" t="t" l="l"/>
              <a:pathLst>
                <a:path h="1580896" w="3324098">
                  <a:moveTo>
                    <a:pt x="0" y="1533525"/>
                  </a:moveTo>
                  <a:lnTo>
                    <a:pt x="0" y="47371"/>
                  </a:lnTo>
                  <a:cubicBezTo>
                    <a:pt x="0" y="41021"/>
                    <a:pt x="1143" y="35052"/>
                    <a:pt x="3556" y="29210"/>
                  </a:cubicBezTo>
                  <a:cubicBezTo>
                    <a:pt x="5969" y="23368"/>
                    <a:pt x="9398" y="18288"/>
                    <a:pt x="13843" y="13843"/>
                  </a:cubicBezTo>
                  <a:cubicBezTo>
                    <a:pt x="18288" y="9398"/>
                    <a:pt x="23368" y="5969"/>
                    <a:pt x="29210" y="3556"/>
                  </a:cubicBezTo>
                  <a:cubicBezTo>
                    <a:pt x="35052" y="1143"/>
                    <a:pt x="41021" y="0"/>
                    <a:pt x="47371" y="0"/>
                  </a:cubicBezTo>
                  <a:lnTo>
                    <a:pt x="3276727" y="0"/>
                  </a:lnTo>
                  <a:cubicBezTo>
                    <a:pt x="3283077" y="0"/>
                    <a:pt x="3289046" y="1143"/>
                    <a:pt x="3294888" y="3556"/>
                  </a:cubicBezTo>
                  <a:cubicBezTo>
                    <a:pt x="3300730" y="5969"/>
                    <a:pt x="3305810" y="9398"/>
                    <a:pt x="3310255" y="13843"/>
                  </a:cubicBezTo>
                  <a:cubicBezTo>
                    <a:pt x="3314700" y="18288"/>
                    <a:pt x="3318129" y="23368"/>
                    <a:pt x="3320542" y="29210"/>
                  </a:cubicBezTo>
                  <a:cubicBezTo>
                    <a:pt x="3322955" y="35052"/>
                    <a:pt x="3324098" y="41021"/>
                    <a:pt x="3324098" y="47371"/>
                  </a:cubicBezTo>
                  <a:lnTo>
                    <a:pt x="3324098" y="1533525"/>
                  </a:lnTo>
                  <a:cubicBezTo>
                    <a:pt x="3324098" y="1539875"/>
                    <a:pt x="3322955" y="1545844"/>
                    <a:pt x="3320542" y="1551686"/>
                  </a:cubicBezTo>
                  <a:cubicBezTo>
                    <a:pt x="3318129" y="1557528"/>
                    <a:pt x="3314700" y="1562608"/>
                    <a:pt x="3310255" y="1567053"/>
                  </a:cubicBezTo>
                  <a:cubicBezTo>
                    <a:pt x="3305810" y="1571498"/>
                    <a:pt x="3300603" y="1574927"/>
                    <a:pt x="3294888" y="1577340"/>
                  </a:cubicBezTo>
                  <a:cubicBezTo>
                    <a:pt x="3289173" y="1579753"/>
                    <a:pt x="3283077" y="1580896"/>
                    <a:pt x="3276727" y="1580896"/>
                  </a:cubicBezTo>
                  <a:lnTo>
                    <a:pt x="47498" y="1580896"/>
                  </a:lnTo>
                  <a:cubicBezTo>
                    <a:pt x="41148" y="1580896"/>
                    <a:pt x="35179" y="1579753"/>
                    <a:pt x="29337" y="1577340"/>
                  </a:cubicBezTo>
                  <a:cubicBezTo>
                    <a:pt x="23495" y="1574927"/>
                    <a:pt x="18415" y="1571498"/>
                    <a:pt x="13970" y="1567053"/>
                  </a:cubicBezTo>
                  <a:cubicBezTo>
                    <a:pt x="9525" y="1562608"/>
                    <a:pt x="6096" y="1557528"/>
                    <a:pt x="3683" y="1551686"/>
                  </a:cubicBezTo>
                  <a:cubicBezTo>
                    <a:pt x="1270" y="1545844"/>
                    <a:pt x="127" y="1539875"/>
                    <a:pt x="127" y="153352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63500" y="63500"/>
              <a:ext cx="3343275" cy="1600200"/>
            </a:xfrm>
            <a:custGeom>
              <a:avLst/>
              <a:gdLst/>
              <a:ahLst/>
              <a:cxnLst/>
              <a:rect r="r" b="b" t="t" l="l"/>
              <a:pathLst>
                <a:path h="1600200" w="3343275">
                  <a:moveTo>
                    <a:pt x="0" y="1543177"/>
                  </a:moveTo>
                  <a:lnTo>
                    <a:pt x="0" y="57023"/>
                  </a:lnTo>
                  <a:lnTo>
                    <a:pt x="9525" y="57023"/>
                  </a:lnTo>
                  <a:lnTo>
                    <a:pt x="0" y="57023"/>
                  </a:lnTo>
                  <a:cubicBezTo>
                    <a:pt x="0" y="49530"/>
                    <a:pt x="1397" y="42164"/>
                    <a:pt x="4318" y="35179"/>
                  </a:cubicBezTo>
                  <a:cubicBezTo>
                    <a:pt x="7239" y="28194"/>
                    <a:pt x="11303" y="21971"/>
                    <a:pt x="16637" y="16637"/>
                  </a:cubicBezTo>
                  <a:lnTo>
                    <a:pt x="23368" y="23368"/>
                  </a:lnTo>
                  <a:lnTo>
                    <a:pt x="16637" y="16637"/>
                  </a:lnTo>
                  <a:cubicBezTo>
                    <a:pt x="21971" y="11303"/>
                    <a:pt x="28194" y="7112"/>
                    <a:pt x="35179" y="4318"/>
                  </a:cubicBezTo>
                  <a:lnTo>
                    <a:pt x="38862" y="13081"/>
                  </a:lnTo>
                  <a:lnTo>
                    <a:pt x="35179" y="4318"/>
                  </a:lnTo>
                  <a:cubicBezTo>
                    <a:pt x="42164" y="1397"/>
                    <a:pt x="49403" y="0"/>
                    <a:pt x="57023" y="0"/>
                  </a:cubicBezTo>
                  <a:lnTo>
                    <a:pt x="57023" y="9525"/>
                  </a:lnTo>
                  <a:lnTo>
                    <a:pt x="57023" y="0"/>
                  </a:lnTo>
                  <a:lnTo>
                    <a:pt x="3286252" y="0"/>
                  </a:lnTo>
                  <a:lnTo>
                    <a:pt x="3286252" y="9525"/>
                  </a:lnTo>
                  <a:lnTo>
                    <a:pt x="3286252" y="0"/>
                  </a:lnTo>
                  <a:cubicBezTo>
                    <a:pt x="3293745" y="0"/>
                    <a:pt x="3301111" y="1397"/>
                    <a:pt x="3308096" y="4318"/>
                  </a:cubicBezTo>
                  <a:cubicBezTo>
                    <a:pt x="3315081" y="7239"/>
                    <a:pt x="3321304" y="11303"/>
                    <a:pt x="3326638" y="16637"/>
                  </a:cubicBezTo>
                  <a:cubicBezTo>
                    <a:pt x="3331972" y="21971"/>
                    <a:pt x="3336163" y="28194"/>
                    <a:pt x="3338957" y="35179"/>
                  </a:cubicBezTo>
                  <a:lnTo>
                    <a:pt x="3330194" y="38862"/>
                  </a:lnTo>
                  <a:lnTo>
                    <a:pt x="3338957" y="35179"/>
                  </a:lnTo>
                  <a:cubicBezTo>
                    <a:pt x="3341878" y="42164"/>
                    <a:pt x="3343275" y="49403"/>
                    <a:pt x="3343275" y="57023"/>
                  </a:cubicBezTo>
                  <a:lnTo>
                    <a:pt x="3343275" y="1543177"/>
                  </a:lnTo>
                  <a:cubicBezTo>
                    <a:pt x="3343275" y="1550670"/>
                    <a:pt x="3341878" y="1558036"/>
                    <a:pt x="3338957" y="1565021"/>
                  </a:cubicBezTo>
                  <a:lnTo>
                    <a:pt x="3330194" y="1561338"/>
                  </a:lnTo>
                  <a:lnTo>
                    <a:pt x="3338957" y="1565021"/>
                  </a:lnTo>
                  <a:cubicBezTo>
                    <a:pt x="3336036" y="1572006"/>
                    <a:pt x="3331972" y="1578229"/>
                    <a:pt x="3326638" y="1583563"/>
                  </a:cubicBezTo>
                  <a:cubicBezTo>
                    <a:pt x="3321304" y="1588897"/>
                    <a:pt x="3315081" y="1593088"/>
                    <a:pt x="3308096" y="1595882"/>
                  </a:cubicBezTo>
                  <a:cubicBezTo>
                    <a:pt x="3301111" y="1598803"/>
                    <a:pt x="3293872" y="1600200"/>
                    <a:pt x="3286252" y="1600200"/>
                  </a:cubicBezTo>
                  <a:lnTo>
                    <a:pt x="57023" y="1600200"/>
                  </a:lnTo>
                  <a:cubicBezTo>
                    <a:pt x="49530" y="1600200"/>
                    <a:pt x="42164" y="1598803"/>
                    <a:pt x="35179" y="1595882"/>
                  </a:cubicBezTo>
                  <a:lnTo>
                    <a:pt x="38862" y="1587119"/>
                  </a:lnTo>
                  <a:lnTo>
                    <a:pt x="35179" y="1595882"/>
                  </a:lnTo>
                  <a:cubicBezTo>
                    <a:pt x="28194" y="1592961"/>
                    <a:pt x="21971" y="1588897"/>
                    <a:pt x="16637" y="1583563"/>
                  </a:cubicBezTo>
                  <a:lnTo>
                    <a:pt x="23368" y="1576832"/>
                  </a:lnTo>
                  <a:lnTo>
                    <a:pt x="16637" y="1583563"/>
                  </a:lnTo>
                  <a:cubicBezTo>
                    <a:pt x="11303" y="1578229"/>
                    <a:pt x="7112" y="1572006"/>
                    <a:pt x="4318" y="1565021"/>
                  </a:cubicBezTo>
                  <a:cubicBezTo>
                    <a:pt x="1397" y="1558036"/>
                    <a:pt x="0" y="1550797"/>
                    <a:pt x="0" y="1543177"/>
                  </a:cubicBezTo>
                  <a:lnTo>
                    <a:pt x="9525" y="1543177"/>
                  </a:lnTo>
                  <a:lnTo>
                    <a:pt x="0" y="1543177"/>
                  </a:lnTo>
                  <a:moveTo>
                    <a:pt x="19050" y="1543177"/>
                  </a:moveTo>
                  <a:cubicBezTo>
                    <a:pt x="19050" y="1548257"/>
                    <a:pt x="20066" y="1553083"/>
                    <a:pt x="21971" y="1557655"/>
                  </a:cubicBezTo>
                  <a:lnTo>
                    <a:pt x="13208" y="1561338"/>
                  </a:lnTo>
                  <a:lnTo>
                    <a:pt x="21971" y="1557655"/>
                  </a:lnTo>
                  <a:cubicBezTo>
                    <a:pt x="23876" y="1562354"/>
                    <a:pt x="26670" y="1566418"/>
                    <a:pt x="30226" y="1569974"/>
                  </a:cubicBezTo>
                  <a:cubicBezTo>
                    <a:pt x="33782" y="1573530"/>
                    <a:pt x="37846" y="1576324"/>
                    <a:pt x="42545" y="1578229"/>
                  </a:cubicBezTo>
                  <a:cubicBezTo>
                    <a:pt x="47244" y="1580134"/>
                    <a:pt x="52070" y="1581150"/>
                    <a:pt x="57023" y="1581150"/>
                  </a:cubicBezTo>
                  <a:lnTo>
                    <a:pt x="57023" y="1590675"/>
                  </a:lnTo>
                  <a:lnTo>
                    <a:pt x="57023" y="1581150"/>
                  </a:lnTo>
                  <a:lnTo>
                    <a:pt x="3286252" y="1581150"/>
                  </a:lnTo>
                  <a:lnTo>
                    <a:pt x="3286252" y="1590675"/>
                  </a:lnTo>
                  <a:lnTo>
                    <a:pt x="3286252" y="1581150"/>
                  </a:lnTo>
                  <a:cubicBezTo>
                    <a:pt x="3291332" y="1581150"/>
                    <a:pt x="3296158" y="1580134"/>
                    <a:pt x="3300730" y="1578229"/>
                  </a:cubicBezTo>
                  <a:lnTo>
                    <a:pt x="3304413" y="1586992"/>
                  </a:lnTo>
                  <a:lnTo>
                    <a:pt x="3300730" y="1578229"/>
                  </a:lnTo>
                  <a:cubicBezTo>
                    <a:pt x="3305429" y="1576324"/>
                    <a:pt x="3309493" y="1573530"/>
                    <a:pt x="3313049" y="1569974"/>
                  </a:cubicBezTo>
                  <a:lnTo>
                    <a:pt x="3319780" y="1576705"/>
                  </a:lnTo>
                  <a:lnTo>
                    <a:pt x="3313049" y="1569974"/>
                  </a:lnTo>
                  <a:cubicBezTo>
                    <a:pt x="3316605" y="1566418"/>
                    <a:pt x="3319399" y="1562354"/>
                    <a:pt x="3321304" y="1557655"/>
                  </a:cubicBezTo>
                  <a:cubicBezTo>
                    <a:pt x="3323209" y="1552956"/>
                    <a:pt x="3324225" y="1548130"/>
                    <a:pt x="3324225" y="1543177"/>
                  </a:cubicBezTo>
                  <a:lnTo>
                    <a:pt x="3333750" y="1543177"/>
                  </a:lnTo>
                  <a:lnTo>
                    <a:pt x="3324225" y="1543177"/>
                  </a:lnTo>
                  <a:lnTo>
                    <a:pt x="3324225" y="57023"/>
                  </a:lnTo>
                  <a:lnTo>
                    <a:pt x="3333750" y="57023"/>
                  </a:lnTo>
                  <a:lnTo>
                    <a:pt x="3324225" y="57023"/>
                  </a:lnTo>
                  <a:cubicBezTo>
                    <a:pt x="3324225" y="51943"/>
                    <a:pt x="3323209" y="47117"/>
                    <a:pt x="3321304" y="42545"/>
                  </a:cubicBezTo>
                  <a:cubicBezTo>
                    <a:pt x="3319399" y="37846"/>
                    <a:pt x="3316605" y="33782"/>
                    <a:pt x="3313049" y="30226"/>
                  </a:cubicBezTo>
                  <a:lnTo>
                    <a:pt x="3319780" y="23495"/>
                  </a:lnTo>
                  <a:lnTo>
                    <a:pt x="3313049" y="30226"/>
                  </a:lnTo>
                  <a:cubicBezTo>
                    <a:pt x="3309493" y="26670"/>
                    <a:pt x="3305429" y="23876"/>
                    <a:pt x="3300730" y="21971"/>
                  </a:cubicBezTo>
                  <a:lnTo>
                    <a:pt x="3304413" y="13208"/>
                  </a:lnTo>
                  <a:lnTo>
                    <a:pt x="3300730" y="21971"/>
                  </a:lnTo>
                  <a:cubicBezTo>
                    <a:pt x="3296031" y="20066"/>
                    <a:pt x="3291205" y="19050"/>
                    <a:pt x="3286252" y="19050"/>
                  </a:cubicBezTo>
                  <a:lnTo>
                    <a:pt x="57023" y="19050"/>
                  </a:lnTo>
                  <a:cubicBezTo>
                    <a:pt x="51943" y="19050"/>
                    <a:pt x="47117" y="20066"/>
                    <a:pt x="42545" y="21971"/>
                  </a:cubicBezTo>
                  <a:cubicBezTo>
                    <a:pt x="37846" y="23876"/>
                    <a:pt x="33782" y="26670"/>
                    <a:pt x="30226" y="30226"/>
                  </a:cubicBezTo>
                  <a:cubicBezTo>
                    <a:pt x="26670" y="33782"/>
                    <a:pt x="23876" y="37846"/>
                    <a:pt x="21971" y="42545"/>
                  </a:cubicBezTo>
                  <a:lnTo>
                    <a:pt x="13208" y="38862"/>
                  </a:lnTo>
                  <a:lnTo>
                    <a:pt x="21971" y="42545"/>
                  </a:lnTo>
                  <a:cubicBezTo>
                    <a:pt x="20066" y="47244"/>
                    <a:pt x="19050" y="52070"/>
                    <a:pt x="19050" y="57023"/>
                  </a:cubicBezTo>
                  <a:lnTo>
                    <a:pt x="19050" y="1543177"/>
                  </a:lnTo>
                  <a:close/>
                </a:path>
              </a:pathLst>
            </a:custGeom>
            <a:solidFill>
              <a:srgbClr val="B2D7E5"/>
            </a:solid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11933730" y="6517830"/>
            <a:ext cx="5543959" cy="2774513"/>
            <a:chOff x="0" y="0"/>
            <a:chExt cx="3470275" cy="1736725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73025" y="73152"/>
              <a:ext cx="3324098" cy="1590421"/>
            </a:xfrm>
            <a:custGeom>
              <a:avLst/>
              <a:gdLst/>
              <a:ahLst/>
              <a:cxnLst/>
              <a:rect r="r" b="b" t="t" l="l"/>
              <a:pathLst>
                <a:path h="1590421" w="3324098">
                  <a:moveTo>
                    <a:pt x="0" y="1543050"/>
                  </a:moveTo>
                  <a:lnTo>
                    <a:pt x="0" y="47371"/>
                  </a:lnTo>
                  <a:cubicBezTo>
                    <a:pt x="0" y="41021"/>
                    <a:pt x="1143" y="35052"/>
                    <a:pt x="3556" y="29210"/>
                  </a:cubicBezTo>
                  <a:cubicBezTo>
                    <a:pt x="5969" y="23368"/>
                    <a:pt x="9398" y="18288"/>
                    <a:pt x="13843" y="13843"/>
                  </a:cubicBezTo>
                  <a:cubicBezTo>
                    <a:pt x="18288" y="9398"/>
                    <a:pt x="23368" y="5969"/>
                    <a:pt x="29210" y="3556"/>
                  </a:cubicBezTo>
                  <a:cubicBezTo>
                    <a:pt x="35052" y="1143"/>
                    <a:pt x="41021" y="0"/>
                    <a:pt x="47371" y="0"/>
                  </a:cubicBezTo>
                  <a:lnTo>
                    <a:pt x="3276727" y="0"/>
                  </a:lnTo>
                  <a:cubicBezTo>
                    <a:pt x="3283077" y="0"/>
                    <a:pt x="3289046" y="1143"/>
                    <a:pt x="3294888" y="3556"/>
                  </a:cubicBezTo>
                  <a:cubicBezTo>
                    <a:pt x="3300730" y="5969"/>
                    <a:pt x="3305810" y="9398"/>
                    <a:pt x="3310255" y="13843"/>
                  </a:cubicBezTo>
                  <a:cubicBezTo>
                    <a:pt x="3314700" y="18288"/>
                    <a:pt x="3318129" y="23368"/>
                    <a:pt x="3320542" y="29210"/>
                  </a:cubicBezTo>
                  <a:cubicBezTo>
                    <a:pt x="3322955" y="35052"/>
                    <a:pt x="3324098" y="41021"/>
                    <a:pt x="3324098" y="47371"/>
                  </a:cubicBezTo>
                  <a:lnTo>
                    <a:pt x="3324098" y="1543050"/>
                  </a:lnTo>
                  <a:cubicBezTo>
                    <a:pt x="3324098" y="1549400"/>
                    <a:pt x="3322955" y="1555369"/>
                    <a:pt x="3320542" y="1561211"/>
                  </a:cubicBezTo>
                  <a:cubicBezTo>
                    <a:pt x="3318129" y="1567053"/>
                    <a:pt x="3314700" y="1572133"/>
                    <a:pt x="3310255" y="1576578"/>
                  </a:cubicBezTo>
                  <a:cubicBezTo>
                    <a:pt x="3305810" y="1581023"/>
                    <a:pt x="3300603" y="1584452"/>
                    <a:pt x="3294888" y="1586865"/>
                  </a:cubicBezTo>
                  <a:cubicBezTo>
                    <a:pt x="3289173" y="1589278"/>
                    <a:pt x="3283077" y="1590421"/>
                    <a:pt x="3276727" y="1590421"/>
                  </a:cubicBezTo>
                  <a:lnTo>
                    <a:pt x="47498" y="1590421"/>
                  </a:lnTo>
                  <a:cubicBezTo>
                    <a:pt x="41148" y="1590421"/>
                    <a:pt x="35179" y="1589278"/>
                    <a:pt x="29337" y="1586865"/>
                  </a:cubicBezTo>
                  <a:cubicBezTo>
                    <a:pt x="23495" y="1584452"/>
                    <a:pt x="18415" y="1581023"/>
                    <a:pt x="13970" y="1576578"/>
                  </a:cubicBezTo>
                  <a:cubicBezTo>
                    <a:pt x="9525" y="1572133"/>
                    <a:pt x="6096" y="1567053"/>
                    <a:pt x="3683" y="1561211"/>
                  </a:cubicBezTo>
                  <a:cubicBezTo>
                    <a:pt x="1270" y="1555369"/>
                    <a:pt x="127" y="1549400"/>
                    <a:pt x="127" y="154305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63500" y="63500"/>
              <a:ext cx="3343275" cy="1609725"/>
            </a:xfrm>
            <a:custGeom>
              <a:avLst/>
              <a:gdLst/>
              <a:ahLst/>
              <a:cxnLst/>
              <a:rect r="r" b="b" t="t" l="l"/>
              <a:pathLst>
                <a:path h="1609725" w="3343275">
                  <a:moveTo>
                    <a:pt x="0" y="1552702"/>
                  </a:moveTo>
                  <a:lnTo>
                    <a:pt x="0" y="57023"/>
                  </a:lnTo>
                  <a:lnTo>
                    <a:pt x="9525" y="57023"/>
                  </a:lnTo>
                  <a:lnTo>
                    <a:pt x="0" y="57023"/>
                  </a:lnTo>
                  <a:cubicBezTo>
                    <a:pt x="0" y="49530"/>
                    <a:pt x="1397" y="42164"/>
                    <a:pt x="4318" y="35179"/>
                  </a:cubicBezTo>
                  <a:cubicBezTo>
                    <a:pt x="7239" y="28194"/>
                    <a:pt x="11303" y="21971"/>
                    <a:pt x="16637" y="16637"/>
                  </a:cubicBezTo>
                  <a:lnTo>
                    <a:pt x="23368" y="23368"/>
                  </a:lnTo>
                  <a:lnTo>
                    <a:pt x="16637" y="16637"/>
                  </a:lnTo>
                  <a:cubicBezTo>
                    <a:pt x="21971" y="11303"/>
                    <a:pt x="28194" y="7112"/>
                    <a:pt x="35179" y="4318"/>
                  </a:cubicBezTo>
                  <a:lnTo>
                    <a:pt x="38862" y="13081"/>
                  </a:lnTo>
                  <a:lnTo>
                    <a:pt x="35179" y="4318"/>
                  </a:lnTo>
                  <a:cubicBezTo>
                    <a:pt x="42164" y="1397"/>
                    <a:pt x="49403" y="0"/>
                    <a:pt x="57023" y="0"/>
                  </a:cubicBezTo>
                  <a:lnTo>
                    <a:pt x="57023" y="9525"/>
                  </a:lnTo>
                  <a:lnTo>
                    <a:pt x="57023" y="0"/>
                  </a:lnTo>
                  <a:lnTo>
                    <a:pt x="3286252" y="0"/>
                  </a:lnTo>
                  <a:lnTo>
                    <a:pt x="3286252" y="9525"/>
                  </a:lnTo>
                  <a:lnTo>
                    <a:pt x="3286252" y="0"/>
                  </a:lnTo>
                  <a:cubicBezTo>
                    <a:pt x="3293745" y="0"/>
                    <a:pt x="3301111" y="1397"/>
                    <a:pt x="3308096" y="4318"/>
                  </a:cubicBezTo>
                  <a:cubicBezTo>
                    <a:pt x="3315081" y="7239"/>
                    <a:pt x="3321304" y="11303"/>
                    <a:pt x="3326638" y="16637"/>
                  </a:cubicBezTo>
                  <a:cubicBezTo>
                    <a:pt x="3331972" y="21971"/>
                    <a:pt x="3336163" y="28194"/>
                    <a:pt x="3338957" y="35179"/>
                  </a:cubicBezTo>
                  <a:lnTo>
                    <a:pt x="3330194" y="38862"/>
                  </a:lnTo>
                  <a:lnTo>
                    <a:pt x="3338957" y="35179"/>
                  </a:lnTo>
                  <a:cubicBezTo>
                    <a:pt x="3341878" y="42164"/>
                    <a:pt x="3343275" y="49403"/>
                    <a:pt x="3343275" y="57023"/>
                  </a:cubicBezTo>
                  <a:lnTo>
                    <a:pt x="3343275" y="1552702"/>
                  </a:lnTo>
                  <a:cubicBezTo>
                    <a:pt x="3343275" y="1560195"/>
                    <a:pt x="3341878" y="1567561"/>
                    <a:pt x="3338957" y="1574546"/>
                  </a:cubicBezTo>
                  <a:lnTo>
                    <a:pt x="3330194" y="1570863"/>
                  </a:lnTo>
                  <a:lnTo>
                    <a:pt x="3338957" y="1574546"/>
                  </a:lnTo>
                  <a:cubicBezTo>
                    <a:pt x="3336036" y="1581531"/>
                    <a:pt x="3331972" y="1587754"/>
                    <a:pt x="3326638" y="1593088"/>
                  </a:cubicBezTo>
                  <a:cubicBezTo>
                    <a:pt x="3321304" y="1598422"/>
                    <a:pt x="3315081" y="1602613"/>
                    <a:pt x="3308096" y="1605407"/>
                  </a:cubicBezTo>
                  <a:cubicBezTo>
                    <a:pt x="3301111" y="1608328"/>
                    <a:pt x="3293872" y="1609725"/>
                    <a:pt x="3286252" y="1609725"/>
                  </a:cubicBezTo>
                  <a:lnTo>
                    <a:pt x="57023" y="1609725"/>
                  </a:lnTo>
                  <a:cubicBezTo>
                    <a:pt x="49530" y="1609725"/>
                    <a:pt x="42164" y="1608328"/>
                    <a:pt x="35179" y="1605407"/>
                  </a:cubicBezTo>
                  <a:lnTo>
                    <a:pt x="38862" y="1596644"/>
                  </a:lnTo>
                  <a:lnTo>
                    <a:pt x="35179" y="1605407"/>
                  </a:lnTo>
                  <a:cubicBezTo>
                    <a:pt x="28194" y="1602486"/>
                    <a:pt x="21971" y="1598422"/>
                    <a:pt x="16637" y="1593088"/>
                  </a:cubicBezTo>
                  <a:lnTo>
                    <a:pt x="23368" y="1586357"/>
                  </a:lnTo>
                  <a:lnTo>
                    <a:pt x="16637" y="1593088"/>
                  </a:lnTo>
                  <a:cubicBezTo>
                    <a:pt x="11303" y="1587754"/>
                    <a:pt x="7112" y="1581531"/>
                    <a:pt x="4318" y="1574546"/>
                  </a:cubicBezTo>
                  <a:cubicBezTo>
                    <a:pt x="1397" y="1567561"/>
                    <a:pt x="0" y="1560322"/>
                    <a:pt x="0" y="1552702"/>
                  </a:cubicBezTo>
                  <a:lnTo>
                    <a:pt x="9525" y="1552702"/>
                  </a:lnTo>
                  <a:lnTo>
                    <a:pt x="0" y="1552702"/>
                  </a:lnTo>
                  <a:moveTo>
                    <a:pt x="19050" y="1552702"/>
                  </a:moveTo>
                  <a:cubicBezTo>
                    <a:pt x="19050" y="1557782"/>
                    <a:pt x="20066" y="1562608"/>
                    <a:pt x="21971" y="1567180"/>
                  </a:cubicBezTo>
                  <a:lnTo>
                    <a:pt x="13208" y="1570863"/>
                  </a:lnTo>
                  <a:lnTo>
                    <a:pt x="21971" y="1567180"/>
                  </a:lnTo>
                  <a:cubicBezTo>
                    <a:pt x="23876" y="1571879"/>
                    <a:pt x="26670" y="1575943"/>
                    <a:pt x="30226" y="1579499"/>
                  </a:cubicBezTo>
                  <a:cubicBezTo>
                    <a:pt x="33782" y="1583055"/>
                    <a:pt x="37846" y="1585849"/>
                    <a:pt x="42545" y="1587754"/>
                  </a:cubicBezTo>
                  <a:cubicBezTo>
                    <a:pt x="47244" y="1589659"/>
                    <a:pt x="52070" y="1590675"/>
                    <a:pt x="57023" y="1590675"/>
                  </a:cubicBezTo>
                  <a:lnTo>
                    <a:pt x="57023" y="1600200"/>
                  </a:lnTo>
                  <a:lnTo>
                    <a:pt x="57023" y="1590675"/>
                  </a:lnTo>
                  <a:lnTo>
                    <a:pt x="3286252" y="1590675"/>
                  </a:lnTo>
                  <a:lnTo>
                    <a:pt x="3286252" y="1600200"/>
                  </a:lnTo>
                  <a:lnTo>
                    <a:pt x="3286252" y="1590675"/>
                  </a:lnTo>
                  <a:cubicBezTo>
                    <a:pt x="3291332" y="1590675"/>
                    <a:pt x="3296158" y="1589659"/>
                    <a:pt x="3300730" y="1587754"/>
                  </a:cubicBezTo>
                  <a:lnTo>
                    <a:pt x="3304413" y="1596517"/>
                  </a:lnTo>
                  <a:lnTo>
                    <a:pt x="3300730" y="1587754"/>
                  </a:lnTo>
                  <a:cubicBezTo>
                    <a:pt x="3305429" y="1585849"/>
                    <a:pt x="3309493" y="1583055"/>
                    <a:pt x="3313049" y="1579499"/>
                  </a:cubicBezTo>
                  <a:lnTo>
                    <a:pt x="3319780" y="1586230"/>
                  </a:lnTo>
                  <a:lnTo>
                    <a:pt x="3313049" y="1579499"/>
                  </a:lnTo>
                  <a:cubicBezTo>
                    <a:pt x="3316605" y="1575943"/>
                    <a:pt x="3319399" y="1571879"/>
                    <a:pt x="3321304" y="1567180"/>
                  </a:cubicBezTo>
                  <a:cubicBezTo>
                    <a:pt x="3323209" y="1562481"/>
                    <a:pt x="3324225" y="1557655"/>
                    <a:pt x="3324225" y="1552702"/>
                  </a:cubicBezTo>
                  <a:lnTo>
                    <a:pt x="3333750" y="1552702"/>
                  </a:lnTo>
                  <a:lnTo>
                    <a:pt x="3324225" y="1552702"/>
                  </a:lnTo>
                  <a:lnTo>
                    <a:pt x="3324225" y="57023"/>
                  </a:lnTo>
                  <a:lnTo>
                    <a:pt x="3333750" y="57023"/>
                  </a:lnTo>
                  <a:lnTo>
                    <a:pt x="3324225" y="57023"/>
                  </a:lnTo>
                  <a:cubicBezTo>
                    <a:pt x="3324225" y="51943"/>
                    <a:pt x="3323209" y="47117"/>
                    <a:pt x="3321304" y="42545"/>
                  </a:cubicBezTo>
                  <a:cubicBezTo>
                    <a:pt x="3319399" y="37973"/>
                    <a:pt x="3316605" y="33782"/>
                    <a:pt x="3313049" y="30226"/>
                  </a:cubicBezTo>
                  <a:lnTo>
                    <a:pt x="3319780" y="23495"/>
                  </a:lnTo>
                  <a:lnTo>
                    <a:pt x="3313049" y="30226"/>
                  </a:lnTo>
                  <a:cubicBezTo>
                    <a:pt x="3309493" y="26670"/>
                    <a:pt x="3305429" y="23876"/>
                    <a:pt x="3300730" y="21971"/>
                  </a:cubicBezTo>
                  <a:lnTo>
                    <a:pt x="3304413" y="13208"/>
                  </a:lnTo>
                  <a:lnTo>
                    <a:pt x="3300730" y="21971"/>
                  </a:lnTo>
                  <a:cubicBezTo>
                    <a:pt x="3296031" y="20066"/>
                    <a:pt x="3291205" y="19050"/>
                    <a:pt x="3286252" y="19050"/>
                  </a:cubicBezTo>
                  <a:lnTo>
                    <a:pt x="57023" y="19050"/>
                  </a:lnTo>
                  <a:cubicBezTo>
                    <a:pt x="51943" y="19050"/>
                    <a:pt x="47117" y="20066"/>
                    <a:pt x="42545" y="21971"/>
                  </a:cubicBezTo>
                  <a:cubicBezTo>
                    <a:pt x="37846" y="23876"/>
                    <a:pt x="33782" y="26670"/>
                    <a:pt x="30226" y="30226"/>
                  </a:cubicBezTo>
                  <a:cubicBezTo>
                    <a:pt x="26670" y="33782"/>
                    <a:pt x="23876" y="37846"/>
                    <a:pt x="21971" y="42545"/>
                  </a:cubicBezTo>
                  <a:lnTo>
                    <a:pt x="13208" y="38862"/>
                  </a:lnTo>
                  <a:lnTo>
                    <a:pt x="21971" y="42545"/>
                  </a:lnTo>
                  <a:cubicBezTo>
                    <a:pt x="20066" y="47244"/>
                    <a:pt x="19050" y="52070"/>
                    <a:pt x="19050" y="57023"/>
                  </a:cubicBezTo>
                  <a:lnTo>
                    <a:pt x="19050" y="1552702"/>
                  </a:lnTo>
                  <a:close/>
                </a:path>
              </a:pathLst>
            </a:custGeom>
            <a:solidFill>
              <a:srgbClr val="B2D7E5"/>
            </a:solidFill>
          </p:spPr>
        </p:sp>
      </p:grpSp>
      <p:sp>
        <p:nvSpPr>
          <p:cNvPr name="TextBox 14" id="14"/>
          <p:cNvSpPr txBox="true"/>
          <p:nvPr/>
        </p:nvSpPr>
        <p:spPr>
          <a:xfrm rot="0">
            <a:off x="924589" y="1279433"/>
            <a:ext cx="15754884" cy="19467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866"/>
              </a:lnSpc>
            </a:pPr>
            <a:r>
              <a:rPr lang="en-US" b="true" sz="5391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CAS D’USAGE -</a:t>
            </a:r>
            <a:r>
              <a:rPr lang="en-US" b="true" sz="5391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 DE LA FICHE DE POSTE À LA GRILLE </a:t>
            </a:r>
            <a:r>
              <a:rPr lang="en-US" b="true" sz="5391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D'ÉVALUATION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2821933" y="7370521"/>
            <a:ext cx="1625847" cy="3601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21"/>
              </a:lnSpc>
            </a:pPr>
            <a:r>
              <a:rPr lang="en-US" b="true" sz="1878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Fiche de poste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3152319" y="7694031"/>
            <a:ext cx="37007" cy="342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23"/>
              </a:lnSpc>
            </a:pPr>
            <a:r>
              <a:rPr lang="en-US" sz="142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5512967" y="4599356"/>
            <a:ext cx="1419295" cy="697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21"/>
              </a:lnSpc>
            </a:pPr>
            <a:r>
              <a:rPr lang="en-US" b="true" sz="1878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Synthèse CV</a:t>
            </a:r>
          </a:p>
          <a:p>
            <a:pPr algn="ctr">
              <a:lnSpc>
                <a:spcPts val="2823"/>
              </a:lnSpc>
            </a:pPr>
          </a:p>
        </p:txBody>
      </p:sp>
      <p:sp>
        <p:nvSpPr>
          <p:cNvPr name="TextBox 18" id="18"/>
          <p:cNvSpPr txBox="true"/>
          <p:nvPr/>
        </p:nvSpPr>
        <p:spPr>
          <a:xfrm rot="0">
            <a:off x="7905986" y="7378380"/>
            <a:ext cx="1792090" cy="8122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30"/>
              </a:lnSpc>
            </a:pPr>
            <a:r>
              <a:rPr lang="en-US" b="true" sz="1878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Débrief</a:t>
            </a:r>
          </a:p>
          <a:p>
            <a:pPr algn="ctr">
              <a:lnSpc>
                <a:spcPts val="1867"/>
              </a:lnSpc>
            </a:pPr>
            <a:r>
              <a:rPr lang="en-US" sz="152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Identifier validations humaines nécessaires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2774853" y="7808331"/>
            <a:ext cx="1721728" cy="4530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67"/>
              </a:lnSpc>
            </a:pPr>
            <a:r>
              <a:rPr lang="en-US" sz="152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Offre</a:t>
            </a:r>
            <a:r>
              <a:rPr lang="en-US" sz="1528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52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d'emploi</a:t>
            </a:r>
            <a:r>
              <a:rPr lang="en-US" sz="1528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52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et</a:t>
            </a:r>
            <a:r>
              <a:rPr lang="en-US" sz="1528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52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grille d'entretien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5373524" y="5037165"/>
            <a:ext cx="1701850" cy="4530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67"/>
              </a:lnSpc>
            </a:pPr>
            <a:r>
              <a:rPr lang="en-US" sz="152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Questions</a:t>
            </a:r>
            <a:r>
              <a:rPr lang="en-US" sz="1528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52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de</a:t>
            </a:r>
            <a:r>
              <a:rPr lang="en-US" sz="1528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52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relance</a:t>
            </a:r>
          </a:p>
          <a:p>
            <a:pPr algn="ctr">
              <a:lnSpc>
                <a:spcPts val="1867"/>
              </a:lnSpc>
            </a:pPr>
            <a:r>
              <a:rPr lang="en-US" sz="152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pertinentes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2328102" y="3996011"/>
            <a:ext cx="434818" cy="4751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sz="2695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🎯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2328102" y="6791797"/>
            <a:ext cx="434818" cy="4786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sz="2695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🔍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2754414" y="4085378"/>
            <a:ext cx="1401406" cy="4604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 Objectif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2754414" y="6900474"/>
            <a:ext cx="2703010" cy="4508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 Débrief attendu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2328102" y="7579796"/>
            <a:ext cx="4512234" cy="1239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74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Identifier ce qui reste </a:t>
            </a:r>
            <a:r>
              <a:rPr lang="en-US" b="true" sz="2048">
                <a:solidFill>
                  <a:srgbClr val="3B3535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impérativement à valider humainement</a:t>
            </a: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: jugements contextuels, nuances, décision finale.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2328102" y="4755175"/>
            <a:ext cx="4861214" cy="1209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1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Assurer la </a:t>
            </a:r>
            <a:r>
              <a:rPr lang="en-US" b="true" sz="2048">
                <a:solidFill>
                  <a:srgbClr val="3B3535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cohérence</a:t>
            </a: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entre l'annonce, les critères d'évaluation et les exigences réelles du poste.</a:t>
            </a:r>
          </a:p>
        </p:txBody>
      </p:sp>
    </p:spTree>
  </p:cSld>
  <p:clrMapOvr>
    <a:masterClrMapping/>
  </p:clrMapOvr>
</p:sld>
</file>

<file path=ppt/slides/slide6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0"/>
            <a:ext cx="5433275" cy="10286674"/>
            <a:chOff x="0" y="0"/>
            <a:chExt cx="5715000" cy="1082005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715000" cy="10820019"/>
            </a:xfrm>
            <a:custGeom>
              <a:avLst/>
              <a:gdLst/>
              <a:ahLst/>
              <a:cxnLst/>
              <a:rect r="r" b="b" t="t" l="l"/>
              <a:pathLst>
                <a:path h="10820019" w="5715000">
                  <a:moveTo>
                    <a:pt x="0" y="0"/>
                  </a:moveTo>
                  <a:lnTo>
                    <a:pt x="5715000" y="0"/>
                  </a:lnTo>
                  <a:lnTo>
                    <a:pt x="5715000" y="10820019"/>
                  </a:lnTo>
                  <a:lnTo>
                    <a:pt x="0" y="108200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92913" t="0" r="-192913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7376130" y="3603159"/>
            <a:ext cx="7752635" cy="1739319"/>
          </a:xfrm>
          <a:custGeom>
            <a:avLst/>
            <a:gdLst/>
            <a:ahLst/>
            <a:cxnLst/>
            <a:rect r="r" b="b" t="t" l="l"/>
            <a:pathLst>
              <a:path h="1739319" w="7752635">
                <a:moveTo>
                  <a:pt x="0" y="0"/>
                </a:moveTo>
                <a:lnTo>
                  <a:pt x="7752635" y="0"/>
                </a:lnTo>
                <a:lnTo>
                  <a:pt x="7752635" y="1739318"/>
                </a:lnTo>
                <a:lnTo>
                  <a:pt x="0" y="173931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376130" y="5390102"/>
            <a:ext cx="7767566" cy="1416672"/>
          </a:xfrm>
          <a:custGeom>
            <a:avLst/>
            <a:gdLst/>
            <a:ahLst/>
            <a:cxnLst/>
            <a:rect r="r" b="b" t="t" l="l"/>
            <a:pathLst>
              <a:path h="1416672" w="7767566">
                <a:moveTo>
                  <a:pt x="0" y="0"/>
                </a:moveTo>
                <a:lnTo>
                  <a:pt x="7767566" y="0"/>
                </a:lnTo>
                <a:lnTo>
                  <a:pt x="7767566" y="1416672"/>
                </a:lnTo>
                <a:lnTo>
                  <a:pt x="0" y="14166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376130" y="6851049"/>
            <a:ext cx="7767566" cy="1416672"/>
          </a:xfrm>
          <a:custGeom>
            <a:avLst/>
            <a:gdLst/>
            <a:ahLst/>
            <a:cxnLst/>
            <a:rect r="r" b="b" t="t" l="l"/>
            <a:pathLst>
              <a:path h="1416672" w="7767566">
                <a:moveTo>
                  <a:pt x="0" y="0"/>
                </a:moveTo>
                <a:lnTo>
                  <a:pt x="7767566" y="0"/>
                </a:lnTo>
                <a:lnTo>
                  <a:pt x="7767566" y="1416672"/>
                </a:lnTo>
                <a:lnTo>
                  <a:pt x="0" y="141667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7376130" y="8311997"/>
            <a:ext cx="7767566" cy="1416672"/>
          </a:xfrm>
          <a:custGeom>
            <a:avLst/>
            <a:gdLst/>
            <a:ahLst/>
            <a:cxnLst/>
            <a:rect r="r" b="b" t="t" l="l"/>
            <a:pathLst>
              <a:path h="1416672" w="7767566">
                <a:moveTo>
                  <a:pt x="0" y="0"/>
                </a:moveTo>
                <a:lnTo>
                  <a:pt x="7767566" y="0"/>
                </a:lnTo>
                <a:lnTo>
                  <a:pt x="7767566" y="1416672"/>
                </a:lnTo>
                <a:lnTo>
                  <a:pt x="0" y="141667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7376130" y="1000125"/>
            <a:ext cx="9883170" cy="6687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22"/>
              </a:lnSpc>
            </a:pPr>
            <a:r>
              <a:rPr lang="en-US" b="true" sz="4278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Exercice 6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7410938" y="1860673"/>
            <a:ext cx="1733062" cy="433265"/>
            <a:chOff x="0" y="0"/>
            <a:chExt cx="2310749" cy="577687"/>
          </a:xfrm>
        </p:grpSpPr>
        <p:grpSp>
          <p:nvGrpSpPr>
            <p:cNvPr name="Group 10" id="10"/>
            <p:cNvGrpSpPr/>
            <p:nvPr/>
          </p:nvGrpSpPr>
          <p:grpSpPr>
            <a:xfrm rot="0">
              <a:off x="0" y="0"/>
              <a:ext cx="2310749" cy="577687"/>
              <a:chOff x="0" y="0"/>
              <a:chExt cx="1219200" cy="30480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1219073" cy="304673"/>
              </a:xfrm>
              <a:custGeom>
                <a:avLst/>
                <a:gdLst/>
                <a:ahLst/>
                <a:cxnLst/>
                <a:rect r="r" b="b" t="t" l="l"/>
                <a:pathLst>
                  <a:path h="304673" w="1219073">
                    <a:moveTo>
                      <a:pt x="0" y="259207"/>
                    </a:moveTo>
                    <a:lnTo>
                      <a:pt x="0" y="45593"/>
                    </a:lnTo>
                    <a:cubicBezTo>
                      <a:pt x="0" y="39497"/>
                      <a:pt x="1143" y="33782"/>
                      <a:pt x="3429" y="28194"/>
                    </a:cubicBezTo>
                    <a:cubicBezTo>
                      <a:pt x="5715" y="22606"/>
                      <a:pt x="9017" y="17653"/>
                      <a:pt x="13335" y="13335"/>
                    </a:cubicBezTo>
                    <a:cubicBezTo>
                      <a:pt x="17653" y="9017"/>
                      <a:pt x="22606" y="5715"/>
                      <a:pt x="28194" y="3429"/>
                    </a:cubicBezTo>
                    <a:cubicBezTo>
                      <a:pt x="33782" y="1143"/>
                      <a:pt x="39497" y="0"/>
                      <a:pt x="45593" y="0"/>
                    </a:cubicBezTo>
                    <a:lnTo>
                      <a:pt x="1173607" y="0"/>
                    </a:lnTo>
                    <a:cubicBezTo>
                      <a:pt x="1179703" y="0"/>
                      <a:pt x="1185418" y="1143"/>
                      <a:pt x="1191006" y="3429"/>
                    </a:cubicBezTo>
                    <a:cubicBezTo>
                      <a:pt x="1196594" y="5715"/>
                      <a:pt x="1201547" y="9017"/>
                      <a:pt x="1205738" y="13335"/>
                    </a:cubicBezTo>
                    <a:cubicBezTo>
                      <a:pt x="1209929" y="17653"/>
                      <a:pt x="1213358" y="22606"/>
                      <a:pt x="1215644" y="28194"/>
                    </a:cubicBezTo>
                    <a:cubicBezTo>
                      <a:pt x="1217930" y="33782"/>
                      <a:pt x="1219073" y="39624"/>
                      <a:pt x="1219073" y="45593"/>
                    </a:cubicBezTo>
                    <a:lnTo>
                      <a:pt x="1219073" y="259207"/>
                    </a:lnTo>
                    <a:cubicBezTo>
                      <a:pt x="1219073" y="265303"/>
                      <a:pt x="1217930" y="271018"/>
                      <a:pt x="1215644" y="276606"/>
                    </a:cubicBezTo>
                    <a:cubicBezTo>
                      <a:pt x="1213358" y="282194"/>
                      <a:pt x="1210056" y="287147"/>
                      <a:pt x="1205738" y="291338"/>
                    </a:cubicBezTo>
                    <a:cubicBezTo>
                      <a:pt x="1201420" y="295529"/>
                      <a:pt x="1196467" y="298958"/>
                      <a:pt x="1191006" y="301244"/>
                    </a:cubicBezTo>
                    <a:cubicBezTo>
                      <a:pt x="1185545" y="303530"/>
                      <a:pt x="1179576" y="304673"/>
                      <a:pt x="1173607" y="304673"/>
                    </a:cubicBezTo>
                    <a:lnTo>
                      <a:pt x="45593" y="304673"/>
                    </a:lnTo>
                    <a:cubicBezTo>
                      <a:pt x="39497" y="304673"/>
                      <a:pt x="33782" y="303530"/>
                      <a:pt x="28194" y="301244"/>
                    </a:cubicBezTo>
                    <a:cubicBezTo>
                      <a:pt x="22606" y="298958"/>
                      <a:pt x="17653" y="295656"/>
                      <a:pt x="13335" y="291338"/>
                    </a:cubicBezTo>
                    <a:cubicBezTo>
                      <a:pt x="9017" y="287020"/>
                      <a:pt x="5715" y="282067"/>
                      <a:pt x="3429" y="276606"/>
                    </a:cubicBezTo>
                    <a:cubicBezTo>
                      <a:pt x="1143" y="271145"/>
                      <a:pt x="0" y="265303"/>
                      <a:pt x="0" y="259207"/>
                    </a:cubicBezTo>
                  </a:path>
                </a:pathLst>
              </a:custGeom>
              <a:solidFill>
                <a:srgbClr val="CCF1FF"/>
              </a:solidFill>
            </p:spPr>
          </p:sp>
        </p:grpSp>
        <p:sp>
          <p:nvSpPr>
            <p:cNvPr name="TextBox 12" id="12"/>
            <p:cNvSpPr txBox="true"/>
            <p:nvPr/>
          </p:nvSpPr>
          <p:spPr>
            <a:xfrm rot="0">
              <a:off x="162483" y="-51258"/>
              <a:ext cx="2016290" cy="4856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751"/>
                </a:lnSpc>
              </a:pPr>
              <a:r>
                <a:rPr lang="en-US" sz="1500">
                  <a:solidFill>
                    <a:srgbClr val="3B3535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MISE EN PRATIQUE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8301468" y="2674938"/>
            <a:ext cx="42114" cy="4593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64"/>
              </a:lnSpc>
            </a:pP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8511032" y="7604625"/>
            <a:ext cx="5667522" cy="2649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75"/>
              </a:lnSpc>
            </a:pP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Deman</a:t>
            </a: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der ensuite une version ciblée pour un envoi aux managers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8511032" y="9065584"/>
            <a:ext cx="5480124" cy="2649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75"/>
              </a:lnSpc>
            </a:pP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Comp</a:t>
            </a: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arer le temps gagné et la qualité de structuration obtenue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8511032" y="6069863"/>
            <a:ext cx="6001233" cy="5425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75"/>
              </a:lnSpc>
            </a:pP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Résumé </a:t>
            </a: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exécutif, décisions prises, actions à mener, responsables, échéances claires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8511020" y="4328159"/>
            <a:ext cx="6001245" cy="6307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66"/>
              </a:lnSpc>
            </a:pP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À partir de not</a:t>
            </a:r>
            <a:r>
              <a:rPr lang="en-US" sz="16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es brutes d'une réunion, demander à ChatGPT un compte rendu structuré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7485276" y="2937950"/>
            <a:ext cx="9584903" cy="3264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24"/>
              </a:lnSpc>
            </a:pPr>
            <a:r>
              <a:rPr lang="en-US" sz="17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Objectif : Assurer la </a:t>
            </a:r>
            <a:r>
              <a:rPr lang="en-US" b="true" sz="1725">
                <a:solidFill>
                  <a:srgbClr val="3B3535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cohérence</a:t>
            </a:r>
            <a:r>
              <a:rPr lang="en-US" sz="172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entre l'annonce, les critères d'évaluation et les exigences réelles du poste.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7799044" y="5607802"/>
            <a:ext cx="176895" cy="660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96"/>
              </a:lnSpc>
            </a:pPr>
            <a:r>
              <a:rPr lang="en-US" b="true" sz="2438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2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7804320" y="7068749"/>
            <a:ext cx="165848" cy="660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96"/>
              </a:lnSpc>
            </a:pPr>
            <a:r>
              <a:rPr lang="en-US" b="true" sz="2438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3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8511032" y="8586636"/>
            <a:ext cx="2010595" cy="3580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4"/>
              </a:lnSpc>
            </a:pPr>
            <a:r>
              <a:rPr lang="en-US" b="true" sz="2139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Débri</a:t>
            </a:r>
            <a:r>
              <a:rPr lang="en-US" b="true" sz="2139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ef collectif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8511020" y="3877798"/>
            <a:ext cx="1621336" cy="3580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4"/>
              </a:lnSpc>
            </a:pPr>
            <a:r>
              <a:rPr lang="en-US" b="true" sz="2139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Ca</a:t>
            </a:r>
            <a:r>
              <a:rPr lang="en-US" b="true" sz="2139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s pratique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8511032" y="5664742"/>
            <a:ext cx="2100363" cy="3580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4"/>
              </a:lnSpc>
            </a:pPr>
            <a:r>
              <a:rPr lang="en-US" b="true" sz="2139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Livr</a:t>
            </a:r>
            <a:r>
              <a:rPr lang="en-US" b="true" sz="2139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able attendu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8511032" y="7125689"/>
            <a:ext cx="2072065" cy="3580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4"/>
              </a:lnSpc>
            </a:pPr>
            <a:r>
              <a:rPr lang="en-US" b="true" sz="2139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V</a:t>
            </a:r>
            <a:r>
              <a:rPr lang="en-US" b="true" sz="2139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ersion adaptée</a:t>
            </a:r>
          </a:p>
        </p:txBody>
      </p:sp>
      <p:grpSp>
        <p:nvGrpSpPr>
          <p:cNvPr name="Group 25" id="25"/>
          <p:cNvGrpSpPr/>
          <p:nvPr/>
        </p:nvGrpSpPr>
        <p:grpSpPr>
          <a:xfrm rot="0">
            <a:off x="0" y="0"/>
            <a:ext cx="6728416" cy="10287000"/>
            <a:chOff x="0" y="0"/>
            <a:chExt cx="5715000" cy="87376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5715000" cy="8737600"/>
            </a:xfrm>
            <a:custGeom>
              <a:avLst/>
              <a:gdLst/>
              <a:ahLst/>
              <a:cxnLst/>
              <a:rect r="r" b="b" t="t" l="l"/>
              <a:pathLst>
                <a:path h="8737600" w="5715000">
                  <a:moveTo>
                    <a:pt x="0" y="0"/>
                  </a:moveTo>
                  <a:lnTo>
                    <a:pt x="5715000" y="0"/>
                  </a:lnTo>
                  <a:lnTo>
                    <a:pt x="5715000" y="8737600"/>
                  </a:lnTo>
                  <a:lnTo>
                    <a:pt x="0" y="8737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-17" t="0" r="-17" b="0"/>
              </a:stretch>
            </a:blipFill>
          </p:spPr>
        </p:sp>
      </p:grpSp>
      <p:sp>
        <p:nvSpPr>
          <p:cNvPr name="TextBox 27" id="27"/>
          <p:cNvSpPr txBox="true"/>
          <p:nvPr/>
        </p:nvSpPr>
        <p:spPr>
          <a:xfrm rot="0">
            <a:off x="7810091" y="8479931"/>
            <a:ext cx="168218" cy="6748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96"/>
              </a:lnSpc>
            </a:pPr>
            <a:r>
              <a:rPr lang="en-US" b="true" sz="2438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4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7842320" y="3982970"/>
            <a:ext cx="103760" cy="6748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96"/>
              </a:lnSpc>
            </a:pPr>
            <a:r>
              <a:rPr lang="en-US" b="true" sz="2438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1</a:t>
            </a:r>
          </a:p>
        </p:txBody>
      </p:sp>
    </p:spTree>
  </p:cSld>
  <p:clrMapOvr>
    <a:masterClrMapping/>
  </p:clrMapOvr>
</p:sld>
</file>

<file path=ppt/slides/slide6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6300479" y="7458165"/>
            <a:ext cx="10958821" cy="2130139"/>
          </a:xfrm>
          <a:prstGeom prst="rect">
            <a:avLst/>
          </a:prstGeom>
          <a:solidFill>
            <a:srgbClr val="00AEEF">
              <a:alpha val="29804"/>
            </a:srgbClr>
          </a:solidFill>
        </p:spPr>
      </p:sp>
      <p:sp>
        <p:nvSpPr>
          <p:cNvPr name="TextBox 3" id="3"/>
          <p:cNvSpPr txBox="true"/>
          <p:nvPr/>
        </p:nvSpPr>
        <p:spPr>
          <a:xfrm rot="0">
            <a:off x="12448848" y="8098345"/>
            <a:ext cx="4142724" cy="7926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99"/>
              </a:lnSpc>
            </a:pPr>
            <a:r>
              <a:rPr lang="en-US" sz="2199" spc="109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Mise en pratique sur des cas concrets et échanges</a:t>
            </a:r>
          </a:p>
        </p:txBody>
      </p:sp>
      <p:sp>
        <p:nvSpPr>
          <p:cNvPr name="AutoShape 4" id="4"/>
          <p:cNvSpPr/>
          <p:nvPr/>
        </p:nvSpPr>
        <p:spPr>
          <a:xfrm rot="0">
            <a:off x="6300479" y="7458165"/>
            <a:ext cx="4777276" cy="2130139"/>
          </a:xfrm>
          <a:prstGeom prst="rect">
            <a:avLst/>
          </a:prstGeom>
          <a:solidFill>
            <a:srgbClr val="00AEEF"/>
          </a:solidFill>
        </p:spPr>
      </p:sp>
      <p:grpSp>
        <p:nvGrpSpPr>
          <p:cNvPr name="Group 5" id="5"/>
          <p:cNvGrpSpPr/>
          <p:nvPr/>
        </p:nvGrpSpPr>
        <p:grpSpPr>
          <a:xfrm rot="-8100000">
            <a:off x="10320224" y="7770720"/>
            <a:ext cx="1507442" cy="1505030"/>
            <a:chOff x="0" y="0"/>
            <a:chExt cx="6350000" cy="633984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sp>
        <p:nvSpPr>
          <p:cNvPr name="TextBox 7" id="7"/>
          <p:cNvSpPr txBox="true"/>
          <p:nvPr/>
        </p:nvSpPr>
        <p:spPr>
          <a:xfrm rot="0">
            <a:off x="7841882" y="7960154"/>
            <a:ext cx="3235874" cy="11071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67"/>
              </a:lnSpc>
              <a:spcBef>
                <a:spcPct val="0"/>
              </a:spcBef>
            </a:pPr>
            <a:r>
              <a:rPr lang="en-US" b="true" sz="2300" spc="89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ATELIER</a:t>
            </a:r>
            <a:r>
              <a:rPr lang="en-US" b="true" sz="2300" spc="89" u="none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 DE BRAINSTORMING ET DISCUSSION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6726239" y="7683576"/>
            <a:ext cx="801318" cy="1706125"/>
            <a:chOff x="0" y="0"/>
            <a:chExt cx="1068424" cy="227483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068424" cy="2274833"/>
            </a:xfrm>
            <a:custGeom>
              <a:avLst/>
              <a:gdLst/>
              <a:ahLst/>
              <a:cxnLst/>
              <a:rect r="r" b="b" t="t" l="l"/>
              <a:pathLst>
                <a:path h="2274833" w="1068424">
                  <a:moveTo>
                    <a:pt x="0" y="0"/>
                  </a:moveTo>
                  <a:lnTo>
                    <a:pt x="1068424" y="0"/>
                  </a:lnTo>
                  <a:lnTo>
                    <a:pt x="1068424" y="2274833"/>
                  </a:lnTo>
                  <a:lnTo>
                    <a:pt x="0" y="2274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56457" t="0" r="-56457" b="0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 rot="0">
              <a:off x="138830" y="181563"/>
              <a:ext cx="790765" cy="18164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134"/>
                </a:lnSpc>
                <a:spcBef>
                  <a:spcPct val="0"/>
                </a:spcBef>
              </a:pPr>
              <a:r>
                <a:rPr lang="en-US" sz="8499">
                  <a:solidFill>
                    <a:srgbClr val="00AEE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8</a:t>
              </a:r>
            </a:p>
          </p:txBody>
        </p:sp>
      </p:grpSp>
      <p:sp>
        <p:nvSpPr>
          <p:cNvPr name="AutoShape 11" id="11"/>
          <p:cNvSpPr/>
          <p:nvPr/>
        </p:nvSpPr>
        <p:spPr>
          <a:xfrm rot="0">
            <a:off x="6300479" y="5206624"/>
            <a:ext cx="10958821" cy="2130139"/>
          </a:xfrm>
          <a:prstGeom prst="rect">
            <a:avLst/>
          </a:prstGeom>
          <a:solidFill>
            <a:srgbClr val="102C40">
              <a:alpha val="29804"/>
            </a:srgbClr>
          </a:solidFill>
        </p:spPr>
      </p:sp>
      <p:sp>
        <p:nvSpPr>
          <p:cNvPr name="TextBox 12" id="12"/>
          <p:cNvSpPr txBox="true"/>
          <p:nvPr/>
        </p:nvSpPr>
        <p:spPr>
          <a:xfrm rot="0">
            <a:off x="12448848" y="5641980"/>
            <a:ext cx="4142724" cy="12022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99"/>
              </a:lnSpc>
            </a:pPr>
            <a:r>
              <a:rPr lang="en-US" sz="2199" spc="109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Ident</a:t>
            </a:r>
            <a:r>
              <a:rPr lang="en-US" sz="2199" spc="109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ifier et appliquer les meilleures pratiques éthiques dans l'utilisation de ChatGPT</a:t>
            </a:r>
          </a:p>
        </p:txBody>
      </p:sp>
      <p:sp>
        <p:nvSpPr>
          <p:cNvPr name="AutoShape 13" id="13"/>
          <p:cNvSpPr/>
          <p:nvPr/>
        </p:nvSpPr>
        <p:spPr>
          <a:xfrm rot="0">
            <a:off x="6300479" y="5206624"/>
            <a:ext cx="4777276" cy="2130139"/>
          </a:xfrm>
          <a:prstGeom prst="rect">
            <a:avLst/>
          </a:prstGeom>
          <a:solidFill>
            <a:srgbClr val="102C40"/>
          </a:solidFill>
        </p:spPr>
      </p:sp>
      <p:grpSp>
        <p:nvGrpSpPr>
          <p:cNvPr name="Group 14" id="14"/>
          <p:cNvGrpSpPr/>
          <p:nvPr/>
        </p:nvGrpSpPr>
        <p:grpSpPr>
          <a:xfrm rot="-8100000">
            <a:off x="10320224" y="5519179"/>
            <a:ext cx="1507442" cy="1505030"/>
            <a:chOff x="0" y="0"/>
            <a:chExt cx="6350000" cy="633984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02C40"/>
            </a:solid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7841882" y="5419827"/>
            <a:ext cx="3527016" cy="16751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4"/>
              </a:lnSpc>
              <a:spcBef>
                <a:spcPct val="0"/>
              </a:spcBef>
            </a:pPr>
            <a:r>
              <a:rPr lang="en-US" b="true" sz="2600" spc="101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RESP</a:t>
            </a:r>
            <a:r>
              <a:rPr lang="en-US" b="true" sz="2600" spc="101" u="none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ONSABILITÉS, ÉTHIQUE, CONFORMITÉ ET RÉGLEMENTATION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6726239" y="5432035"/>
            <a:ext cx="801318" cy="1706125"/>
            <a:chOff x="0" y="0"/>
            <a:chExt cx="1068424" cy="2274833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068424" cy="2274833"/>
            </a:xfrm>
            <a:custGeom>
              <a:avLst/>
              <a:gdLst/>
              <a:ahLst/>
              <a:cxnLst/>
              <a:rect r="r" b="b" t="t" l="l"/>
              <a:pathLst>
                <a:path h="2274833" w="1068424">
                  <a:moveTo>
                    <a:pt x="0" y="0"/>
                  </a:moveTo>
                  <a:lnTo>
                    <a:pt x="1068424" y="0"/>
                  </a:lnTo>
                  <a:lnTo>
                    <a:pt x="1068424" y="2274833"/>
                  </a:lnTo>
                  <a:lnTo>
                    <a:pt x="0" y="2274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56457" t="0" r="-56457" b="0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 rot="0">
              <a:off x="138830" y="181563"/>
              <a:ext cx="790765" cy="18164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134"/>
                </a:lnSpc>
                <a:spcBef>
                  <a:spcPct val="0"/>
                </a:spcBef>
              </a:pPr>
              <a:r>
                <a:rPr lang="en-US" sz="8499">
                  <a:solidFill>
                    <a:srgbClr val="102C40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7</a:t>
              </a:r>
            </a:p>
          </p:txBody>
        </p:sp>
      </p:grpSp>
      <p:sp>
        <p:nvSpPr>
          <p:cNvPr name="AutoShape 20" id="20"/>
          <p:cNvSpPr/>
          <p:nvPr/>
        </p:nvSpPr>
        <p:spPr>
          <a:xfrm rot="0">
            <a:off x="6300479" y="2952660"/>
            <a:ext cx="10958821" cy="2130139"/>
          </a:xfrm>
          <a:prstGeom prst="rect">
            <a:avLst/>
          </a:prstGeom>
          <a:solidFill>
            <a:srgbClr val="00AEEF">
              <a:alpha val="29804"/>
            </a:srgbClr>
          </a:solidFill>
        </p:spPr>
      </p:sp>
      <p:sp>
        <p:nvSpPr>
          <p:cNvPr name="TextBox 21" id="21"/>
          <p:cNvSpPr txBox="true"/>
          <p:nvPr/>
        </p:nvSpPr>
        <p:spPr>
          <a:xfrm rot="0">
            <a:off x="12448848" y="3453924"/>
            <a:ext cx="4616358" cy="1070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1900" spc="95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Explorer l</a:t>
            </a:r>
            <a:r>
              <a:rPr lang="en-US" sz="1900" spc="95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es applications de ChatGPT pour le recrutement et la gestion des talents</a:t>
            </a:r>
          </a:p>
        </p:txBody>
      </p:sp>
      <p:sp>
        <p:nvSpPr>
          <p:cNvPr name="AutoShape 22" id="22"/>
          <p:cNvSpPr/>
          <p:nvPr/>
        </p:nvSpPr>
        <p:spPr>
          <a:xfrm rot="0">
            <a:off x="6300479" y="2952660"/>
            <a:ext cx="4777276" cy="2130139"/>
          </a:xfrm>
          <a:prstGeom prst="rect">
            <a:avLst/>
          </a:prstGeom>
          <a:solidFill>
            <a:srgbClr val="00AEEF"/>
          </a:solidFill>
        </p:spPr>
      </p:sp>
      <p:grpSp>
        <p:nvGrpSpPr>
          <p:cNvPr name="Group 23" id="23"/>
          <p:cNvGrpSpPr/>
          <p:nvPr/>
        </p:nvGrpSpPr>
        <p:grpSpPr>
          <a:xfrm rot="-8100000">
            <a:off x="10320224" y="3265214"/>
            <a:ext cx="1507442" cy="1505030"/>
            <a:chOff x="0" y="0"/>
            <a:chExt cx="6350000" cy="633984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sp>
        <p:nvSpPr>
          <p:cNvPr name="TextBox 25" id="25"/>
          <p:cNvSpPr txBox="true"/>
          <p:nvPr/>
        </p:nvSpPr>
        <p:spPr>
          <a:xfrm rot="0">
            <a:off x="7841882" y="3184391"/>
            <a:ext cx="3235874" cy="16381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5"/>
              </a:lnSpc>
              <a:spcBef>
                <a:spcPct val="0"/>
              </a:spcBef>
            </a:pPr>
            <a:r>
              <a:rPr lang="en-US" b="true" sz="2500" spc="97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TRA</a:t>
            </a:r>
            <a:r>
              <a:rPr lang="en-US" b="true" sz="2500" spc="97" u="none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NSFORMATION DE LA GESTION DES TALENTS ET DU RECRUTEMENT</a:t>
            </a:r>
          </a:p>
        </p:txBody>
      </p:sp>
      <p:grpSp>
        <p:nvGrpSpPr>
          <p:cNvPr name="Group 26" id="26"/>
          <p:cNvGrpSpPr/>
          <p:nvPr/>
        </p:nvGrpSpPr>
        <p:grpSpPr>
          <a:xfrm rot="0">
            <a:off x="6726239" y="3178071"/>
            <a:ext cx="801318" cy="1706125"/>
            <a:chOff x="0" y="0"/>
            <a:chExt cx="1068424" cy="2274833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068424" cy="2274833"/>
            </a:xfrm>
            <a:custGeom>
              <a:avLst/>
              <a:gdLst/>
              <a:ahLst/>
              <a:cxnLst/>
              <a:rect r="r" b="b" t="t" l="l"/>
              <a:pathLst>
                <a:path h="2274833" w="1068424">
                  <a:moveTo>
                    <a:pt x="0" y="0"/>
                  </a:moveTo>
                  <a:lnTo>
                    <a:pt x="1068424" y="0"/>
                  </a:lnTo>
                  <a:lnTo>
                    <a:pt x="1068424" y="2274833"/>
                  </a:lnTo>
                  <a:lnTo>
                    <a:pt x="0" y="2274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56457" t="0" r="-56457" b="0"/>
              </a:stretch>
            </a:blipFill>
          </p:spPr>
        </p:sp>
        <p:sp>
          <p:nvSpPr>
            <p:cNvPr name="TextBox 28" id="28"/>
            <p:cNvSpPr txBox="true"/>
            <p:nvPr/>
          </p:nvSpPr>
          <p:spPr>
            <a:xfrm rot="0">
              <a:off x="138830" y="181563"/>
              <a:ext cx="790765" cy="18164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134"/>
                </a:lnSpc>
                <a:spcBef>
                  <a:spcPct val="0"/>
                </a:spcBef>
              </a:pPr>
              <a:r>
                <a:rPr lang="en-US" sz="8499">
                  <a:solidFill>
                    <a:srgbClr val="00AEE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6</a:t>
              </a:r>
            </a:p>
          </p:txBody>
        </p:sp>
      </p:grpSp>
      <p:sp>
        <p:nvSpPr>
          <p:cNvPr name="AutoShape 29" id="29"/>
          <p:cNvSpPr/>
          <p:nvPr/>
        </p:nvSpPr>
        <p:spPr>
          <a:xfrm rot="0">
            <a:off x="6300479" y="698696"/>
            <a:ext cx="10958821" cy="2130139"/>
          </a:xfrm>
          <a:prstGeom prst="rect">
            <a:avLst/>
          </a:prstGeom>
          <a:solidFill>
            <a:srgbClr val="00AEEF">
              <a:alpha val="29804"/>
            </a:srgbClr>
          </a:solidFill>
        </p:spPr>
      </p:sp>
      <p:sp>
        <p:nvSpPr>
          <p:cNvPr name="TextBox 30" id="30"/>
          <p:cNvSpPr txBox="true"/>
          <p:nvPr/>
        </p:nvSpPr>
        <p:spPr>
          <a:xfrm rot="0">
            <a:off x="12448848" y="1163690"/>
            <a:ext cx="4142724" cy="1133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 spc="100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Comprendr</a:t>
            </a:r>
            <a:r>
              <a:rPr lang="en-US" sz="2000" spc="100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e le rôle de ChatGPT dans l'offre d'un accompagnement personnalisé aux employés</a:t>
            </a:r>
          </a:p>
        </p:txBody>
      </p:sp>
      <p:sp>
        <p:nvSpPr>
          <p:cNvPr name="AutoShape 31" id="31"/>
          <p:cNvSpPr/>
          <p:nvPr/>
        </p:nvSpPr>
        <p:spPr>
          <a:xfrm rot="0">
            <a:off x="6300479" y="698696"/>
            <a:ext cx="4777276" cy="2130139"/>
          </a:xfrm>
          <a:prstGeom prst="rect">
            <a:avLst/>
          </a:prstGeom>
          <a:solidFill>
            <a:srgbClr val="00AEEF"/>
          </a:solidFill>
        </p:spPr>
      </p:sp>
      <p:grpSp>
        <p:nvGrpSpPr>
          <p:cNvPr name="Group 32" id="32"/>
          <p:cNvGrpSpPr/>
          <p:nvPr/>
        </p:nvGrpSpPr>
        <p:grpSpPr>
          <a:xfrm rot="-8100000">
            <a:off x="10320224" y="1011250"/>
            <a:ext cx="1507442" cy="1505030"/>
            <a:chOff x="0" y="0"/>
            <a:chExt cx="6350000" cy="633984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sp>
        <p:nvSpPr>
          <p:cNvPr name="TextBox 34" id="34"/>
          <p:cNvSpPr txBox="true"/>
          <p:nvPr/>
        </p:nvSpPr>
        <p:spPr>
          <a:xfrm rot="0">
            <a:off x="7841882" y="1135190"/>
            <a:ext cx="3235874" cy="12285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5"/>
              </a:lnSpc>
              <a:spcBef>
                <a:spcPct val="0"/>
              </a:spcBef>
            </a:pPr>
            <a:r>
              <a:rPr lang="en-US" b="true" sz="2500" spc="97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SOUTIE</a:t>
            </a:r>
            <a:r>
              <a:rPr lang="en-US" b="true" sz="2500" spc="97" u="none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N PERSONNALISÉ À GRANDE ÉCHELLE</a:t>
            </a:r>
          </a:p>
        </p:txBody>
      </p:sp>
      <p:grpSp>
        <p:nvGrpSpPr>
          <p:cNvPr name="Group 35" id="35"/>
          <p:cNvGrpSpPr/>
          <p:nvPr/>
        </p:nvGrpSpPr>
        <p:grpSpPr>
          <a:xfrm rot="0">
            <a:off x="6726239" y="924107"/>
            <a:ext cx="801318" cy="1706125"/>
            <a:chOff x="0" y="0"/>
            <a:chExt cx="1068424" cy="2274833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1068424" cy="2274833"/>
            </a:xfrm>
            <a:custGeom>
              <a:avLst/>
              <a:gdLst/>
              <a:ahLst/>
              <a:cxnLst/>
              <a:rect r="r" b="b" t="t" l="l"/>
              <a:pathLst>
                <a:path h="2274833" w="1068424">
                  <a:moveTo>
                    <a:pt x="0" y="0"/>
                  </a:moveTo>
                  <a:lnTo>
                    <a:pt x="1068424" y="0"/>
                  </a:lnTo>
                  <a:lnTo>
                    <a:pt x="1068424" y="2274833"/>
                  </a:lnTo>
                  <a:lnTo>
                    <a:pt x="0" y="2274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56457" t="0" r="-56457" b="0"/>
              </a:stretch>
            </a:blipFill>
          </p:spPr>
        </p:sp>
        <p:sp>
          <p:nvSpPr>
            <p:cNvPr name="TextBox 37" id="37"/>
            <p:cNvSpPr txBox="true"/>
            <p:nvPr/>
          </p:nvSpPr>
          <p:spPr>
            <a:xfrm rot="0">
              <a:off x="138830" y="181563"/>
              <a:ext cx="790765" cy="18164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134"/>
                </a:lnSpc>
                <a:spcBef>
                  <a:spcPct val="0"/>
                </a:spcBef>
              </a:pPr>
              <a:r>
                <a:rPr lang="en-US" sz="8499">
                  <a:solidFill>
                    <a:srgbClr val="00AEE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5</a:t>
              </a:r>
            </a:p>
          </p:txBody>
        </p:sp>
      </p:grpSp>
      <p:sp>
        <p:nvSpPr>
          <p:cNvPr name="TextBox 38" id="38"/>
          <p:cNvSpPr txBox="true"/>
          <p:nvPr/>
        </p:nvSpPr>
        <p:spPr>
          <a:xfrm rot="0">
            <a:off x="1028700" y="4384283"/>
            <a:ext cx="4803933" cy="14708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894"/>
              </a:lnSpc>
              <a:spcBef>
                <a:spcPct val="0"/>
              </a:spcBef>
            </a:pPr>
            <a:r>
              <a:rPr lang="en-US" sz="4499" spc="134">
                <a:solidFill>
                  <a:srgbClr val="191919"/>
                </a:solidFill>
                <a:latin typeface="Josefin Sans"/>
                <a:ea typeface="Josefin Sans"/>
                <a:cs typeface="Josefin Sans"/>
                <a:sym typeface="Josefin Sans"/>
              </a:rPr>
              <a:t>DÉROULÉ DE LA FORMATION</a:t>
            </a:r>
          </a:p>
        </p:txBody>
      </p:sp>
    </p:spTree>
  </p:cSld>
  <p:clrMapOvr>
    <a:masterClrMapping/>
  </p:clrMapOvr>
</p:sld>
</file>

<file path=ppt/slides/slide6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49245" y="1028700"/>
            <a:ext cx="3684474" cy="912529"/>
            <a:chOff x="0" y="0"/>
            <a:chExt cx="4912632" cy="1216705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4912632" cy="1216705"/>
              <a:chOff x="0" y="0"/>
              <a:chExt cx="1743448" cy="43180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60747" y="63500"/>
                <a:ext cx="1621954" cy="304800"/>
              </a:xfrm>
              <a:custGeom>
                <a:avLst/>
                <a:gdLst/>
                <a:ahLst/>
                <a:cxnLst/>
                <a:rect r="r" b="b" t="t" l="l"/>
                <a:pathLst>
                  <a:path h="304800" w="1621954">
                    <a:moveTo>
                      <a:pt x="0" y="259207"/>
                    </a:moveTo>
                    <a:lnTo>
                      <a:pt x="0" y="45593"/>
                    </a:lnTo>
                    <a:cubicBezTo>
                      <a:pt x="0" y="39497"/>
                      <a:pt x="1094" y="33782"/>
                      <a:pt x="3281" y="28194"/>
                    </a:cubicBezTo>
                    <a:cubicBezTo>
                      <a:pt x="5468" y="22606"/>
                      <a:pt x="8626" y="17653"/>
                      <a:pt x="12757" y="13335"/>
                    </a:cubicBezTo>
                    <a:cubicBezTo>
                      <a:pt x="16888" y="9017"/>
                      <a:pt x="21626" y="5715"/>
                      <a:pt x="26972" y="3429"/>
                    </a:cubicBezTo>
                    <a:cubicBezTo>
                      <a:pt x="32318" y="1143"/>
                      <a:pt x="37785" y="0"/>
                      <a:pt x="43617" y="0"/>
                    </a:cubicBezTo>
                    <a:lnTo>
                      <a:pt x="1578338" y="0"/>
                    </a:lnTo>
                    <a:cubicBezTo>
                      <a:pt x="1584169" y="0"/>
                      <a:pt x="1589637" y="1143"/>
                      <a:pt x="1594982" y="3429"/>
                    </a:cubicBezTo>
                    <a:cubicBezTo>
                      <a:pt x="1600328" y="5715"/>
                      <a:pt x="1605066" y="9017"/>
                      <a:pt x="1609197" y="13335"/>
                    </a:cubicBezTo>
                    <a:cubicBezTo>
                      <a:pt x="1613328" y="17653"/>
                      <a:pt x="1616487" y="22606"/>
                      <a:pt x="1618674" y="28194"/>
                    </a:cubicBezTo>
                    <a:cubicBezTo>
                      <a:pt x="1620861" y="33782"/>
                      <a:pt x="1621954" y="39624"/>
                      <a:pt x="1621954" y="45593"/>
                    </a:cubicBezTo>
                    <a:lnTo>
                      <a:pt x="1621954" y="259207"/>
                    </a:lnTo>
                    <a:cubicBezTo>
                      <a:pt x="1621954" y="265303"/>
                      <a:pt x="1620861" y="271018"/>
                      <a:pt x="1618674" y="276606"/>
                    </a:cubicBezTo>
                    <a:cubicBezTo>
                      <a:pt x="1616487" y="282194"/>
                      <a:pt x="1613328" y="287147"/>
                      <a:pt x="1609197" y="291465"/>
                    </a:cubicBezTo>
                    <a:cubicBezTo>
                      <a:pt x="1605066" y="295783"/>
                      <a:pt x="1600328" y="299085"/>
                      <a:pt x="1594982" y="301371"/>
                    </a:cubicBezTo>
                    <a:cubicBezTo>
                      <a:pt x="1589637" y="303657"/>
                      <a:pt x="1584048" y="304800"/>
                      <a:pt x="1578338" y="304800"/>
                    </a:cubicBezTo>
                    <a:lnTo>
                      <a:pt x="43617" y="304800"/>
                    </a:lnTo>
                    <a:cubicBezTo>
                      <a:pt x="37785" y="304800"/>
                      <a:pt x="32318" y="303657"/>
                      <a:pt x="26972" y="301371"/>
                    </a:cubicBezTo>
                    <a:cubicBezTo>
                      <a:pt x="21626" y="299085"/>
                      <a:pt x="16888" y="295783"/>
                      <a:pt x="12757" y="291465"/>
                    </a:cubicBezTo>
                    <a:cubicBezTo>
                      <a:pt x="8626" y="287147"/>
                      <a:pt x="5468" y="282194"/>
                      <a:pt x="3281" y="276606"/>
                    </a:cubicBezTo>
                    <a:cubicBezTo>
                      <a:pt x="1094" y="271018"/>
                      <a:pt x="0" y="265303"/>
                      <a:pt x="0" y="259207"/>
                    </a:cubicBezTo>
                    <a:close/>
                  </a:path>
                </a:pathLst>
              </a:custGeom>
              <a:solidFill>
                <a:srgbClr val="CCF1FF"/>
              </a:solidFill>
            </p:spPr>
          </p:sp>
          <p:sp>
            <p:nvSpPr>
              <p:cNvPr name="Freeform 5" id="5"/>
              <p:cNvSpPr/>
              <p:nvPr/>
            </p:nvSpPr>
            <p:spPr>
              <a:xfrm flipH="false" flipV="false" rot="0">
                <a:off x="169712" y="202849"/>
                <a:ext cx="20890" cy="35126"/>
              </a:xfrm>
              <a:custGeom>
                <a:avLst/>
                <a:gdLst/>
                <a:ahLst/>
                <a:cxnLst/>
                <a:rect r="r" b="b" t="t" l="l"/>
                <a:pathLst>
                  <a:path h="35126" w="20890">
                    <a:moveTo>
                      <a:pt x="15810" y="33879"/>
                    </a:moveTo>
                    <a:cubicBezTo>
                      <a:pt x="9736" y="24481"/>
                      <a:pt x="7549" y="20798"/>
                      <a:pt x="5605" y="17369"/>
                    </a:cubicBezTo>
                    <a:cubicBezTo>
                      <a:pt x="5605" y="17369"/>
                      <a:pt x="5605" y="17242"/>
                      <a:pt x="5605" y="17242"/>
                    </a:cubicBezTo>
                    <a:cubicBezTo>
                      <a:pt x="3782" y="13559"/>
                      <a:pt x="2203" y="10003"/>
                      <a:pt x="1110" y="6955"/>
                    </a:cubicBezTo>
                    <a:cubicBezTo>
                      <a:pt x="1110" y="6955"/>
                      <a:pt x="1110" y="6828"/>
                      <a:pt x="1110" y="6828"/>
                    </a:cubicBezTo>
                    <a:lnTo>
                      <a:pt x="138" y="3653"/>
                    </a:lnTo>
                    <a:cubicBezTo>
                      <a:pt x="-348" y="2129"/>
                      <a:pt x="502" y="478"/>
                      <a:pt x="1960" y="97"/>
                    </a:cubicBezTo>
                    <a:cubicBezTo>
                      <a:pt x="3418" y="-284"/>
                      <a:pt x="4997" y="478"/>
                      <a:pt x="5362" y="2002"/>
                    </a:cubicBezTo>
                    <a:lnTo>
                      <a:pt x="6334" y="5177"/>
                    </a:lnTo>
                    <a:lnTo>
                      <a:pt x="3661" y="6066"/>
                    </a:lnTo>
                    <a:lnTo>
                      <a:pt x="6212" y="5050"/>
                    </a:lnTo>
                    <a:cubicBezTo>
                      <a:pt x="7306" y="7844"/>
                      <a:pt x="8764" y="11273"/>
                      <a:pt x="10465" y="14702"/>
                    </a:cubicBezTo>
                    <a:lnTo>
                      <a:pt x="8035" y="15972"/>
                    </a:lnTo>
                    <a:lnTo>
                      <a:pt x="10465" y="14575"/>
                    </a:lnTo>
                    <a:cubicBezTo>
                      <a:pt x="12287" y="17877"/>
                      <a:pt x="14352" y="21433"/>
                      <a:pt x="20427" y="30704"/>
                    </a:cubicBezTo>
                    <a:cubicBezTo>
                      <a:pt x="21278" y="31974"/>
                      <a:pt x="20913" y="33752"/>
                      <a:pt x="19698" y="34641"/>
                    </a:cubicBezTo>
                    <a:cubicBezTo>
                      <a:pt x="18483" y="35530"/>
                      <a:pt x="16782" y="35149"/>
                      <a:pt x="15932" y="33879"/>
                    </a:cubicBezTo>
                    <a:close/>
                  </a:path>
                </a:pathLst>
              </a:custGeom>
              <a:solidFill>
                <a:srgbClr val="3B3535"/>
              </a:solidFill>
            </p:spPr>
          </p:sp>
          <p:sp>
            <p:nvSpPr>
              <p:cNvPr name="Freeform 6" id="6"/>
              <p:cNvSpPr/>
              <p:nvPr/>
            </p:nvSpPr>
            <p:spPr>
              <a:xfrm flipH="false" flipV="false" rot="0">
                <a:off x="209804" y="268024"/>
                <a:ext cx="7203" cy="8402"/>
              </a:xfrm>
              <a:custGeom>
                <a:avLst/>
                <a:gdLst/>
                <a:ahLst/>
                <a:cxnLst/>
                <a:rect r="r" b="b" t="t" l="l"/>
                <a:pathLst>
                  <a:path h="8402" w="7203">
                    <a:moveTo>
                      <a:pt x="4999" y="1216"/>
                    </a:moveTo>
                    <a:lnTo>
                      <a:pt x="6699" y="3756"/>
                    </a:lnTo>
                    <a:cubicBezTo>
                      <a:pt x="7550" y="5026"/>
                      <a:pt x="7307" y="6804"/>
                      <a:pt x="6092" y="7820"/>
                    </a:cubicBezTo>
                    <a:cubicBezTo>
                      <a:pt x="4877" y="8836"/>
                      <a:pt x="3176" y="8455"/>
                      <a:pt x="2204" y="7185"/>
                    </a:cubicBezTo>
                    <a:lnTo>
                      <a:pt x="503" y="4645"/>
                    </a:lnTo>
                    <a:cubicBezTo>
                      <a:pt x="-347" y="3375"/>
                      <a:pt x="-104" y="1597"/>
                      <a:pt x="1111" y="581"/>
                    </a:cubicBezTo>
                    <a:cubicBezTo>
                      <a:pt x="2326" y="-435"/>
                      <a:pt x="4027" y="-54"/>
                      <a:pt x="4999" y="1216"/>
                    </a:cubicBezTo>
                    <a:close/>
                  </a:path>
                </a:pathLst>
              </a:custGeom>
              <a:solidFill>
                <a:srgbClr val="3B3535"/>
              </a:solidFill>
            </p:spPr>
          </p:sp>
          <p:sp>
            <p:nvSpPr>
              <p:cNvPr name="Freeform 7" id="7"/>
              <p:cNvSpPr/>
              <p:nvPr/>
            </p:nvSpPr>
            <p:spPr>
              <a:xfrm flipH="false" flipV="false" rot="0">
                <a:off x="189896" y="168783"/>
                <a:ext cx="48598" cy="50800"/>
              </a:xfrm>
              <a:custGeom>
                <a:avLst/>
                <a:gdLst/>
                <a:ahLst/>
                <a:cxnLst/>
                <a:rect r="r" b="b" t="t" l="l"/>
                <a:pathLst>
                  <a:path h="50800" w="48598">
                    <a:moveTo>
                      <a:pt x="48598" y="25400"/>
                    </a:moveTo>
                    <a:cubicBezTo>
                      <a:pt x="48598" y="28829"/>
                      <a:pt x="47991" y="32004"/>
                      <a:pt x="46776" y="35179"/>
                    </a:cubicBezTo>
                    <a:lnTo>
                      <a:pt x="44224" y="34036"/>
                    </a:lnTo>
                    <a:lnTo>
                      <a:pt x="46776" y="35179"/>
                    </a:lnTo>
                    <a:cubicBezTo>
                      <a:pt x="45561" y="38227"/>
                      <a:pt x="43738" y="41021"/>
                      <a:pt x="41551" y="43434"/>
                    </a:cubicBezTo>
                    <a:lnTo>
                      <a:pt x="39607" y="41402"/>
                    </a:lnTo>
                    <a:lnTo>
                      <a:pt x="41551" y="43434"/>
                    </a:lnTo>
                    <a:cubicBezTo>
                      <a:pt x="39243" y="45847"/>
                      <a:pt x="36692" y="47625"/>
                      <a:pt x="33654" y="48895"/>
                    </a:cubicBezTo>
                    <a:lnTo>
                      <a:pt x="32561" y="46228"/>
                    </a:lnTo>
                    <a:lnTo>
                      <a:pt x="33654" y="48895"/>
                    </a:lnTo>
                    <a:cubicBezTo>
                      <a:pt x="30738" y="50165"/>
                      <a:pt x="27579" y="50800"/>
                      <a:pt x="24299" y="50800"/>
                    </a:cubicBezTo>
                    <a:lnTo>
                      <a:pt x="24299" y="47879"/>
                    </a:lnTo>
                    <a:lnTo>
                      <a:pt x="24299" y="50800"/>
                    </a:lnTo>
                    <a:cubicBezTo>
                      <a:pt x="21019" y="50800"/>
                      <a:pt x="17981" y="50165"/>
                      <a:pt x="14944" y="48895"/>
                    </a:cubicBezTo>
                    <a:lnTo>
                      <a:pt x="16037" y="46228"/>
                    </a:lnTo>
                    <a:lnTo>
                      <a:pt x="14944" y="48895"/>
                    </a:lnTo>
                    <a:cubicBezTo>
                      <a:pt x="12028" y="47625"/>
                      <a:pt x="9355" y="45720"/>
                      <a:pt x="7047" y="43434"/>
                    </a:cubicBezTo>
                    <a:lnTo>
                      <a:pt x="8991" y="41402"/>
                    </a:lnTo>
                    <a:lnTo>
                      <a:pt x="7047" y="43434"/>
                    </a:lnTo>
                    <a:cubicBezTo>
                      <a:pt x="4738" y="41021"/>
                      <a:pt x="3038" y="38354"/>
                      <a:pt x="1823" y="35179"/>
                    </a:cubicBezTo>
                    <a:lnTo>
                      <a:pt x="4374" y="34036"/>
                    </a:lnTo>
                    <a:lnTo>
                      <a:pt x="1823" y="35179"/>
                    </a:lnTo>
                    <a:cubicBezTo>
                      <a:pt x="608" y="32131"/>
                      <a:pt x="0" y="28829"/>
                      <a:pt x="0" y="25400"/>
                    </a:cubicBezTo>
                    <a:lnTo>
                      <a:pt x="2795" y="25400"/>
                    </a:lnTo>
                    <a:lnTo>
                      <a:pt x="0" y="25400"/>
                    </a:lnTo>
                    <a:cubicBezTo>
                      <a:pt x="0" y="21971"/>
                      <a:pt x="608" y="18796"/>
                      <a:pt x="1823" y="15621"/>
                    </a:cubicBezTo>
                    <a:lnTo>
                      <a:pt x="4374" y="16764"/>
                    </a:lnTo>
                    <a:lnTo>
                      <a:pt x="1823" y="15621"/>
                    </a:lnTo>
                    <a:cubicBezTo>
                      <a:pt x="3038" y="12573"/>
                      <a:pt x="4860" y="9779"/>
                      <a:pt x="7047" y="7366"/>
                    </a:cubicBezTo>
                    <a:lnTo>
                      <a:pt x="8991" y="9398"/>
                    </a:lnTo>
                    <a:lnTo>
                      <a:pt x="7047" y="7366"/>
                    </a:lnTo>
                    <a:cubicBezTo>
                      <a:pt x="9355" y="4953"/>
                      <a:pt x="11907" y="3175"/>
                      <a:pt x="14944" y="1905"/>
                    </a:cubicBezTo>
                    <a:lnTo>
                      <a:pt x="16037" y="4572"/>
                    </a:lnTo>
                    <a:lnTo>
                      <a:pt x="14944" y="1905"/>
                    </a:lnTo>
                    <a:cubicBezTo>
                      <a:pt x="17860" y="635"/>
                      <a:pt x="21019" y="0"/>
                      <a:pt x="24299" y="0"/>
                    </a:cubicBezTo>
                    <a:lnTo>
                      <a:pt x="24299" y="2921"/>
                    </a:lnTo>
                    <a:lnTo>
                      <a:pt x="24299" y="0"/>
                    </a:lnTo>
                    <a:cubicBezTo>
                      <a:pt x="27579" y="0"/>
                      <a:pt x="30617" y="635"/>
                      <a:pt x="33654" y="1905"/>
                    </a:cubicBezTo>
                    <a:lnTo>
                      <a:pt x="32561" y="4572"/>
                    </a:lnTo>
                    <a:lnTo>
                      <a:pt x="33654" y="1905"/>
                    </a:lnTo>
                    <a:cubicBezTo>
                      <a:pt x="36570" y="3175"/>
                      <a:pt x="39243" y="5080"/>
                      <a:pt x="41551" y="7366"/>
                    </a:cubicBezTo>
                    <a:lnTo>
                      <a:pt x="39607" y="9398"/>
                    </a:lnTo>
                    <a:lnTo>
                      <a:pt x="41551" y="7366"/>
                    </a:lnTo>
                    <a:cubicBezTo>
                      <a:pt x="43860" y="9779"/>
                      <a:pt x="45561" y="12446"/>
                      <a:pt x="46776" y="15621"/>
                    </a:cubicBezTo>
                    <a:lnTo>
                      <a:pt x="44224" y="16764"/>
                    </a:lnTo>
                    <a:lnTo>
                      <a:pt x="46776" y="15621"/>
                    </a:lnTo>
                    <a:cubicBezTo>
                      <a:pt x="47991" y="18669"/>
                      <a:pt x="48598" y="21971"/>
                      <a:pt x="48598" y="25400"/>
                    </a:cubicBezTo>
                    <a:moveTo>
                      <a:pt x="43131" y="25400"/>
                    </a:moveTo>
                    <a:lnTo>
                      <a:pt x="45925" y="25400"/>
                    </a:lnTo>
                    <a:lnTo>
                      <a:pt x="43131" y="25400"/>
                    </a:lnTo>
                    <a:cubicBezTo>
                      <a:pt x="43131" y="22733"/>
                      <a:pt x="42645" y="20320"/>
                      <a:pt x="41673" y="17907"/>
                    </a:cubicBezTo>
                    <a:cubicBezTo>
                      <a:pt x="40701" y="15494"/>
                      <a:pt x="39364" y="13335"/>
                      <a:pt x="37542" y="11557"/>
                    </a:cubicBezTo>
                    <a:cubicBezTo>
                      <a:pt x="35720" y="9652"/>
                      <a:pt x="33776" y="8255"/>
                      <a:pt x="31467" y="7239"/>
                    </a:cubicBezTo>
                    <a:cubicBezTo>
                      <a:pt x="29159" y="6223"/>
                      <a:pt x="26729" y="5715"/>
                      <a:pt x="24299" y="5715"/>
                    </a:cubicBezTo>
                    <a:cubicBezTo>
                      <a:pt x="21869" y="5715"/>
                      <a:pt x="19439" y="6223"/>
                      <a:pt x="17131" y="7239"/>
                    </a:cubicBezTo>
                    <a:cubicBezTo>
                      <a:pt x="14822" y="8255"/>
                      <a:pt x="12757" y="9652"/>
                      <a:pt x="11056" y="11557"/>
                    </a:cubicBezTo>
                    <a:cubicBezTo>
                      <a:pt x="9234" y="13462"/>
                      <a:pt x="7897" y="15494"/>
                      <a:pt x="6925" y="17907"/>
                    </a:cubicBezTo>
                    <a:cubicBezTo>
                      <a:pt x="5953" y="20320"/>
                      <a:pt x="5467" y="22860"/>
                      <a:pt x="5467" y="25400"/>
                    </a:cubicBezTo>
                    <a:cubicBezTo>
                      <a:pt x="5467" y="28067"/>
                      <a:pt x="5953" y="30480"/>
                      <a:pt x="6925" y="32893"/>
                    </a:cubicBezTo>
                    <a:cubicBezTo>
                      <a:pt x="7897" y="35306"/>
                      <a:pt x="9234" y="37465"/>
                      <a:pt x="11056" y="39243"/>
                    </a:cubicBezTo>
                    <a:cubicBezTo>
                      <a:pt x="12879" y="41148"/>
                      <a:pt x="14822" y="42545"/>
                      <a:pt x="17131" y="43561"/>
                    </a:cubicBezTo>
                    <a:cubicBezTo>
                      <a:pt x="19439" y="44577"/>
                      <a:pt x="21869" y="45085"/>
                      <a:pt x="24299" y="45085"/>
                    </a:cubicBezTo>
                    <a:cubicBezTo>
                      <a:pt x="26729" y="45085"/>
                      <a:pt x="29159" y="44577"/>
                      <a:pt x="31467" y="43561"/>
                    </a:cubicBezTo>
                    <a:cubicBezTo>
                      <a:pt x="33776" y="42545"/>
                      <a:pt x="35841" y="41148"/>
                      <a:pt x="37542" y="39243"/>
                    </a:cubicBezTo>
                    <a:cubicBezTo>
                      <a:pt x="39364" y="37338"/>
                      <a:pt x="40701" y="35306"/>
                      <a:pt x="41673" y="32893"/>
                    </a:cubicBezTo>
                    <a:cubicBezTo>
                      <a:pt x="42645" y="30480"/>
                      <a:pt x="43131" y="27940"/>
                      <a:pt x="43131" y="25400"/>
                    </a:cubicBezTo>
                    <a:close/>
                  </a:path>
                </a:pathLst>
              </a:custGeom>
              <a:solidFill>
                <a:srgbClr val="3B3535"/>
              </a:solidFill>
            </p:spPr>
          </p:sp>
          <p:sp>
            <p:nvSpPr>
              <p:cNvPr name="Freeform 8" id="8"/>
              <p:cNvSpPr/>
              <p:nvPr/>
            </p:nvSpPr>
            <p:spPr>
              <a:xfrm flipH="false" flipV="false" rot="0">
                <a:off x="172158" y="276606"/>
                <a:ext cx="83102" cy="5842"/>
              </a:xfrm>
              <a:custGeom>
                <a:avLst/>
                <a:gdLst/>
                <a:ahLst/>
                <a:cxnLst/>
                <a:rect r="r" b="b" t="t" l="l"/>
                <a:pathLst>
                  <a:path h="5842" w="83102">
                    <a:moveTo>
                      <a:pt x="2794" y="0"/>
                    </a:moveTo>
                    <a:lnTo>
                      <a:pt x="80308" y="0"/>
                    </a:lnTo>
                    <a:cubicBezTo>
                      <a:pt x="81887" y="0"/>
                      <a:pt x="83102" y="1270"/>
                      <a:pt x="83102" y="2921"/>
                    </a:cubicBezTo>
                    <a:cubicBezTo>
                      <a:pt x="83102" y="4572"/>
                      <a:pt x="81887" y="5842"/>
                      <a:pt x="80308" y="5842"/>
                    </a:cubicBezTo>
                    <a:lnTo>
                      <a:pt x="2794" y="5842"/>
                    </a:lnTo>
                    <a:cubicBezTo>
                      <a:pt x="1215" y="5842"/>
                      <a:pt x="0" y="4572"/>
                      <a:pt x="0" y="2921"/>
                    </a:cubicBezTo>
                    <a:cubicBezTo>
                      <a:pt x="0" y="1270"/>
                      <a:pt x="1215" y="0"/>
                      <a:pt x="2794" y="0"/>
                    </a:cubicBezTo>
                    <a:close/>
                  </a:path>
                </a:pathLst>
              </a:custGeom>
              <a:solidFill>
                <a:srgbClr val="3B3535"/>
              </a:solidFill>
            </p:spPr>
          </p:sp>
          <p:sp>
            <p:nvSpPr>
              <p:cNvPr name="Freeform 9" id="9"/>
              <p:cNvSpPr/>
              <p:nvPr/>
            </p:nvSpPr>
            <p:spPr>
              <a:xfrm flipH="false" flipV="false" rot="0">
                <a:off x="185019" y="232083"/>
                <a:ext cx="30287" cy="41676"/>
              </a:xfrm>
              <a:custGeom>
                <a:avLst/>
                <a:gdLst/>
                <a:ahLst/>
                <a:cxnLst/>
                <a:rect r="r" b="b" t="t" l="l"/>
                <a:pathLst>
                  <a:path h="41676" w="30287">
                    <a:moveTo>
                      <a:pt x="25288" y="40459"/>
                    </a:moveTo>
                    <a:lnTo>
                      <a:pt x="503" y="4645"/>
                    </a:lnTo>
                    <a:cubicBezTo>
                      <a:pt x="-347" y="3375"/>
                      <a:pt x="-104" y="1597"/>
                      <a:pt x="1111" y="581"/>
                    </a:cubicBezTo>
                    <a:cubicBezTo>
                      <a:pt x="2326" y="-435"/>
                      <a:pt x="4027" y="-54"/>
                      <a:pt x="4999" y="1216"/>
                    </a:cubicBezTo>
                    <a:lnTo>
                      <a:pt x="29784" y="37030"/>
                    </a:lnTo>
                    <a:cubicBezTo>
                      <a:pt x="30634" y="38300"/>
                      <a:pt x="30391" y="40078"/>
                      <a:pt x="29176" y="41094"/>
                    </a:cubicBezTo>
                    <a:cubicBezTo>
                      <a:pt x="27961" y="42110"/>
                      <a:pt x="26260" y="41729"/>
                      <a:pt x="25288" y="40459"/>
                    </a:cubicBezTo>
                    <a:close/>
                  </a:path>
                </a:pathLst>
              </a:custGeom>
              <a:solidFill>
                <a:srgbClr val="3B3535"/>
              </a:solidFill>
            </p:spPr>
          </p:sp>
          <p:sp>
            <p:nvSpPr>
              <p:cNvPr name="Freeform 10" id="10"/>
              <p:cNvSpPr/>
              <p:nvPr/>
            </p:nvSpPr>
            <p:spPr>
              <a:xfrm flipH="false" flipV="false" rot="0">
                <a:off x="168149" y="146298"/>
                <a:ext cx="92237" cy="73798"/>
              </a:xfrm>
              <a:custGeom>
                <a:avLst/>
                <a:gdLst/>
                <a:ahLst/>
                <a:cxnLst/>
                <a:rect r="r" b="b" t="t" l="l"/>
                <a:pathLst>
                  <a:path h="73798" w="92237">
                    <a:moveTo>
                      <a:pt x="1458" y="60077"/>
                    </a:moveTo>
                    <a:cubicBezTo>
                      <a:pt x="486" y="56267"/>
                      <a:pt x="0" y="52330"/>
                      <a:pt x="0" y="48393"/>
                    </a:cubicBezTo>
                    <a:lnTo>
                      <a:pt x="2794" y="48393"/>
                    </a:lnTo>
                    <a:lnTo>
                      <a:pt x="0" y="48393"/>
                    </a:lnTo>
                    <a:cubicBezTo>
                      <a:pt x="0" y="44456"/>
                      <a:pt x="486" y="40519"/>
                      <a:pt x="1336" y="36709"/>
                    </a:cubicBezTo>
                    <a:lnTo>
                      <a:pt x="4009" y="37344"/>
                    </a:lnTo>
                    <a:lnTo>
                      <a:pt x="1336" y="36709"/>
                    </a:lnTo>
                    <a:cubicBezTo>
                      <a:pt x="2187" y="32899"/>
                      <a:pt x="3523" y="29216"/>
                      <a:pt x="5345" y="25660"/>
                    </a:cubicBezTo>
                    <a:lnTo>
                      <a:pt x="7775" y="27057"/>
                    </a:lnTo>
                    <a:lnTo>
                      <a:pt x="5345" y="25660"/>
                    </a:lnTo>
                    <a:cubicBezTo>
                      <a:pt x="7168" y="22231"/>
                      <a:pt x="9233" y="18929"/>
                      <a:pt x="11785" y="16008"/>
                    </a:cubicBezTo>
                    <a:cubicBezTo>
                      <a:pt x="14336" y="13087"/>
                      <a:pt x="17130" y="10547"/>
                      <a:pt x="20289" y="8261"/>
                    </a:cubicBezTo>
                    <a:cubicBezTo>
                      <a:pt x="23448" y="6102"/>
                      <a:pt x="26728" y="4324"/>
                      <a:pt x="30373" y="2927"/>
                    </a:cubicBezTo>
                    <a:lnTo>
                      <a:pt x="31345" y="5594"/>
                    </a:lnTo>
                    <a:lnTo>
                      <a:pt x="30373" y="2927"/>
                    </a:lnTo>
                    <a:cubicBezTo>
                      <a:pt x="33897" y="1530"/>
                      <a:pt x="37541" y="641"/>
                      <a:pt x="41308" y="260"/>
                    </a:cubicBezTo>
                    <a:lnTo>
                      <a:pt x="41551" y="3181"/>
                    </a:lnTo>
                    <a:lnTo>
                      <a:pt x="41308" y="260"/>
                    </a:lnTo>
                    <a:cubicBezTo>
                      <a:pt x="45074" y="-121"/>
                      <a:pt x="48840" y="-121"/>
                      <a:pt x="52607" y="514"/>
                    </a:cubicBezTo>
                    <a:lnTo>
                      <a:pt x="52242" y="3308"/>
                    </a:lnTo>
                    <a:lnTo>
                      <a:pt x="52607" y="514"/>
                    </a:lnTo>
                    <a:cubicBezTo>
                      <a:pt x="56373" y="1022"/>
                      <a:pt x="60018" y="2038"/>
                      <a:pt x="63420" y="3562"/>
                    </a:cubicBezTo>
                    <a:lnTo>
                      <a:pt x="62326" y="6229"/>
                    </a:lnTo>
                    <a:lnTo>
                      <a:pt x="63420" y="3562"/>
                    </a:lnTo>
                    <a:cubicBezTo>
                      <a:pt x="66943" y="5086"/>
                      <a:pt x="70224" y="6991"/>
                      <a:pt x="73261" y="9277"/>
                    </a:cubicBezTo>
                    <a:lnTo>
                      <a:pt x="71681" y="11563"/>
                    </a:lnTo>
                    <a:lnTo>
                      <a:pt x="73261" y="9277"/>
                    </a:lnTo>
                    <a:cubicBezTo>
                      <a:pt x="76298" y="11563"/>
                      <a:pt x="79093" y="14357"/>
                      <a:pt x="81523" y="17278"/>
                    </a:cubicBezTo>
                    <a:lnTo>
                      <a:pt x="79457" y="19183"/>
                    </a:lnTo>
                    <a:lnTo>
                      <a:pt x="81523" y="17278"/>
                    </a:lnTo>
                    <a:cubicBezTo>
                      <a:pt x="83952" y="20326"/>
                      <a:pt x="86018" y="23628"/>
                      <a:pt x="87597" y="27184"/>
                    </a:cubicBezTo>
                    <a:lnTo>
                      <a:pt x="85167" y="28454"/>
                    </a:lnTo>
                    <a:lnTo>
                      <a:pt x="87597" y="27184"/>
                    </a:lnTo>
                    <a:cubicBezTo>
                      <a:pt x="89298" y="30740"/>
                      <a:pt x="90392" y="34423"/>
                      <a:pt x="91242" y="38360"/>
                    </a:cubicBezTo>
                    <a:lnTo>
                      <a:pt x="88569" y="38995"/>
                    </a:lnTo>
                    <a:lnTo>
                      <a:pt x="91242" y="38360"/>
                    </a:lnTo>
                    <a:cubicBezTo>
                      <a:pt x="91971" y="42170"/>
                      <a:pt x="92336" y="46107"/>
                      <a:pt x="92214" y="50044"/>
                    </a:cubicBezTo>
                    <a:cubicBezTo>
                      <a:pt x="92093" y="53981"/>
                      <a:pt x="91485" y="57918"/>
                      <a:pt x="90392" y="61601"/>
                    </a:cubicBezTo>
                    <a:lnTo>
                      <a:pt x="87719" y="60839"/>
                    </a:lnTo>
                    <a:lnTo>
                      <a:pt x="90392" y="61601"/>
                    </a:lnTo>
                    <a:cubicBezTo>
                      <a:pt x="89298" y="65411"/>
                      <a:pt x="87840" y="68967"/>
                      <a:pt x="85896" y="72396"/>
                    </a:cubicBezTo>
                    <a:cubicBezTo>
                      <a:pt x="85167" y="73793"/>
                      <a:pt x="83466" y="74174"/>
                      <a:pt x="82130" y="73412"/>
                    </a:cubicBezTo>
                    <a:cubicBezTo>
                      <a:pt x="80794" y="72650"/>
                      <a:pt x="80429" y="70872"/>
                      <a:pt x="81158" y="69475"/>
                    </a:cubicBezTo>
                    <a:cubicBezTo>
                      <a:pt x="82859" y="66427"/>
                      <a:pt x="84195" y="63252"/>
                      <a:pt x="85046" y="59950"/>
                    </a:cubicBezTo>
                    <a:cubicBezTo>
                      <a:pt x="85896" y="56648"/>
                      <a:pt x="86504" y="53219"/>
                      <a:pt x="86625" y="49790"/>
                    </a:cubicBezTo>
                    <a:lnTo>
                      <a:pt x="89420" y="49917"/>
                    </a:lnTo>
                    <a:lnTo>
                      <a:pt x="86625" y="49790"/>
                    </a:lnTo>
                    <a:cubicBezTo>
                      <a:pt x="86747" y="46361"/>
                      <a:pt x="86504" y="42932"/>
                      <a:pt x="85775" y="39503"/>
                    </a:cubicBezTo>
                    <a:cubicBezTo>
                      <a:pt x="85046" y="36074"/>
                      <a:pt x="84074" y="32772"/>
                      <a:pt x="82616" y="29724"/>
                    </a:cubicBezTo>
                    <a:cubicBezTo>
                      <a:pt x="81158" y="26676"/>
                      <a:pt x="79336" y="23628"/>
                      <a:pt x="77270" y="20961"/>
                    </a:cubicBezTo>
                    <a:cubicBezTo>
                      <a:pt x="75083" y="18294"/>
                      <a:pt x="72775" y="15881"/>
                      <a:pt x="70102" y="13849"/>
                    </a:cubicBezTo>
                    <a:cubicBezTo>
                      <a:pt x="67429" y="11817"/>
                      <a:pt x="64513" y="10166"/>
                      <a:pt x="61476" y="8769"/>
                    </a:cubicBezTo>
                    <a:cubicBezTo>
                      <a:pt x="58439" y="7499"/>
                      <a:pt x="55158" y="6610"/>
                      <a:pt x="51878" y="6102"/>
                    </a:cubicBezTo>
                    <a:cubicBezTo>
                      <a:pt x="48597" y="5594"/>
                      <a:pt x="45317" y="5594"/>
                      <a:pt x="41915" y="5848"/>
                    </a:cubicBezTo>
                    <a:cubicBezTo>
                      <a:pt x="38635" y="6229"/>
                      <a:pt x="35355" y="6991"/>
                      <a:pt x="32317" y="8134"/>
                    </a:cubicBezTo>
                    <a:cubicBezTo>
                      <a:pt x="29158" y="9277"/>
                      <a:pt x="26242" y="10928"/>
                      <a:pt x="23448" y="12833"/>
                    </a:cubicBezTo>
                    <a:lnTo>
                      <a:pt x="21869" y="10420"/>
                    </a:lnTo>
                    <a:lnTo>
                      <a:pt x="23448" y="12833"/>
                    </a:lnTo>
                    <a:cubicBezTo>
                      <a:pt x="20654" y="14738"/>
                      <a:pt x="18224" y="17024"/>
                      <a:pt x="16037" y="19691"/>
                    </a:cubicBezTo>
                    <a:lnTo>
                      <a:pt x="13972" y="17786"/>
                    </a:lnTo>
                    <a:lnTo>
                      <a:pt x="16037" y="19691"/>
                    </a:lnTo>
                    <a:cubicBezTo>
                      <a:pt x="13850" y="22231"/>
                      <a:pt x="11906" y="25152"/>
                      <a:pt x="10327" y="28200"/>
                    </a:cubicBezTo>
                    <a:cubicBezTo>
                      <a:pt x="8747" y="31248"/>
                      <a:pt x="7654" y="34550"/>
                      <a:pt x="6803" y="37852"/>
                    </a:cubicBezTo>
                    <a:cubicBezTo>
                      <a:pt x="5953" y="41281"/>
                      <a:pt x="5588" y="44710"/>
                      <a:pt x="5588" y="48139"/>
                    </a:cubicBezTo>
                    <a:cubicBezTo>
                      <a:pt x="5588" y="51568"/>
                      <a:pt x="6074" y="54997"/>
                      <a:pt x="6803" y="58426"/>
                    </a:cubicBezTo>
                    <a:cubicBezTo>
                      <a:pt x="7168" y="59950"/>
                      <a:pt x="6317" y="61474"/>
                      <a:pt x="4859" y="61982"/>
                    </a:cubicBezTo>
                    <a:cubicBezTo>
                      <a:pt x="3401" y="62490"/>
                      <a:pt x="1944" y="61474"/>
                      <a:pt x="1458" y="59950"/>
                    </a:cubicBezTo>
                    <a:close/>
                  </a:path>
                </a:pathLst>
              </a:custGeom>
              <a:solidFill>
                <a:srgbClr val="3B3535"/>
              </a:solidFill>
            </p:spPr>
          </p:sp>
          <p:sp>
            <p:nvSpPr>
              <p:cNvPr name="Freeform 11" id="11"/>
              <p:cNvSpPr/>
              <p:nvPr/>
            </p:nvSpPr>
            <p:spPr>
              <a:xfrm flipH="false" flipV="false" rot="0">
                <a:off x="211512" y="214399"/>
                <a:ext cx="42665" cy="61802"/>
              </a:xfrm>
              <a:custGeom>
                <a:avLst/>
                <a:gdLst/>
                <a:ahLst/>
                <a:cxnLst/>
                <a:rect r="r" b="b" t="t" l="l"/>
                <a:pathLst>
                  <a:path h="61802" w="42665">
                    <a:moveTo>
                      <a:pt x="42169" y="4549"/>
                    </a:moveTo>
                    <a:lnTo>
                      <a:pt x="5113" y="60556"/>
                    </a:lnTo>
                    <a:cubicBezTo>
                      <a:pt x="4263" y="61826"/>
                      <a:pt x="2562" y="62207"/>
                      <a:pt x="1225" y="61318"/>
                    </a:cubicBezTo>
                    <a:cubicBezTo>
                      <a:pt x="-111" y="60429"/>
                      <a:pt x="-354" y="58651"/>
                      <a:pt x="496" y="57254"/>
                    </a:cubicBezTo>
                    <a:lnTo>
                      <a:pt x="37552" y="1247"/>
                    </a:lnTo>
                    <a:cubicBezTo>
                      <a:pt x="38403" y="-23"/>
                      <a:pt x="40103" y="-404"/>
                      <a:pt x="41440" y="485"/>
                    </a:cubicBezTo>
                    <a:cubicBezTo>
                      <a:pt x="42776" y="1374"/>
                      <a:pt x="43019" y="3152"/>
                      <a:pt x="42169" y="4549"/>
                    </a:cubicBezTo>
                    <a:close/>
                  </a:path>
                </a:pathLst>
              </a:custGeom>
              <a:solidFill>
                <a:srgbClr val="3B3535"/>
              </a:solidFill>
            </p:spPr>
          </p:sp>
        </p:grpSp>
        <p:sp>
          <p:nvSpPr>
            <p:cNvPr name="TextBox 12" id="12"/>
            <p:cNvSpPr txBox="true"/>
            <p:nvPr/>
          </p:nvSpPr>
          <p:spPr>
            <a:xfrm rot="0">
              <a:off x="956810" y="430255"/>
              <a:ext cx="3191771" cy="33714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125"/>
                </a:lnSpc>
              </a:pPr>
              <a:r>
                <a:rPr lang="en-US" sz="1639">
                  <a:solidFill>
                    <a:srgbClr val="3B3535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OÙ EN SOMMES-NOUS ?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6349245" y="2676612"/>
            <a:ext cx="8408385" cy="12114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650"/>
              </a:lnSpc>
            </a:pPr>
            <a:r>
              <a:rPr lang="en-US" b="true" sz="7440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SECTION 7 SUR 8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474317" y="3614904"/>
            <a:ext cx="157170" cy="1490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3479"/>
              </a:lnSpc>
            </a:pPr>
            <a:r>
              <a:rPr lang="en-US" b="true" sz="5391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349245" y="4213234"/>
            <a:ext cx="10910055" cy="26021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31"/>
              </a:lnSpc>
            </a:pPr>
            <a:r>
              <a:rPr lang="en-US" b="true" sz="5391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RESPONSABILITÉS, ÉTHIQUE, CONFORMITÉ ET RÉGLEMENTATION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6129509" y="6835802"/>
            <a:ext cx="47625" cy="5580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22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349245" y="7195809"/>
            <a:ext cx="10910055" cy="20914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Objectif : </a:t>
            </a:r>
            <a:r>
              <a:rPr lang="en-US" sz="2300" b="true">
                <a:solidFill>
                  <a:srgbClr val="3B3535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sécuriser les usages </a:t>
            </a:r>
            <a:r>
              <a:rPr lang="en-US" sz="2300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de l'IA et poser un cadre professionnel responsable.</a:t>
            </a:r>
          </a:p>
          <a:p>
            <a:pPr algn="l">
              <a:lnSpc>
                <a:spcPts val="3499"/>
              </a:lnSpc>
            </a:pPr>
          </a:p>
          <a:p>
            <a:pPr algn="l">
              <a:lnSpc>
                <a:spcPts val="3080"/>
              </a:lnSpc>
            </a:pPr>
            <a:r>
              <a:rPr lang="en-US" sz="2200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Identifi</a:t>
            </a:r>
            <a:r>
              <a:rPr lang="en-US" sz="2200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er et appliquer les meilleures pratiques éthiques dans l'utilisation de ChatGPT.</a:t>
            </a:r>
          </a:p>
          <a:p>
            <a:pPr algn="l">
              <a:lnSpc>
                <a:spcPts val="3499"/>
              </a:lnSpc>
            </a:pPr>
          </a:p>
          <a:p>
            <a:pPr algn="l">
              <a:lnSpc>
                <a:spcPts val="3499"/>
              </a:lnSpc>
            </a:pPr>
          </a:p>
        </p:txBody>
      </p:sp>
      <p:grpSp>
        <p:nvGrpSpPr>
          <p:cNvPr name="Group 18" id="18"/>
          <p:cNvGrpSpPr/>
          <p:nvPr/>
        </p:nvGrpSpPr>
        <p:grpSpPr>
          <a:xfrm rot="0">
            <a:off x="0" y="898"/>
            <a:ext cx="5818831" cy="10286102"/>
            <a:chOff x="0" y="0"/>
            <a:chExt cx="4856439" cy="8584857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4856439" cy="8584819"/>
            </a:xfrm>
            <a:custGeom>
              <a:avLst/>
              <a:gdLst/>
              <a:ahLst/>
              <a:cxnLst/>
              <a:rect r="r" b="b" t="t" l="l"/>
              <a:pathLst>
                <a:path h="8584819" w="4856439">
                  <a:moveTo>
                    <a:pt x="0" y="0"/>
                  </a:moveTo>
                  <a:lnTo>
                    <a:pt x="4856439" y="0"/>
                  </a:lnTo>
                  <a:lnTo>
                    <a:pt x="4856439" y="8584819"/>
                  </a:lnTo>
                  <a:lnTo>
                    <a:pt x="0" y="8584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9009" t="0" r="-8839" b="0"/>
              </a:stretch>
            </a:blipFill>
          </p:spPr>
        </p:sp>
      </p:grpSp>
      <p:sp>
        <p:nvSpPr>
          <p:cNvPr name="TextBox 20" id="20"/>
          <p:cNvSpPr txBox="true"/>
          <p:nvPr/>
        </p:nvSpPr>
        <p:spPr>
          <a:xfrm rot="0">
            <a:off x="7429222" y="7530113"/>
            <a:ext cx="53076" cy="584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22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</p:spTree>
  </p:cSld>
  <p:clrMapOvr>
    <a:masterClrMapping/>
  </p:clrMapOvr>
</p:sld>
</file>

<file path=ppt/slides/slide69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25513" y="6556046"/>
            <a:ext cx="8282971" cy="3215798"/>
            <a:chOff x="0" y="0"/>
            <a:chExt cx="5184775" cy="201295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68326" y="68453"/>
              <a:ext cx="5047996" cy="1876044"/>
            </a:xfrm>
            <a:custGeom>
              <a:avLst/>
              <a:gdLst/>
              <a:ahLst/>
              <a:cxnLst/>
              <a:rect r="r" b="b" t="t" l="l"/>
              <a:pathLst>
                <a:path h="1876044" w="5047996">
                  <a:moveTo>
                    <a:pt x="0" y="1823974"/>
                  </a:moveTo>
                  <a:lnTo>
                    <a:pt x="0" y="52070"/>
                  </a:lnTo>
                  <a:cubicBezTo>
                    <a:pt x="0" y="48641"/>
                    <a:pt x="381" y="45212"/>
                    <a:pt x="1016" y="41910"/>
                  </a:cubicBezTo>
                  <a:cubicBezTo>
                    <a:pt x="1651" y="38608"/>
                    <a:pt x="2667" y="35306"/>
                    <a:pt x="3937" y="32131"/>
                  </a:cubicBezTo>
                  <a:cubicBezTo>
                    <a:pt x="5207" y="28956"/>
                    <a:pt x="6858" y="25908"/>
                    <a:pt x="8763" y="23114"/>
                  </a:cubicBezTo>
                  <a:cubicBezTo>
                    <a:pt x="10668" y="20320"/>
                    <a:pt x="12827" y="17653"/>
                    <a:pt x="15240" y="15240"/>
                  </a:cubicBezTo>
                  <a:cubicBezTo>
                    <a:pt x="17653" y="12827"/>
                    <a:pt x="20320" y="10668"/>
                    <a:pt x="23114" y="8763"/>
                  </a:cubicBezTo>
                  <a:cubicBezTo>
                    <a:pt x="25908" y="6858"/>
                    <a:pt x="28956" y="5207"/>
                    <a:pt x="32131" y="3937"/>
                  </a:cubicBezTo>
                  <a:cubicBezTo>
                    <a:pt x="35306" y="2667"/>
                    <a:pt x="38608" y="1651"/>
                    <a:pt x="41910" y="1016"/>
                  </a:cubicBezTo>
                  <a:cubicBezTo>
                    <a:pt x="45212" y="381"/>
                    <a:pt x="48641" y="0"/>
                    <a:pt x="52070" y="0"/>
                  </a:cubicBezTo>
                  <a:lnTo>
                    <a:pt x="4995926" y="0"/>
                  </a:lnTo>
                  <a:cubicBezTo>
                    <a:pt x="4999355" y="0"/>
                    <a:pt x="5002784" y="381"/>
                    <a:pt x="5006086" y="1016"/>
                  </a:cubicBezTo>
                  <a:cubicBezTo>
                    <a:pt x="5009388" y="1651"/>
                    <a:pt x="5012690" y="2667"/>
                    <a:pt x="5015865" y="3937"/>
                  </a:cubicBezTo>
                  <a:cubicBezTo>
                    <a:pt x="5019040" y="5207"/>
                    <a:pt x="5022088" y="6858"/>
                    <a:pt x="5024882" y="8763"/>
                  </a:cubicBezTo>
                  <a:cubicBezTo>
                    <a:pt x="5027676" y="10668"/>
                    <a:pt x="5030343" y="12827"/>
                    <a:pt x="5032756" y="15240"/>
                  </a:cubicBezTo>
                  <a:cubicBezTo>
                    <a:pt x="5035169" y="17653"/>
                    <a:pt x="5037328" y="20320"/>
                    <a:pt x="5039233" y="23114"/>
                  </a:cubicBezTo>
                  <a:cubicBezTo>
                    <a:pt x="5041138" y="25908"/>
                    <a:pt x="5042789" y="28956"/>
                    <a:pt x="5044059" y="32131"/>
                  </a:cubicBezTo>
                  <a:cubicBezTo>
                    <a:pt x="5045329" y="35306"/>
                    <a:pt x="5046345" y="38608"/>
                    <a:pt x="5046980" y="41910"/>
                  </a:cubicBezTo>
                  <a:cubicBezTo>
                    <a:pt x="5047615" y="45212"/>
                    <a:pt x="5047996" y="48641"/>
                    <a:pt x="5047996" y="52070"/>
                  </a:cubicBezTo>
                  <a:lnTo>
                    <a:pt x="5047996" y="1823974"/>
                  </a:lnTo>
                  <a:cubicBezTo>
                    <a:pt x="5047996" y="1827403"/>
                    <a:pt x="5047615" y="1830832"/>
                    <a:pt x="5046980" y="1834134"/>
                  </a:cubicBezTo>
                  <a:cubicBezTo>
                    <a:pt x="5046345" y="1837436"/>
                    <a:pt x="5045329" y="1840738"/>
                    <a:pt x="5044059" y="1843913"/>
                  </a:cubicBezTo>
                  <a:cubicBezTo>
                    <a:pt x="5042789" y="1847088"/>
                    <a:pt x="5041138" y="1850136"/>
                    <a:pt x="5039233" y="1852930"/>
                  </a:cubicBezTo>
                  <a:cubicBezTo>
                    <a:pt x="5037328" y="1855724"/>
                    <a:pt x="5035169" y="1858391"/>
                    <a:pt x="5032756" y="1860804"/>
                  </a:cubicBezTo>
                  <a:cubicBezTo>
                    <a:pt x="5030343" y="1863217"/>
                    <a:pt x="5027676" y="1865376"/>
                    <a:pt x="5024882" y="1867281"/>
                  </a:cubicBezTo>
                  <a:cubicBezTo>
                    <a:pt x="5022088" y="1869186"/>
                    <a:pt x="5019040" y="1870837"/>
                    <a:pt x="5015865" y="1872107"/>
                  </a:cubicBezTo>
                  <a:cubicBezTo>
                    <a:pt x="5012690" y="1873377"/>
                    <a:pt x="5009388" y="1874393"/>
                    <a:pt x="5006086" y="1875028"/>
                  </a:cubicBezTo>
                  <a:cubicBezTo>
                    <a:pt x="5002784" y="1875663"/>
                    <a:pt x="4999355" y="1876044"/>
                    <a:pt x="4995926" y="1876044"/>
                  </a:cubicBezTo>
                  <a:lnTo>
                    <a:pt x="52197" y="1876044"/>
                  </a:lnTo>
                  <a:cubicBezTo>
                    <a:pt x="48768" y="1876044"/>
                    <a:pt x="45339" y="1875663"/>
                    <a:pt x="42037" y="1875028"/>
                  </a:cubicBezTo>
                  <a:cubicBezTo>
                    <a:pt x="38735" y="1874393"/>
                    <a:pt x="35433" y="1873377"/>
                    <a:pt x="32258" y="1872107"/>
                  </a:cubicBezTo>
                  <a:cubicBezTo>
                    <a:pt x="29083" y="1870837"/>
                    <a:pt x="26035" y="1869186"/>
                    <a:pt x="23241" y="1867281"/>
                  </a:cubicBezTo>
                  <a:cubicBezTo>
                    <a:pt x="20447" y="1865376"/>
                    <a:pt x="17780" y="1863217"/>
                    <a:pt x="15367" y="1860804"/>
                  </a:cubicBezTo>
                  <a:cubicBezTo>
                    <a:pt x="12954" y="1858391"/>
                    <a:pt x="10795" y="1855724"/>
                    <a:pt x="8890" y="1852930"/>
                  </a:cubicBezTo>
                  <a:cubicBezTo>
                    <a:pt x="6985" y="1850136"/>
                    <a:pt x="5334" y="1847088"/>
                    <a:pt x="4064" y="1843913"/>
                  </a:cubicBezTo>
                  <a:cubicBezTo>
                    <a:pt x="2794" y="1840738"/>
                    <a:pt x="1778" y="1837436"/>
                    <a:pt x="1143" y="1834134"/>
                  </a:cubicBezTo>
                  <a:cubicBezTo>
                    <a:pt x="508" y="1830832"/>
                    <a:pt x="127" y="1827403"/>
                    <a:pt x="127" y="1823974"/>
                  </a:cubicBezTo>
                  <a:close/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63373" y="63373"/>
              <a:ext cx="5058029" cy="1886204"/>
            </a:xfrm>
            <a:custGeom>
              <a:avLst/>
              <a:gdLst/>
              <a:ahLst/>
              <a:cxnLst/>
              <a:rect r="r" b="b" t="t" l="l"/>
              <a:pathLst>
                <a:path h="1886204" w="5058029">
                  <a:moveTo>
                    <a:pt x="127" y="1829054"/>
                  </a:moveTo>
                  <a:lnTo>
                    <a:pt x="127" y="57150"/>
                  </a:lnTo>
                  <a:lnTo>
                    <a:pt x="4953" y="57150"/>
                  </a:lnTo>
                  <a:lnTo>
                    <a:pt x="127" y="57150"/>
                  </a:lnTo>
                  <a:cubicBezTo>
                    <a:pt x="127" y="53467"/>
                    <a:pt x="508" y="49657"/>
                    <a:pt x="1270" y="45974"/>
                  </a:cubicBezTo>
                  <a:cubicBezTo>
                    <a:pt x="2032" y="42291"/>
                    <a:pt x="3048" y="38735"/>
                    <a:pt x="4572" y="35306"/>
                  </a:cubicBezTo>
                  <a:lnTo>
                    <a:pt x="9017" y="37084"/>
                  </a:lnTo>
                  <a:lnTo>
                    <a:pt x="4572" y="35306"/>
                  </a:lnTo>
                  <a:cubicBezTo>
                    <a:pt x="5969" y="31877"/>
                    <a:pt x="7747" y="28575"/>
                    <a:pt x="9779" y="25400"/>
                  </a:cubicBezTo>
                  <a:lnTo>
                    <a:pt x="13716" y="28067"/>
                  </a:lnTo>
                  <a:lnTo>
                    <a:pt x="9779" y="25400"/>
                  </a:lnTo>
                  <a:cubicBezTo>
                    <a:pt x="11811" y="22225"/>
                    <a:pt x="14224" y="19431"/>
                    <a:pt x="16891" y="16764"/>
                  </a:cubicBezTo>
                  <a:lnTo>
                    <a:pt x="20320" y="20193"/>
                  </a:lnTo>
                  <a:lnTo>
                    <a:pt x="16891" y="16764"/>
                  </a:lnTo>
                  <a:cubicBezTo>
                    <a:pt x="19558" y="14097"/>
                    <a:pt x="22479" y="11811"/>
                    <a:pt x="25527" y="9652"/>
                  </a:cubicBezTo>
                  <a:cubicBezTo>
                    <a:pt x="28702" y="7620"/>
                    <a:pt x="31877" y="5842"/>
                    <a:pt x="35433" y="4445"/>
                  </a:cubicBezTo>
                  <a:cubicBezTo>
                    <a:pt x="38862" y="3048"/>
                    <a:pt x="42418" y="1905"/>
                    <a:pt x="46101" y="1143"/>
                  </a:cubicBezTo>
                  <a:cubicBezTo>
                    <a:pt x="49784" y="381"/>
                    <a:pt x="53467" y="0"/>
                    <a:pt x="57277" y="0"/>
                  </a:cubicBezTo>
                  <a:lnTo>
                    <a:pt x="57277" y="4826"/>
                  </a:lnTo>
                  <a:lnTo>
                    <a:pt x="57277" y="127"/>
                  </a:lnTo>
                  <a:lnTo>
                    <a:pt x="5000879" y="127"/>
                  </a:lnTo>
                  <a:lnTo>
                    <a:pt x="5000879" y="4953"/>
                  </a:lnTo>
                  <a:lnTo>
                    <a:pt x="5000879" y="127"/>
                  </a:lnTo>
                  <a:cubicBezTo>
                    <a:pt x="5004562" y="127"/>
                    <a:pt x="5008372" y="508"/>
                    <a:pt x="5012055" y="1270"/>
                  </a:cubicBezTo>
                  <a:lnTo>
                    <a:pt x="5011166" y="5969"/>
                  </a:lnTo>
                  <a:lnTo>
                    <a:pt x="5012055" y="1270"/>
                  </a:lnTo>
                  <a:cubicBezTo>
                    <a:pt x="5015738" y="2032"/>
                    <a:pt x="5019294" y="3048"/>
                    <a:pt x="5022723" y="4572"/>
                  </a:cubicBezTo>
                  <a:cubicBezTo>
                    <a:pt x="5026152" y="5969"/>
                    <a:pt x="5029454" y="7747"/>
                    <a:pt x="5032629" y="9779"/>
                  </a:cubicBezTo>
                  <a:lnTo>
                    <a:pt x="5029962" y="13716"/>
                  </a:lnTo>
                  <a:lnTo>
                    <a:pt x="5032629" y="9779"/>
                  </a:lnTo>
                  <a:cubicBezTo>
                    <a:pt x="5035804" y="11811"/>
                    <a:pt x="5038598" y="14224"/>
                    <a:pt x="5041265" y="16891"/>
                  </a:cubicBezTo>
                  <a:lnTo>
                    <a:pt x="5037836" y="20320"/>
                  </a:lnTo>
                  <a:lnTo>
                    <a:pt x="5041265" y="16891"/>
                  </a:lnTo>
                  <a:cubicBezTo>
                    <a:pt x="5043932" y="19558"/>
                    <a:pt x="5046218" y="22479"/>
                    <a:pt x="5048377" y="25527"/>
                  </a:cubicBezTo>
                  <a:lnTo>
                    <a:pt x="5044440" y="28194"/>
                  </a:lnTo>
                  <a:lnTo>
                    <a:pt x="5048377" y="25527"/>
                  </a:lnTo>
                  <a:cubicBezTo>
                    <a:pt x="5050409" y="28702"/>
                    <a:pt x="5052187" y="31877"/>
                    <a:pt x="5053584" y="35433"/>
                  </a:cubicBezTo>
                  <a:lnTo>
                    <a:pt x="5049139" y="37211"/>
                  </a:lnTo>
                  <a:lnTo>
                    <a:pt x="5053584" y="35433"/>
                  </a:lnTo>
                  <a:cubicBezTo>
                    <a:pt x="5054981" y="38862"/>
                    <a:pt x="5056124" y="42418"/>
                    <a:pt x="5056886" y="46101"/>
                  </a:cubicBezTo>
                  <a:lnTo>
                    <a:pt x="5052187" y="46990"/>
                  </a:lnTo>
                  <a:lnTo>
                    <a:pt x="5056886" y="46101"/>
                  </a:lnTo>
                  <a:cubicBezTo>
                    <a:pt x="5057648" y="49784"/>
                    <a:pt x="5058029" y="53467"/>
                    <a:pt x="5058029" y="57277"/>
                  </a:cubicBezTo>
                  <a:lnTo>
                    <a:pt x="5058029" y="1829054"/>
                  </a:lnTo>
                  <a:cubicBezTo>
                    <a:pt x="5058029" y="1832737"/>
                    <a:pt x="5057648" y="1836547"/>
                    <a:pt x="5056886" y="1840230"/>
                  </a:cubicBezTo>
                  <a:cubicBezTo>
                    <a:pt x="5056124" y="1843913"/>
                    <a:pt x="5055108" y="1847469"/>
                    <a:pt x="5053584" y="1850898"/>
                  </a:cubicBezTo>
                  <a:lnTo>
                    <a:pt x="5049139" y="1849120"/>
                  </a:lnTo>
                  <a:lnTo>
                    <a:pt x="5053584" y="1850898"/>
                  </a:lnTo>
                  <a:cubicBezTo>
                    <a:pt x="5052187" y="1854327"/>
                    <a:pt x="5050409" y="1857629"/>
                    <a:pt x="5048377" y="1860804"/>
                  </a:cubicBezTo>
                  <a:lnTo>
                    <a:pt x="5044440" y="1858137"/>
                  </a:lnTo>
                  <a:lnTo>
                    <a:pt x="5048377" y="1860804"/>
                  </a:lnTo>
                  <a:cubicBezTo>
                    <a:pt x="5046345" y="1863979"/>
                    <a:pt x="5043932" y="1866773"/>
                    <a:pt x="5041265" y="1869440"/>
                  </a:cubicBezTo>
                  <a:cubicBezTo>
                    <a:pt x="5038598" y="1872107"/>
                    <a:pt x="5035677" y="1874393"/>
                    <a:pt x="5032629" y="1876552"/>
                  </a:cubicBezTo>
                  <a:lnTo>
                    <a:pt x="5029962" y="1872615"/>
                  </a:lnTo>
                  <a:lnTo>
                    <a:pt x="5032629" y="1876552"/>
                  </a:lnTo>
                  <a:cubicBezTo>
                    <a:pt x="5029454" y="1878584"/>
                    <a:pt x="5026279" y="1880362"/>
                    <a:pt x="5022723" y="1881759"/>
                  </a:cubicBezTo>
                  <a:cubicBezTo>
                    <a:pt x="5019294" y="1883156"/>
                    <a:pt x="5015738" y="1884299"/>
                    <a:pt x="5012055" y="1885061"/>
                  </a:cubicBezTo>
                  <a:lnTo>
                    <a:pt x="5011166" y="1880362"/>
                  </a:lnTo>
                  <a:lnTo>
                    <a:pt x="5012055" y="1885061"/>
                  </a:lnTo>
                  <a:cubicBezTo>
                    <a:pt x="5008372" y="1885823"/>
                    <a:pt x="5004689" y="1886204"/>
                    <a:pt x="5000879" y="1886204"/>
                  </a:cubicBezTo>
                  <a:lnTo>
                    <a:pt x="5000879" y="1881378"/>
                  </a:lnTo>
                  <a:lnTo>
                    <a:pt x="5000879" y="1886204"/>
                  </a:lnTo>
                  <a:lnTo>
                    <a:pt x="57150" y="1886204"/>
                  </a:lnTo>
                  <a:lnTo>
                    <a:pt x="57150" y="1881378"/>
                  </a:lnTo>
                  <a:lnTo>
                    <a:pt x="57150" y="1886204"/>
                  </a:lnTo>
                  <a:cubicBezTo>
                    <a:pt x="53467" y="1886204"/>
                    <a:pt x="49657" y="1885823"/>
                    <a:pt x="45974" y="1885061"/>
                  </a:cubicBezTo>
                  <a:lnTo>
                    <a:pt x="46863" y="1880362"/>
                  </a:lnTo>
                  <a:lnTo>
                    <a:pt x="45974" y="1885061"/>
                  </a:lnTo>
                  <a:cubicBezTo>
                    <a:pt x="42291" y="1884299"/>
                    <a:pt x="38735" y="1883283"/>
                    <a:pt x="35306" y="1881759"/>
                  </a:cubicBezTo>
                  <a:cubicBezTo>
                    <a:pt x="31877" y="1880362"/>
                    <a:pt x="28575" y="1878584"/>
                    <a:pt x="25400" y="1876552"/>
                  </a:cubicBezTo>
                  <a:cubicBezTo>
                    <a:pt x="22225" y="1874520"/>
                    <a:pt x="19431" y="1872107"/>
                    <a:pt x="16764" y="1869440"/>
                  </a:cubicBezTo>
                  <a:cubicBezTo>
                    <a:pt x="14097" y="1866773"/>
                    <a:pt x="11811" y="1863852"/>
                    <a:pt x="9652" y="1860804"/>
                  </a:cubicBezTo>
                  <a:lnTo>
                    <a:pt x="13589" y="1858137"/>
                  </a:lnTo>
                  <a:lnTo>
                    <a:pt x="9652" y="1860804"/>
                  </a:lnTo>
                  <a:cubicBezTo>
                    <a:pt x="7620" y="1857629"/>
                    <a:pt x="5842" y="1854454"/>
                    <a:pt x="4445" y="1850898"/>
                  </a:cubicBezTo>
                  <a:lnTo>
                    <a:pt x="8890" y="1849120"/>
                  </a:lnTo>
                  <a:lnTo>
                    <a:pt x="4445" y="1850898"/>
                  </a:lnTo>
                  <a:cubicBezTo>
                    <a:pt x="3048" y="1847469"/>
                    <a:pt x="1905" y="1843913"/>
                    <a:pt x="1143" y="1840230"/>
                  </a:cubicBezTo>
                  <a:cubicBezTo>
                    <a:pt x="381" y="1836547"/>
                    <a:pt x="0" y="1832864"/>
                    <a:pt x="0" y="1829054"/>
                  </a:cubicBezTo>
                  <a:lnTo>
                    <a:pt x="4826" y="1829054"/>
                  </a:lnTo>
                  <a:lnTo>
                    <a:pt x="127" y="1829054"/>
                  </a:lnTo>
                  <a:moveTo>
                    <a:pt x="9652" y="1829054"/>
                  </a:moveTo>
                  <a:cubicBezTo>
                    <a:pt x="9652" y="1832229"/>
                    <a:pt x="9906" y="1835277"/>
                    <a:pt x="10541" y="1838325"/>
                  </a:cubicBezTo>
                  <a:lnTo>
                    <a:pt x="5842" y="1839214"/>
                  </a:lnTo>
                  <a:lnTo>
                    <a:pt x="10541" y="1838325"/>
                  </a:lnTo>
                  <a:cubicBezTo>
                    <a:pt x="11176" y="1841373"/>
                    <a:pt x="12065" y="1844294"/>
                    <a:pt x="13208" y="1847215"/>
                  </a:cubicBezTo>
                  <a:cubicBezTo>
                    <a:pt x="14351" y="1850136"/>
                    <a:pt x="15875" y="1852803"/>
                    <a:pt x="17653" y="1855470"/>
                  </a:cubicBezTo>
                  <a:cubicBezTo>
                    <a:pt x="19431" y="1858137"/>
                    <a:pt x="21336" y="1860423"/>
                    <a:pt x="23495" y="1862709"/>
                  </a:cubicBezTo>
                  <a:lnTo>
                    <a:pt x="20066" y="1866138"/>
                  </a:lnTo>
                  <a:lnTo>
                    <a:pt x="23495" y="1862709"/>
                  </a:lnTo>
                  <a:cubicBezTo>
                    <a:pt x="25654" y="1864868"/>
                    <a:pt x="28067" y="1866900"/>
                    <a:pt x="30734" y="1868551"/>
                  </a:cubicBezTo>
                  <a:lnTo>
                    <a:pt x="28067" y="1872488"/>
                  </a:lnTo>
                  <a:lnTo>
                    <a:pt x="30734" y="1868551"/>
                  </a:lnTo>
                  <a:cubicBezTo>
                    <a:pt x="33274" y="1870329"/>
                    <a:pt x="36068" y="1871726"/>
                    <a:pt x="38989" y="1872996"/>
                  </a:cubicBezTo>
                  <a:lnTo>
                    <a:pt x="37211" y="1877441"/>
                  </a:lnTo>
                  <a:lnTo>
                    <a:pt x="38989" y="1872996"/>
                  </a:lnTo>
                  <a:cubicBezTo>
                    <a:pt x="41910" y="1874139"/>
                    <a:pt x="44831" y="1875028"/>
                    <a:pt x="47879" y="1875663"/>
                  </a:cubicBezTo>
                  <a:cubicBezTo>
                    <a:pt x="50927" y="1876298"/>
                    <a:pt x="53975" y="1876552"/>
                    <a:pt x="57150" y="1876552"/>
                  </a:cubicBezTo>
                  <a:lnTo>
                    <a:pt x="5000879" y="1876552"/>
                  </a:lnTo>
                  <a:cubicBezTo>
                    <a:pt x="5004054" y="1876552"/>
                    <a:pt x="5007102" y="1876298"/>
                    <a:pt x="5010150" y="1875663"/>
                  </a:cubicBezTo>
                  <a:cubicBezTo>
                    <a:pt x="5013198" y="1875028"/>
                    <a:pt x="5016119" y="1874139"/>
                    <a:pt x="5019040" y="1872996"/>
                  </a:cubicBezTo>
                  <a:lnTo>
                    <a:pt x="5020818" y="1877441"/>
                  </a:lnTo>
                  <a:lnTo>
                    <a:pt x="5019040" y="1872996"/>
                  </a:lnTo>
                  <a:cubicBezTo>
                    <a:pt x="5021961" y="1871853"/>
                    <a:pt x="5024628" y="1870329"/>
                    <a:pt x="5027295" y="1868551"/>
                  </a:cubicBezTo>
                  <a:cubicBezTo>
                    <a:pt x="5029835" y="1866773"/>
                    <a:pt x="5032248" y="1864868"/>
                    <a:pt x="5034534" y="1862709"/>
                  </a:cubicBezTo>
                  <a:lnTo>
                    <a:pt x="5037963" y="1866138"/>
                  </a:lnTo>
                  <a:lnTo>
                    <a:pt x="5034534" y="1862709"/>
                  </a:lnTo>
                  <a:cubicBezTo>
                    <a:pt x="5036693" y="1860550"/>
                    <a:pt x="5038725" y="1858137"/>
                    <a:pt x="5040376" y="1855470"/>
                  </a:cubicBezTo>
                  <a:cubicBezTo>
                    <a:pt x="5042027" y="1852803"/>
                    <a:pt x="5043551" y="1850136"/>
                    <a:pt x="5044821" y="1847215"/>
                  </a:cubicBezTo>
                  <a:cubicBezTo>
                    <a:pt x="5046091" y="1844294"/>
                    <a:pt x="5046853" y="1841373"/>
                    <a:pt x="5047488" y="1838325"/>
                  </a:cubicBezTo>
                  <a:lnTo>
                    <a:pt x="5052187" y="1839214"/>
                  </a:lnTo>
                  <a:lnTo>
                    <a:pt x="5047488" y="1838325"/>
                  </a:lnTo>
                  <a:cubicBezTo>
                    <a:pt x="5048123" y="1835277"/>
                    <a:pt x="5048377" y="1832229"/>
                    <a:pt x="5048377" y="1829054"/>
                  </a:cubicBezTo>
                  <a:lnTo>
                    <a:pt x="5053076" y="1829054"/>
                  </a:lnTo>
                  <a:lnTo>
                    <a:pt x="5048250" y="1829054"/>
                  </a:lnTo>
                  <a:lnTo>
                    <a:pt x="5048250" y="57150"/>
                  </a:lnTo>
                  <a:lnTo>
                    <a:pt x="5053076" y="57150"/>
                  </a:lnTo>
                  <a:lnTo>
                    <a:pt x="5048377" y="57150"/>
                  </a:lnTo>
                  <a:cubicBezTo>
                    <a:pt x="5048377" y="53975"/>
                    <a:pt x="5048123" y="50927"/>
                    <a:pt x="5047488" y="47879"/>
                  </a:cubicBezTo>
                  <a:cubicBezTo>
                    <a:pt x="5046853" y="44831"/>
                    <a:pt x="5045964" y="41910"/>
                    <a:pt x="5044821" y="38989"/>
                  </a:cubicBezTo>
                  <a:cubicBezTo>
                    <a:pt x="5043678" y="36068"/>
                    <a:pt x="5042154" y="33401"/>
                    <a:pt x="5040376" y="30734"/>
                  </a:cubicBezTo>
                  <a:cubicBezTo>
                    <a:pt x="5038598" y="28194"/>
                    <a:pt x="5036693" y="25781"/>
                    <a:pt x="5034534" y="23495"/>
                  </a:cubicBezTo>
                  <a:cubicBezTo>
                    <a:pt x="5032375" y="21336"/>
                    <a:pt x="5029962" y="19304"/>
                    <a:pt x="5027295" y="17653"/>
                  </a:cubicBezTo>
                  <a:cubicBezTo>
                    <a:pt x="5024755" y="15875"/>
                    <a:pt x="5021961" y="14478"/>
                    <a:pt x="5019040" y="13208"/>
                  </a:cubicBezTo>
                  <a:lnTo>
                    <a:pt x="5020818" y="8763"/>
                  </a:lnTo>
                  <a:lnTo>
                    <a:pt x="5019040" y="13208"/>
                  </a:lnTo>
                  <a:cubicBezTo>
                    <a:pt x="5016119" y="12065"/>
                    <a:pt x="5013198" y="11176"/>
                    <a:pt x="5010150" y="10541"/>
                  </a:cubicBezTo>
                  <a:cubicBezTo>
                    <a:pt x="5007102" y="9906"/>
                    <a:pt x="5004054" y="9652"/>
                    <a:pt x="5000879" y="9652"/>
                  </a:cubicBezTo>
                  <a:lnTo>
                    <a:pt x="57150" y="9652"/>
                  </a:lnTo>
                  <a:cubicBezTo>
                    <a:pt x="53975" y="9652"/>
                    <a:pt x="50927" y="9906"/>
                    <a:pt x="47879" y="10541"/>
                  </a:cubicBezTo>
                  <a:lnTo>
                    <a:pt x="46990" y="5842"/>
                  </a:lnTo>
                  <a:lnTo>
                    <a:pt x="47879" y="10541"/>
                  </a:lnTo>
                  <a:cubicBezTo>
                    <a:pt x="44831" y="11176"/>
                    <a:pt x="41910" y="12065"/>
                    <a:pt x="38989" y="13208"/>
                  </a:cubicBezTo>
                  <a:lnTo>
                    <a:pt x="37211" y="8763"/>
                  </a:lnTo>
                  <a:lnTo>
                    <a:pt x="38989" y="13208"/>
                  </a:lnTo>
                  <a:cubicBezTo>
                    <a:pt x="36068" y="14351"/>
                    <a:pt x="33401" y="15875"/>
                    <a:pt x="30734" y="17653"/>
                  </a:cubicBezTo>
                  <a:lnTo>
                    <a:pt x="28067" y="13716"/>
                  </a:lnTo>
                  <a:lnTo>
                    <a:pt x="30734" y="17653"/>
                  </a:lnTo>
                  <a:cubicBezTo>
                    <a:pt x="28194" y="19431"/>
                    <a:pt x="25781" y="21336"/>
                    <a:pt x="23495" y="23495"/>
                  </a:cubicBezTo>
                  <a:cubicBezTo>
                    <a:pt x="21336" y="25654"/>
                    <a:pt x="19304" y="28067"/>
                    <a:pt x="17653" y="30734"/>
                  </a:cubicBezTo>
                  <a:cubicBezTo>
                    <a:pt x="15875" y="33274"/>
                    <a:pt x="14478" y="36068"/>
                    <a:pt x="13208" y="38989"/>
                  </a:cubicBezTo>
                  <a:cubicBezTo>
                    <a:pt x="12065" y="41910"/>
                    <a:pt x="11176" y="44831"/>
                    <a:pt x="10541" y="47879"/>
                  </a:cubicBezTo>
                  <a:lnTo>
                    <a:pt x="5842" y="46990"/>
                  </a:lnTo>
                  <a:lnTo>
                    <a:pt x="10541" y="47879"/>
                  </a:lnTo>
                  <a:cubicBezTo>
                    <a:pt x="9906" y="50927"/>
                    <a:pt x="9652" y="53975"/>
                    <a:pt x="9652" y="57150"/>
                  </a:cubicBezTo>
                  <a:lnTo>
                    <a:pt x="9652" y="1829054"/>
                  </a:lnTo>
                  <a:close/>
                </a:path>
              </a:pathLst>
            </a:custGeom>
            <a:solidFill>
              <a:srgbClr val="B2D7E5"/>
            </a:solid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234950" y="234950"/>
              <a:ext cx="485902" cy="495427"/>
            </a:xfrm>
            <a:custGeom>
              <a:avLst/>
              <a:gdLst/>
              <a:ahLst/>
              <a:cxnLst/>
              <a:rect r="r" b="b" t="t" l="l"/>
              <a:pathLst>
                <a:path h="495427" w="485902">
                  <a:moveTo>
                    <a:pt x="0" y="252476"/>
                  </a:moveTo>
                  <a:lnTo>
                    <a:pt x="0" y="242951"/>
                  </a:lnTo>
                  <a:cubicBezTo>
                    <a:pt x="0" y="234950"/>
                    <a:pt x="381" y="227076"/>
                    <a:pt x="1143" y="219202"/>
                  </a:cubicBezTo>
                  <a:cubicBezTo>
                    <a:pt x="1905" y="211328"/>
                    <a:pt x="3048" y="203454"/>
                    <a:pt x="4699" y="195580"/>
                  </a:cubicBezTo>
                  <a:cubicBezTo>
                    <a:pt x="6350" y="187706"/>
                    <a:pt x="8128" y="180086"/>
                    <a:pt x="10541" y="172466"/>
                  </a:cubicBezTo>
                  <a:cubicBezTo>
                    <a:pt x="12954" y="164846"/>
                    <a:pt x="15494" y="157353"/>
                    <a:pt x="18542" y="149987"/>
                  </a:cubicBezTo>
                  <a:cubicBezTo>
                    <a:pt x="21590" y="142621"/>
                    <a:pt x="25019" y="135509"/>
                    <a:pt x="28702" y="128397"/>
                  </a:cubicBezTo>
                  <a:cubicBezTo>
                    <a:pt x="32385" y="121285"/>
                    <a:pt x="36576" y="114554"/>
                    <a:pt x="40894" y="107950"/>
                  </a:cubicBezTo>
                  <a:cubicBezTo>
                    <a:pt x="45212" y="101346"/>
                    <a:pt x="50038" y="94996"/>
                    <a:pt x="55118" y="88773"/>
                  </a:cubicBezTo>
                  <a:cubicBezTo>
                    <a:pt x="60198" y="82550"/>
                    <a:pt x="65532" y="76708"/>
                    <a:pt x="71120" y="71120"/>
                  </a:cubicBezTo>
                  <a:cubicBezTo>
                    <a:pt x="76708" y="65532"/>
                    <a:pt x="82677" y="60198"/>
                    <a:pt x="88773" y="55118"/>
                  </a:cubicBezTo>
                  <a:cubicBezTo>
                    <a:pt x="94869" y="50038"/>
                    <a:pt x="101346" y="45339"/>
                    <a:pt x="107950" y="40894"/>
                  </a:cubicBezTo>
                  <a:cubicBezTo>
                    <a:pt x="114554" y="36449"/>
                    <a:pt x="121412" y="32385"/>
                    <a:pt x="128397" y="28702"/>
                  </a:cubicBezTo>
                  <a:cubicBezTo>
                    <a:pt x="135382" y="25019"/>
                    <a:pt x="142621" y="21590"/>
                    <a:pt x="149987" y="18542"/>
                  </a:cubicBezTo>
                  <a:cubicBezTo>
                    <a:pt x="157353" y="15494"/>
                    <a:pt x="164846" y="12827"/>
                    <a:pt x="172466" y="10541"/>
                  </a:cubicBezTo>
                  <a:cubicBezTo>
                    <a:pt x="180086" y="8255"/>
                    <a:pt x="187833" y="6350"/>
                    <a:pt x="195580" y="4699"/>
                  </a:cubicBezTo>
                  <a:cubicBezTo>
                    <a:pt x="203327" y="3048"/>
                    <a:pt x="211201" y="2032"/>
                    <a:pt x="219202" y="1143"/>
                  </a:cubicBezTo>
                  <a:cubicBezTo>
                    <a:pt x="227203" y="254"/>
                    <a:pt x="235077" y="0"/>
                    <a:pt x="242951" y="0"/>
                  </a:cubicBezTo>
                  <a:cubicBezTo>
                    <a:pt x="250825" y="0"/>
                    <a:pt x="258826" y="381"/>
                    <a:pt x="266700" y="1143"/>
                  </a:cubicBezTo>
                  <a:cubicBezTo>
                    <a:pt x="274574" y="1905"/>
                    <a:pt x="282448" y="3048"/>
                    <a:pt x="290322" y="4699"/>
                  </a:cubicBezTo>
                  <a:cubicBezTo>
                    <a:pt x="298196" y="6350"/>
                    <a:pt x="305816" y="8128"/>
                    <a:pt x="313436" y="10541"/>
                  </a:cubicBezTo>
                  <a:cubicBezTo>
                    <a:pt x="321056" y="12954"/>
                    <a:pt x="328549" y="15494"/>
                    <a:pt x="335915" y="18542"/>
                  </a:cubicBezTo>
                  <a:cubicBezTo>
                    <a:pt x="343281" y="21590"/>
                    <a:pt x="350393" y="25019"/>
                    <a:pt x="357505" y="28702"/>
                  </a:cubicBezTo>
                  <a:cubicBezTo>
                    <a:pt x="364617" y="32385"/>
                    <a:pt x="371348" y="36576"/>
                    <a:pt x="377952" y="40894"/>
                  </a:cubicBezTo>
                  <a:cubicBezTo>
                    <a:pt x="384556" y="45212"/>
                    <a:pt x="390906" y="50038"/>
                    <a:pt x="397129" y="55118"/>
                  </a:cubicBezTo>
                  <a:cubicBezTo>
                    <a:pt x="403352" y="60198"/>
                    <a:pt x="409194" y="65532"/>
                    <a:pt x="414782" y="71120"/>
                  </a:cubicBezTo>
                  <a:cubicBezTo>
                    <a:pt x="420370" y="76708"/>
                    <a:pt x="425704" y="82677"/>
                    <a:pt x="430784" y="88773"/>
                  </a:cubicBezTo>
                  <a:cubicBezTo>
                    <a:pt x="435864" y="94869"/>
                    <a:pt x="440563" y="101346"/>
                    <a:pt x="445008" y="107950"/>
                  </a:cubicBezTo>
                  <a:cubicBezTo>
                    <a:pt x="449453" y="114554"/>
                    <a:pt x="453517" y="121412"/>
                    <a:pt x="457200" y="128397"/>
                  </a:cubicBezTo>
                  <a:cubicBezTo>
                    <a:pt x="460883" y="135382"/>
                    <a:pt x="464312" y="142621"/>
                    <a:pt x="467360" y="149987"/>
                  </a:cubicBezTo>
                  <a:cubicBezTo>
                    <a:pt x="470408" y="157353"/>
                    <a:pt x="473075" y="164846"/>
                    <a:pt x="475361" y="172466"/>
                  </a:cubicBezTo>
                  <a:cubicBezTo>
                    <a:pt x="477647" y="180086"/>
                    <a:pt x="479552" y="187833"/>
                    <a:pt x="481203" y="195580"/>
                  </a:cubicBezTo>
                  <a:cubicBezTo>
                    <a:pt x="482854" y="203327"/>
                    <a:pt x="483870" y="211201"/>
                    <a:pt x="484759" y="219202"/>
                  </a:cubicBezTo>
                  <a:cubicBezTo>
                    <a:pt x="485648" y="227203"/>
                    <a:pt x="485902" y="235077"/>
                    <a:pt x="485902" y="242951"/>
                  </a:cubicBezTo>
                  <a:lnTo>
                    <a:pt x="485902" y="252476"/>
                  </a:lnTo>
                  <a:cubicBezTo>
                    <a:pt x="485902" y="260477"/>
                    <a:pt x="485521" y="268351"/>
                    <a:pt x="484759" y="276225"/>
                  </a:cubicBezTo>
                  <a:cubicBezTo>
                    <a:pt x="483997" y="284099"/>
                    <a:pt x="482854" y="291973"/>
                    <a:pt x="481203" y="299847"/>
                  </a:cubicBezTo>
                  <a:cubicBezTo>
                    <a:pt x="479552" y="307721"/>
                    <a:pt x="477774" y="315341"/>
                    <a:pt x="475361" y="322961"/>
                  </a:cubicBezTo>
                  <a:cubicBezTo>
                    <a:pt x="472948" y="330581"/>
                    <a:pt x="470408" y="338074"/>
                    <a:pt x="467360" y="345440"/>
                  </a:cubicBezTo>
                  <a:cubicBezTo>
                    <a:pt x="464312" y="352806"/>
                    <a:pt x="460883" y="359918"/>
                    <a:pt x="457200" y="367030"/>
                  </a:cubicBezTo>
                  <a:cubicBezTo>
                    <a:pt x="453517" y="374142"/>
                    <a:pt x="449326" y="380873"/>
                    <a:pt x="445008" y="387477"/>
                  </a:cubicBezTo>
                  <a:cubicBezTo>
                    <a:pt x="440690" y="394081"/>
                    <a:pt x="435864" y="400431"/>
                    <a:pt x="430784" y="406654"/>
                  </a:cubicBezTo>
                  <a:cubicBezTo>
                    <a:pt x="425704" y="412877"/>
                    <a:pt x="420370" y="418719"/>
                    <a:pt x="414782" y="424307"/>
                  </a:cubicBezTo>
                  <a:cubicBezTo>
                    <a:pt x="409194" y="429895"/>
                    <a:pt x="403225" y="435229"/>
                    <a:pt x="397129" y="440309"/>
                  </a:cubicBezTo>
                  <a:cubicBezTo>
                    <a:pt x="391033" y="445389"/>
                    <a:pt x="384556" y="450088"/>
                    <a:pt x="377952" y="454533"/>
                  </a:cubicBezTo>
                  <a:cubicBezTo>
                    <a:pt x="371348" y="458978"/>
                    <a:pt x="364490" y="463042"/>
                    <a:pt x="357505" y="466725"/>
                  </a:cubicBezTo>
                  <a:cubicBezTo>
                    <a:pt x="350520" y="470408"/>
                    <a:pt x="343281" y="473837"/>
                    <a:pt x="335915" y="476885"/>
                  </a:cubicBezTo>
                  <a:cubicBezTo>
                    <a:pt x="328549" y="479933"/>
                    <a:pt x="321056" y="482600"/>
                    <a:pt x="313436" y="484886"/>
                  </a:cubicBezTo>
                  <a:cubicBezTo>
                    <a:pt x="305816" y="487172"/>
                    <a:pt x="298069" y="489077"/>
                    <a:pt x="290322" y="490728"/>
                  </a:cubicBezTo>
                  <a:cubicBezTo>
                    <a:pt x="282575" y="492379"/>
                    <a:pt x="274701" y="493395"/>
                    <a:pt x="266700" y="494284"/>
                  </a:cubicBezTo>
                  <a:cubicBezTo>
                    <a:pt x="258699" y="495173"/>
                    <a:pt x="250825" y="495427"/>
                    <a:pt x="242951" y="495427"/>
                  </a:cubicBezTo>
                  <a:cubicBezTo>
                    <a:pt x="235077" y="495427"/>
                    <a:pt x="227076" y="495046"/>
                    <a:pt x="219202" y="494284"/>
                  </a:cubicBezTo>
                  <a:cubicBezTo>
                    <a:pt x="211328" y="493522"/>
                    <a:pt x="203454" y="492379"/>
                    <a:pt x="195580" y="490728"/>
                  </a:cubicBezTo>
                  <a:cubicBezTo>
                    <a:pt x="187706" y="489077"/>
                    <a:pt x="180086" y="487299"/>
                    <a:pt x="172466" y="484886"/>
                  </a:cubicBezTo>
                  <a:cubicBezTo>
                    <a:pt x="164846" y="482473"/>
                    <a:pt x="157353" y="479933"/>
                    <a:pt x="149987" y="476885"/>
                  </a:cubicBezTo>
                  <a:cubicBezTo>
                    <a:pt x="142621" y="473837"/>
                    <a:pt x="135509" y="470408"/>
                    <a:pt x="128397" y="466725"/>
                  </a:cubicBezTo>
                  <a:cubicBezTo>
                    <a:pt x="121285" y="463042"/>
                    <a:pt x="114554" y="458851"/>
                    <a:pt x="107950" y="454533"/>
                  </a:cubicBezTo>
                  <a:cubicBezTo>
                    <a:pt x="101346" y="450215"/>
                    <a:pt x="94996" y="445389"/>
                    <a:pt x="88773" y="440309"/>
                  </a:cubicBezTo>
                  <a:cubicBezTo>
                    <a:pt x="82550" y="435229"/>
                    <a:pt x="76708" y="429895"/>
                    <a:pt x="71120" y="424307"/>
                  </a:cubicBezTo>
                  <a:cubicBezTo>
                    <a:pt x="65532" y="418719"/>
                    <a:pt x="60198" y="412750"/>
                    <a:pt x="55118" y="406654"/>
                  </a:cubicBezTo>
                  <a:cubicBezTo>
                    <a:pt x="50038" y="400558"/>
                    <a:pt x="45339" y="394081"/>
                    <a:pt x="40894" y="387477"/>
                  </a:cubicBezTo>
                  <a:cubicBezTo>
                    <a:pt x="36449" y="380873"/>
                    <a:pt x="32385" y="374015"/>
                    <a:pt x="28702" y="367030"/>
                  </a:cubicBezTo>
                  <a:cubicBezTo>
                    <a:pt x="25019" y="360045"/>
                    <a:pt x="21590" y="352806"/>
                    <a:pt x="18542" y="345440"/>
                  </a:cubicBezTo>
                  <a:cubicBezTo>
                    <a:pt x="15494" y="338074"/>
                    <a:pt x="12827" y="330581"/>
                    <a:pt x="10541" y="322961"/>
                  </a:cubicBezTo>
                  <a:cubicBezTo>
                    <a:pt x="8255" y="315341"/>
                    <a:pt x="6350" y="307594"/>
                    <a:pt x="4699" y="299847"/>
                  </a:cubicBezTo>
                  <a:cubicBezTo>
                    <a:pt x="3048" y="292100"/>
                    <a:pt x="2032" y="284226"/>
                    <a:pt x="1143" y="276225"/>
                  </a:cubicBezTo>
                  <a:cubicBezTo>
                    <a:pt x="254" y="268224"/>
                    <a:pt x="0" y="260350"/>
                    <a:pt x="0" y="252476"/>
                  </a:cubicBezTo>
                  <a:close/>
                </a:path>
              </a:pathLst>
            </a:custGeom>
            <a:solidFill>
              <a:srgbClr val="00AEEF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363468" y="476752"/>
              <a:ext cx="87763" cy="43658"/>
            </a:xfrm>
            <a:custGeom>
              <a:avLst/>
              <a:gdLst/>
              <a:ahLst/>
              <a:cxnLst/>
              <a:rect r="r" b="b" t="t" l="l"/>
              <a:pathLst>
                <a:path h="43658" w="87763">
                  <a:moveTo>
                    <a:pt x="87763" y="5086"/>
                  </a:moveTo>
                  <a:cubicBezTo>
                    <a:pt x="87636" y="8769"/>
                    <a:pt x="87128" y="11563"/>
                    <a:pt x="86112" y="15119"/>
                  </a:cubicBezTo>
                  <a:cubicBezTo>
                    <a:pt x="86112" y="15246"/>
                    <a:pt x="85985" y="15500"/>
                    <a:pt x="85985" y="15627"/>
                  </a:cubicBezTo>
                  <a:cubicBezTo>
                    <a:pt x="84334" y="19564"/>
                    <a:pt x="82429" y="23120"/>
                    <a:pt x="80270" y="26295"/>
                  </a:cubicBezTo>
                  <a:cubicBezTo>
                    <a:pt x="80143" y="26422"/>
                    <a:pt x="80143" y="26549"/>
                    <a:pt x="80016" y="26676"/>
                  </a:cubicBezTo>
                  <a:cubicBezTo>
                    <a:pt x="77730" y="29343"/>
                    <a:pt x="74809" y="32391"/>
                    <a:pt x="71507" y="34931"/>
                  </a:cubicBezTo>
                  <a:cubicBezTo>
                    <a:pt x="71380" y="35058"/>
                    <a:pt x="71253" y="35058"/>
                    <a:pt x="71126" y="35185"/>
                  </a:cubicBezTo>
                  <a:cubicBezTo>
                    <a:pt x="68205" y="37217"/>
                    <a:pt x="64522" y="39122"/>
                    <a:pt x="61347" y="40519"/>
                  </a:cubicBezTo>
                  <a:cubicBezTo>
                    <a:pt x="61220" y="40519"/>
                    <a:pt x="61093" y="40646"/>
                    <a:pt x="60966" y="40646"/>
                  </a:cubicBezTo>
                  <a:cubicBezTo>
                    <a:pt x="57410" y="41916"/>
                    <a:pt x="53600" y="42805"/>
                    <a:pt x="48266" y="43567"/>
                  </a:cubicBezTo>
                  <a:cubicBezTo>
                    <a:pt x="48139" y="43567"/>
                    <a:pt x="48012" y="43567"/>
                    <a:pt x="47885" y="43567"/>
                  </a:cubicBezTo>
                  <a:cubicBezTo>
                    <a:pt x="44075" y="43821"/>
                    <a:pt x="40011" y="43567"/>
                    <a:pt x="34677" y="42551"/>
                  </a:cubicBezTo>
                  <a:cubicBezTo>
                    <a:pt x="34550" y="42551"/>
                    <a:pt x="34423" y="42551"/>
                    <a:pt x="34296" y="42424"/>
                  </a:cubicBezTo>
                  <a:cubicBezTo>
                    <a:pt x="30486" y="41408"/>
                    <a:pt x="26803" y="40138"/>
                    <a:pt x="23120" y="38487"/>
                  </a:cubicBezTo>
                  <a:cubicBezTo>
                    <a:pt x="22993" y="38487"/>
                    <a:pt x="22866" y="38360"/>
                    <a:pt x="22739" y="38360"/>
                  </a:cubicBezTo>
                  <a:cubicBezTo>
                    <a:pt x="19437" y="36582"/>
                    <a:pt x="16643" y="34677"/>
                    <a:pt x="13595" y="32137"/>
                  </a:cubicBezTo>
                  <a:cubicBezTo>
                    <a:pt x="13468" y="32010"/>
                    <a:pt x="13341" y="32010"/>
                    <a:pt x="13214" y="31883"/>
                  </a:cubicBezTo>
                  <a:cubicBezTo>
                    <a:pt x="10547" y="29343"/>
                    <a:pt x="7880" y="26295"/>
                    <a:pt x="5467" y="22739"/>
                  </a:cubicBezTo>
                  <a:cubicBezTo>
                    <a:pt x="5340" y="22612"/>
                    <a:pt x="5340" y="22485"/>
                    <a:pt x="5213" y="22358"/>
                  </a:cubicBezTo>
                  <a:cubicBezTo>
                    <a:pt x="3435" y="19056"/>
                    <a:pt x="2165" y="16262"/>
                    <a:pt x="768" y="12198"/>
                  </a:cubicBezTo>
                  <a:cubicBezTo>
                    <a:pt x="641" y="11944"/>
                    <a:pt x="641" y="11817"/>
                    <a:pt x="641" y="11563"/>
                  </a:cubicBezTo>
                  <a:cubicBezTo>
                    <a:pt x="387" y="10293"/>
                    <a:pt x="260" y="8007"/>
                    <a:pt x="6" y="5086"/>
                  </a:cubicBezTo>
                  <a:cubicBezTo>
                    <a:pt x="-121" y="2419"/>
                    <a:pt x="1911" y="133"/>
                    <a:pt x="4578" y="6"/>
                  </a:cubicBezTo>
                  <a:cubicBezTo>
                    <a:pt x="7245" y="-121"/>
                    <a:pt x="9531" y="1911"/>
                    <a:pt x="9658" y="4578"/>
                  </a:cubicBezTo>
                  <a:cubicBezTo>
                    <a:pt x="9785" y="7626"/>
                    <a:pt x="10039" y="9277"/>
                    <a:pt x="10039" y="9785"/>
                  </a:cubicBezTo>
                  <a:lnTo>
                    <a:pt x="5213" y="10674"/>
                  </a:lnTo>
                  <a:lnTo>
                    <a:pt x="9785" y="9150"/>
                  </a:lnTo>
                  <a:cubicBezTo>
                    <a:pt x="10928" y="12706"/>
                    <a:pt x="11944" y="14865"/>
                    <a:pt x="13468" y="17659"/>
                  </a:cubicBezTo>
                  <a:lnTo>
                    <a:pt x="9277" y="20072"/>
                  </a:lnTo>
                  <a:lnTo>
                    <a:pt x="13341" y="17278"/>
                  </a:lnTo>
                  <a:cubicBezTo>
                    <a:pt x="15373" y="20199"/>
                    <a:pt x="17659" y="22866"/>
                    <a:pt x="19818" y="24898"/>
                  </a:cubicBezTo>
                  <a:lnTo>
                    <a:pt x="16389" y="28454"/>
                  </a:lnTo>
                  <a:lnTo>
                    <a:pt x="19437" y="24644"/>
                  </a:lnTo>
                  <a:cubicBezTo>
                    <a:pt x="22104" y="26803"/>
                    <a:pt x="24517" y="28454"/>
                    <a:pt x="27184" y="29978"/>
                  </a:cubicBezTo>
                  <a:lnTo>
                    <a:pt x="24771" y="34169"/>
                  </a:lnTo>
                  <a:lnTo>
                    <a:pt x="26803" y="29724"/>
                  </a:lnTo>
                  <a:cubicBezTo>
                    <a:pt x="29978" y="31121"/>
                    <a:pt x="33153" y="32264"/>
                    <a:pt x="36455" y="33153"/>
                  </a:cubicBezTo>
                  <a:lnTo>
                    <a:pt x="35185" y="37852"/>
                  </a:lnTo>
                  <a:lnTo>
                    <a:pt x="35947" y="33026"/>
                  </a:lnTo>
                  <a:cubicBezTo>
                    <a:pt x="40900" y="33915"/>
                    <a:pt x="44075" y="34042"/>
                    <a:pt x="46869" y="33915"/>
                  </a:cubicBezTo>
                  <a:lnTo>
                    <a:pt x="47250" y="38741"/>
                  </a:lnTo>
                  <a:lnTo>
                    <a:pt x="46615" y="33915"/>
                  </a:lnTo>
                  <a:cubicBezTo>
                    <a:pt x="51441" y="33280"/>
                    <a:pt x="54616" y="32391"/>
                    <a:pt x="57537" y="31375"/>
                  </a:cubicBezTo>
                  <a:lnTo>
                    <a:pt x="59061" y="35947"/>
                  </a:lnTo>
                  <a:lnTo>
                    <a:pt x="57156" y="31502"/>
                  </a:lnTo>
                  <a:cubicBezTo>
                    <a:pt x="59823" y="30359"/>
                    <a:pt x="62871" y="28708"/>
                    <a:pt x="65411" y="27057"/>
                  </a:cubicBezTo>
                  <a:lnTo>
                    <a:pt x="68078" y="31121"/>
                  </a:lnTo>
                  <a:lnTo>
                    <a:pt x="65030" y="27311"/>
                  </a:lnTo>
                  <a:cubicBezTo>
                    <a:pt x="67824" y="25025"/>
                    <a:pt x="70364" y="22485"/>
                    <a:pt x="72142" y="20326"/>
                  </a:cubicBezTo>
                  <a:lnTo>
                    <a:pt x="75825" y="23501"/>
                  </a:lnTo>
                  <a:lnTo>
                    <a:pt x="71761" y="20707"/>
                  </a:lnTo>
                  <a:cubicBezTo>
                    <a:pt x="73539" y="18040"/>
                    <a:pt x="75190" y="15119"/>
                    <a:pt x="76587" y="11817"/>
                  </a:cubicBezTo>
                  <a:lnTo>
                    <a:pt x="81032" y="13722"/>
                  </a:lnTo>
                  <a:lnTo>
                    <a:pt x="76333" y="12325"/>
                  </a:lnTo>
                  <a:cubicBezTo>
                    <a:pt x="77095" y="9531"/>
                    <a:pt x="77476" y="7499"/>
                    <a:pt x="77603" y="4705"/>
                  </a:cubicBezTo>
                  <a:cubicBezTo>
                    <a:pt x="77730" y="2038"/>
                    <a:pt x="80016" y="-121"/>
                    <a:pt x="82683" y="6"/>
                  </a:cubicBezTo>
                  <a:cubicBezTo>
                    <a:pt x="85350" y="133"/>
                    <a:pt x="87509" y="2419"/>
                    <a:pt x="87382" y="5086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504931" y="476834"/>
              <a:ext cx="88032" cy="43866"/>
            </a:xfrm>
            <a:custGeom>
              <a:avLst/>
              <a:gdLst/>
              <a:ahLst/>
              <a:cxnLst/>
              <a:rect r="r" b="b" t="t" l="l"/>
              <a:pathLst>
                <a:path h="43866" w="88032">
                  <a:moveTo>
                    <a:pt x="88032" y="5512"/>
                  </a:moveTo>
                  <a:cubicBezTo>
                    <a:pt x="86889" y="12370"/>
                    <a:pt x="85619" y="16180"/>
                    <a:pt x="84222" y="19482"/>
                  </a:cubicBezTo>
                  <a:cubicBezTo>
                    <a:pt x="84095" y="19609"/>
                    <a:pt x="84095" y="19736"/>
                    <a:pt x="83968" y="19863"/>
                  </a:cubicBezTo>
                  <a:cubicBezTo>
                    <a:pt x="81809" y="23673"/>
                    <a:pt x="79396" y="26975"/>
                    <a:pt x="76602" y="30023"/>
                  </a:cubicBezTo>
                  <a:cubicBezTo>
                    <a:pt x="76475" y="30150"/>
                    <a:pt x="76348" y="30277"/>
                    <a:pt x="76348" y="30404"/>
                  </a:cubicBezTo>
                  <a:cubicBezTo>
                    <a:pt x="73808" y="32690"/>
                    <a:pt x="70887" y="35103"/>
                    <a:pt x="67585" y="37262"/>
                  </a:cubicBezTo>
                  <a:cubicBezTo>
                    <a:pt x="67458" y="37389"/>
                    <a:pt x="67331" y="37389"/>
                    <a:pt x="67204" y="37516"/>
                  </a:cubicBezTo>
                  <a:cubicBezTo>
                    <a:pt x="63902" y="39294"/>
                    <a:pt x="60346" y="40691"/>
                    <a:pt x="57171" y="41834"/>
                  </a:cubicBezTo>
                  <a:cubicBezTo>
                    <a:pt x="57044" y="41834"/>
                    <a:pt x="56917" y="41961"/>
                    <a:pt x="56790" y="41961"/>
                  </a:cubicBezTo>
                  <a:cubicBezTo>
                    <a:pt x="53107" y="42850"/>
                    <a:pt x="48027" y="43612"/>
                    <a:pt x="44090" y="43866"/>
                  </a:cubicBezTo>
                  <a:cubicBezTo>
                    <a:pt x="43836" y="43866"/>
                    <a:pt x="43582" y="43866"/>
                    <a:pt x="43328" y="43866"/>
                  </a:cubicBezTo>
                  <a:cubicBezTo>
                    <a:pt x="39264" y="43485"/>
                    <a:pt x="34438" y="42723"/>
                    <a:pt x="31009" y="41834"/>
                  </a:cubicBezTo>
                  <a:cubicBezTo>
                    <a:pt x="30882" y="41834"/>
                    <a:pt x="30755" y="41707"/>
                    <a:pt x="30628" y="41707"/>
                  </a:cubicBezTo>
                  <a:cubicBezTo>
                    <a:pt x="26945" y="40437"/>
                    <a:pt x="23516" y="39040"/>
                    <a:pt x="20341" y="37262"/>
                  </a:cubicBezTo>
                  <a:cubicBezTo>
                    <a:pt x="20214" y="37135"/>
                    <a:pt x="20087" y="37135"/>
                    <a:pt x="19960" y="37008"/>
                  </a:cubicBezTo>
                  <a:cubicBezTo>
                    <a:pt x="16150" y="34468"/>
                    <a:pt x="13483" y="32436"/>
                    <a:pt x="11070" y="30023"/>
                  </a:cubicBezTo>
                  <a:cubicBezTo>
                    <a:pt x="10943" y="29896"/>
                    <a:pt x="10816" y="29769"/>
                    <a:pt x="10816" y="29642"/>
                  </a:cubicBezTo>
                  <a:cubicBezTo>
                    <a:pt x="8022" y="26467"/>
                    <a:pt x="5990" y="23673"/>
                    <a:pt x="3958" y="20117"/>
                  </a:cubicBezTo>
                  <a:cubicBezTo>
                    <a:pt x="3831" y="19990"/>
                    <a:pt x="3831" y="19736"/>
                    <a:pt x="3704" y="19609"/>
                  </a:cubicBezTo>
                  <a:cubicBezTo>
                    <a:pt x="2053" y="15799"/>
                    <a:pt x="783" y="11862"/>
                    <a:pt x="275" y="9068"/>
                  </a:cubicBezTo>
                  <a:cubicBezTo>
                    <a:pt x="275" y="8941"/>
                    <a:pt x="275" y="8814"/>
                    <a:pt x="275" y="8687"/>
                  </a:cubicBezTo>
                  <a:lnTo>
                    <a:pt x="21" y="5258"/>
                  </a:lnTo>
                  <a:cubicBezTo>
                    <a:pt x="-233" y="2591"/>
                    <a:pt x="1799" y="178"/>
                    <a:pt x="4466" y="51"/>
                  </a:cubicBezTo>
                  <a:cubicBezTo>
                    <a:pt x="7133" y="-76"/>
                    <a:pt x="9546" y="1829"/>
                    <a:pt x="9673" y="4496"/>
                  </a:cubicBezTo>
                  <a:lnTo>
                    <a:pt x="9927" y="7925"/>
                  </a:lnTo>
                  <a:lnTo>
                    <a:pt x="5101" y="8306"/>
                  </a:lnTo>
                  <a:lnTo>
                    <a:pt x="9927" y="7544"/>
                  </a:lnTo>
                  <a:cubicBezTo>
                    <a:pt x="10181" y="9322"/>
                    <a:pt x="11197" y="12497"/>
                    <a:pt x="12594" y="15799"/>
                  </a:cubicBezTo>
                  <a:lnTo>
                    <a:pt x="8149" y="17831"/>
                  </a:lnTo>
                  <a:lnTo>
                    <a:pt x="12340" y="15418"/>
                  </a:lnTo>
                  <a:cubicBezTo>
                    <a:pt x="14118" y="18339"/>
                    <a:pt x="15769" y="20625"/>
                    <a:pt x="18055" y="23419"/>
                  </a:cubicBezTo>
                  <a:lnTo>
                    <a:pt x="14372" y="26594"/>
                  </a:lnTo>
                  <a:lnTo>
                    <a:pt x="17674" y="23038"/>
                  </a:lnTo>
                  <a:cubicBezTo>
                    <a:pt x="19706" y="24943"/>
                    <a:pt x="21865" y="26721"/>
                    <a:pt x="25294" y="29007"/>
                  </a:cubicBezTo>
                  <a:lnTo>
                    <a:pt x="22627" y="33071"/>
                  </a:lnTo>
                  <a:lnTo>
                    <a:pt x="24913" y="28753"/>
                  </a:lnTo>
                  <a:cubicBezTo>
                    <a:pt x="27580" y="30150"/>
                    <a:pt x="30501" y="31420"/>
                    <a:pt x="33676" y="32563"/>
                  </a:cubicBezTo>
                  <a:lnTo>
                    <a:pt x="32152" y="37135"/>
                  </a:lnTo>
                  <a:lnTo>
                    <a:pt x="33295" y="32436"/>
                  </a:lnTo>
                  <a:cubicBezTo>
                    <a:pt x="36216" y="33198"/>
                    <a:pt x="40661" y="33960"/>
                    <a:pt x="44090" y="34214"/>
                  </a:cubicBezTo>
                  <a:lnTo>
                    <a:pt x="43709" y="39040"/>
                  </a:lnTo>
                  <a:lnTo>
                    <a:pt x="43328" y="34214"/>
                  </a:lnTo>
                  <a:cubicBezTo>
                    <a:pt x="46630" y="33960"/>
                    <a:pt x="51202" y="33325"/>
                    <a:pt x="54377" y="32563"/>
                  </a:cubicBezTo>
                  <a:lnTo>
                    <a:pt x="55520" y="37262"/>
                  </a:lnTo>
                  <a:lnTo>
                    <a:pt x="53996" y="32690"/>
                  </a:lnTo>
                  <a:cubicBezTo>
                    <a:pt x="56790" y="31801"/>
                    <a:pt x="59838" y="30531"/>
                    <a:pt x="62505" y="29007"/>
                  </a:cubicBezTo>
                  <a:lnTo>
                    <a:pt x="64791" y="33325"/>
                  </a:lnTo>
                  <a:lnTo>
                    <a:pt x="62124" y="29261"/>
                  </a:lnTo>
                  <a:cubicBezTo>
                    <a:pt x="64918" y="27483"/>
                    <a:pt x="67458" y="25451"/>
                    <a:pt x="69490" y="23546"/>
                  </a:cubicBezTo>
                  <a:lnTo>
                    <a:pt x="72792" y="27102"/>
                  </a:lnTo>
                  <a:lnTo>
                    <a:pt x="69109" y="23800"/>
                  </a:lnTo>
                  <a:cubicBezTo>
                    <a:pt x="71395" y="21260"/>
                    <a:pt x="73427" y="18466"/>
                    <a:pt x="75205" y="15291"/>
                  </a:cubicBezTo>
                  <a:lnTo>
                    <a:pt x="79396" y="17704"/>
                  </a:lnTo>
                  <a:lnTo>
                    <a:pt x="74951" y="15672"/>
                  </a:lnTo>
                  <a:cubicBezTo>
                    <a:pt x="75967" y="13259"/>
                    <a:pt x="77110" y="10211"/>
                    <a:pt x="78126" y="4115"/>
                  </a:cubicBezTo>
                  <a:cubicBezTo>
                    <a:pt x="78507" y="1448"/>
                    <a:pt x="81047" y="-330"/>
                    <a:pt x="83714" y="51"/>
                  </a:cubicBezTo>
                  <a:cubicBezTo>
                    <a:pt x="86381" y="432"/>
                    <a:pt x="88159" y="2972"/>
                    <a:pt x="87778" y="5639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363601" y="476758"/>
              <a:ext cx="87630" cy="9652"/>
            </a:xfrm>
            <a:custGeom>
              <a:avLst/>
              <a:gdLst/>
              <a:ahLst/>
              <a:cxnLst/>
              <a:rect r="r" b="b" t="t" l="l"/>
              <a:pathLst>
                <a:path h="9652" w="87630">
                  <a:moveTo>
                    <a:pt x="82804" y="9652"/>
                  </a:moveTo>
                  <a:lnTo>
                    <a:pt x="4826" y="9652"/>
                  </a:lnTo>
                  <a:cubicBezTo>
                    <a:pt x="2159" y="9652"/>
                    <a:pt x="0" y="7493"/>
                    <a:pt x="0" y="4826"/>
                  </a:cubicBezTo>
                  <a:cubicBezTo>
                    <a:pt x="0" y="2159"/>
                    <a:pt x="2159" y="0"/>
                    <a:pt x="4826" y="0"/>
                  </a:cubicBezTo>
                  <a:lnTo>
                    <a:pt x="82804" y="0"/>
                  </a:lnTo>
                  <a:cubicBezTo>
                    <a:pt x="85471" y="0"/>
                    <a:pt x="87630" y="2159"/>
                    <a:pt x="87630" y="4826"/>
                  </a:cubicBezTo>
                  <a:cubicBezTo>
                    <a:pt x="87630" y="7493"/>
                    <a:pt x="85471" y="9652"/>
                    <a:pt x="82804" y="9652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504825" y="476758"/>
              <a:ext cx="88138" cy="9652"/>
            </a:xfrm>
            <a:custGeom>
              <a:avLst/>
              <a:gdLst/>
              <a:ahLst/>
              <a:cxnLst/>
              <a:rect r="r" b="b" t="t" l="l"/>
              <a:pathLst>
                <a:path h="9652" w="88138">
                  <a:moveTo>
                    <a:pt x="83312" y="9652"/>
                  </a:moveTo>
                  <a:lnTo>
                    <a:pt x="4826" y="9652"/>
                  </a:lnTo>
                  <a:cubicBezTo>
                    <a:pt x="2159" y="9652"/>
                    <a:pt x="0" y="7493"/>
                    <a:pt x="0" y="4826"/>
                  </a:cubicBezTo>
                  <a:cubicBezTo>
                    <a:pt x="0" y="2159"/>
                    <a:pt x="2159" y="0"/>
                    <a:pt x="4826" y="0"/>
                  </a:cubicBezTo>
                  <a:lnTo>
                    <a:pt x="83312" y="0"/>
                  </a:lnTo>
                  <a:cubicBezTo>
                    <a:pt x="85979" y="0"/>
                    <a:pt x="88138" y="2159"/>
                    <a:pt x="88138" y="4826"/>
                  </a:cubicBezTo>
                  <a:cubicBezTo>
                    <a:pt x="88138" y="7493"/>
                    <a:pt x="85979" y="9652"/>
                    <a:pt x="83312" y="9652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544223" y="405920"/>
              <a:ext cx="48840" cy="80463"/>
            </a:xfrm>
            <a:custGeom>
              <a:avLst/>
              <a:gdLst/>
              <a:ahLst/>
              <a:cxnLst/>
              <a:rect r="r" b="b" t="t" l="l"/>
              <a:pathLst>
                <a:path h="80463" w="48840">
                  <a:moveTo>
                    <a:pt x="39596" y="77950"/>
                  </a:moveTo>
                  <a:lnTo>
                    <a:pt x="607" y="7211"/>
                  </a:lnTo>
                  <a:cubicBezTo>
                    <a:pt x="-663" y="4798"/>
                    <a:pt x="99" y="1877"/>
                    <a:pt x="2512" y="607"/>
                  </a:cubicBezTo>
                  <a:cubicBezTo>
                    <a:pt x="4925" y="-663"/>
                    <a:pt x="7846" y="99"/>
                    <a:pt x="9116" y="2512"/>
                  </a:cubicBezTo>
                  <a:lnTo>
                    <a:pt x="48232" y="73251"/>
                  </a:lnTo>
                  <a:cubicBezTo>
                    <a:pt x="49502" y="75664"/>
                    <a:pt x="48740" y="78585"/>
                    <a:pt x="46327" y="79855"/>
                  </a:cubicBezTo>
                  <a:cubicBezTo>
                    <a:pt x="43914" y="81125"/>
                    <a:pt x="40993" y="80363"/>
                    <a:pt x="39723" y="7795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504665" y="405986"/>
              <a:ext cx="49215" cy="79314"/>
            </a:xfrm>
            <a:custGeom>
              <a:avLst/>
              <a:gdLst/>
              <a:ahLst/>
              <a:cxnLst/>
              <a:rect r="r" b="b" t="t" l="l"/>
              <a:pathLst>
                <a:path h="79314" w="49215">
                  <a:moveTo>
                    <a:pt x="48547" y="7272"/>
                  </a:moveTo>
                  <a:lnTo>
                    <a:pt x="9050" y="76868"/>
                  </a:lnTo>
                  <a:cubicBezTo>
                    <a:pt x="7780" y="79154"/>
                    <a:pt x="4732" y="80043"/>
                    <a:pt x="2446" y="78646"/>
                  </a:cubicBezTo>
                  <a:cubicBezTo>
                    <a:pt x="160" y="77249"/>
                    <a:pt x="-729" y="74328"/>
                    <a:pt x="668" y="72042"/>
                  </a:cubicBezTo>
                  <a:lnTo>
                    <a:pt x="40165" y="2446"/>
                  </a:lnTo>
                  <a:cubicBezTo>
                    <a:pt x="41435" y="160"/>
                    <a:pt x="44483" y="-729"/>
                    <a:pt x="46769" y="668"/>
                  </a:cubicBezTo>
                  <a:cubicBezTo>
                    <a:pt x="49055" y="2065"/>
                    <a:pt x="49944" y="4986"/>
                    <a:pt x="48547" y="7272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402745" y="405920"/>
              <a:ext cx="48586" cy="78685"/>
            </a:xfrm>
            <a:custGeom>
              <a:avLst/>
              <a:gdLst/>
              <a:ahLst/>
              <a:cxnLst/>
              <a:rect r="r" b="b" t="t" l="l"/>
              <a:pathLst>
                <a:path h="78685" w="48586">
                  <a:moveTo>
                    <a:pt x="39469" y="76172"/>
                  </a:moveTo>
                  <a:lnTo>
                    <a:pt x="607" y="7211"/>
                  </a:lnTo>
                  <a:cubicBezTo>
                    <a:pt x="-663" y="4925"/>
                    <a:pt x="99" y="1877"/>
                    <a:pt x="2512" y="607"/>
                  </a:cubicBezTo>
                  <a:cubicBezTo>
                    <a:pt x="4925" y="-663"/>
                    <a:pt x="7846" y="99"/>
                    <a:pt x="9116" y="2512"/>
                  </a:cubicBezTo>
                  <a:lnTo>
                    <a:pt x="47978" y="71473"/>
                  </a:lnTo>
                  <a:cubicBezTo>
                    <a:pt x="49248" y="73759"/>
                    <a:pt x="48486" y="76807"/>
                    <a:pt x="46073" y="78077"/>
                  </a:cubicBezTo>
                  <a:cubicBezTo>
                    <a:pt x="43660" y="79347"/>
                    <a:pt x="40739" y="78585"/>
                    <a:pt x="39469" y="76172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363568" y="405986"/>
              <a:ext cx="48961" cy="78679"/>
            </a:xfrm>
            <a:custGeom>
              <a:avLst/>
              <a:gdLst/>
              <a:ahLst/>
              <a:cxnLst/>
              <a:rect r="r" b="b" t="t" l="l"/>
              <a:pathLst>
                <a:path h="78679" w="48961">
                  <a:moveTo>
                    <a:pt x="48293" y="7272"/>
                  </a:moveTo>
                  <a:lnTo>
                    <a:pt x="9050" y="76233"/>
                  </a:lnTo>
                  <a:cubicBezTo>
                    <a:pt x="7780" y="78519"/>
                    <a:pt x="4732" y="79408"/>
                    <a:pt x="2446" y="78011"/>
                  </a:cubicBezTo>
                  <a:cubicBezTo>
                    <a:pt x="160" y="76614"/>
                    <a:pt x="-729" y="73693"/>
                    <a:pt x="668" y="71407"/>
                  </a:cubicBezTo>
                  <a:lnTo>
                    <a:pt x="39911" y="2446"/>
                  </a:lnTo>
                  <a:cubicBezTo>
                    <a:pt x="41181" y="160"/>
                    <a:pt x="44229" y="-729"/>
                    <a:pt x="46515" y="668"/>
                  </a:cubicBezTo>
                  <a:cubicBezTo>
                    <a:pt x="48801" y="2065"/>
                    <a:pt x="49690" y="4986"/>
                    <a:pt x="48293" y="7272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454146" y="385191"/>
              <a:ext cx="48017" cy="27946"/>
            </a:xfrm>
            <a:custGeom>
              <a:avLst/>
              <a:gdLst/>
              <a:ahLst/>
              <a:cxnLst/>
              <a:rect r="r" b="b" t="t" l="l"/>
              <a:pathLst>
                <a:path h="27946" w="48017">
                  <a:moveTo>
                    <a:pt x="38360" y="23241"/>
                  </a:moveTo>
                  <a:cubicBezTo>
                    <a:pt x="38233" y="21463"/>
                    <a:pt x="37852" y="19685"/>
                    <a:pt x="37090" y="18034"/>
                  </a:cubicBezTo>
                  <a:cubicBezTo>
                    <a:pt x="36328" y="16383"/>
                    <a:pt x="35312" y="14859"/>
                    <a:pt x="33915" y="13589"/>
                  </a:cubicBezTo>
                  <a:lnTo>
                    <a:pt x="37217" y="10033"/>
                  </a:lnTo>
                  <a:lnTo>
                    <a:pt x="33915" y="13589"/>
                  </a:lnTo>
                  <a:cubicBezTo>
                    <a:pt x="32645" y="12319"/>
                    <a:pt x="31121" y="11303"/>
                    <a:pt x="29343" y="10668"/>
                  </a:cubicBezTo>
                  <a:lnTo>
                    <a:pt x="31121" y="6096"/>
                  </a:lnTo>
                  <a:lnTo>
                    <a:pt x="29343" y="10668"/>
                  </a:lnTo>
                  <a:cubicBezTo>
                    <a:pt x="27692" y="10033"/>
                    <a:pt x="25914" y="9652"/>
                    <a:pt x="24009" y="9652"/>
                  </a:cubicBezTo>
                  <a:lnTo>
                    <a:pt x="24009" y="4826"/>
                  </a:lnTo>
                  <a:lnTo>
                    <a:pt x="24009" y="9652"/>
                  </a:lnTo>
                  <a:cubicBezTo>
                    <a:pt x="22231" y="9652"/>
                    <a:pt x="20453" y="10033"/>
                    <a:pt x="18675" y="10668"/>
                  </a:cubicBezTo>
                  <a:lnTo>
                    <a:pt x="16897" y="6096"/>
                  </a:lnTo>
                  <a:lnTo>
                    <a:pt x="18675" y="10668"/>
                  </a:lnTo>
                  <a:cubicBezTo>
                    <a:pt x="17024" y="11303"/>
                    <a:pt x="15500" y="12319"/>
                    <a:pt x="14103" y="13589"/>
                  </a:cubicBezTo>
                  <a:lnTo>
                    <a:pt x="10801" y="10033"/>
                  </a:lnTo>
                  <a:lnTo>
                    <a:pt x="14103" y="13589"/>
                  </a:lnTo>
                  <a:cubicBezTo>
                    <a:pt x="12833" y="14859"/>
                    <a:pt x="11690" y="16256"/>
                    <a:pt x="10928" y="17907"/>
                  </a:cubicBezTo>
                  <a:cubicBezTo>
                    <a:pt x="10166" y="19558"/>
                    <a:pt x="9785" y="21336"/>
                    <a:pt x="9658" y="23114"/>
                  </a:cubicBezTo>
                  <a:cubicBezTo>
                    <a:pt x="9531" y="25781"/>
                    <a:pt x="7245" y="27813"/>
                    <a:pt x="4578" y="27686"/>
                  </a:cubicBezTo>
                  <a:cubicBezTo>
                    <a:pt x="1911" y="27559"/>
                    <a:pt x="-121" y="25273"/>
                    <a:pt x="6" y="22606"/>
                  </a:cubicBezTo>
                  <a:cubicBezTo>
                    <a:pt x="133" y="19558"/>
                    <a:pt x="895" y="16637"/>
                    <a:pt x="2165" y="13843"/>
                  </a:cubicBezTo>
                  <a:lnTo>
                    <a:pt x="6610" y="15875"/>
                  </a:lnTo>
                  <a:lnTo>
                    <a:pt x="2165" y="13843"/>
                  </a:lnTo>
                  <a:cubicBezTo>
                    <a:pt x="3435" y="11049"/>
                    <a:pt x="5213" y="8636"/>
                    <a:pt x="7499" y="6477"/>
                  </a:cubicBezTo>
                  <a:cubicBezTo>
                    <a:pt x="9785" y="4318"/>
                    <a:pt x="12325" y="2794"/>
                    <a:pt x="15119" y="1651"/>
                  </a:cubicBezTo>
                  <a:cubicBezTo>
                    <a:pt x="17913" y="508"/>
                    <a:pt x="20961" y="0"/>
                    <a:pt x="24009" y="0"/>
                  </a:cubicBezTo>
                  <a:cubicBezTo>
                    <a:pt x="27057" y="0"/>
                    <a:pt x="30105" y="635"/>
                    <a:pt x="32899" y="1778"/>
                  </a:cubicBezTo>
                  <a:cubicBezTo>
                    <a:pt x="35693" y="2921"/>
                    <a:pt x="38360" y="4572"/>
                    <a:pt x="40519" y="6731"/>
                  </a:cubicBezTo>
                  <a:cubicBezTo>
                    <a:pt x="42805" y="8890"/>
                    <a:pt x="44456" y="11303"/>
                    <a:pt x="45853" y="14097"/>
                  </a:cubicBezTo>
                  <a:lnTo>
                    <a:pt x="41408" y="16129"/>
                  </a:lnTo>
                  <a:lnTo>
                    <a:pt x="45853" y="14097"/>
                  </a:lnTo>
                  <a:cubicBezTo>
                    <a:pt x="47123" y="16891"/>
                    <a:pt x="47885" y="19812"/>
                    <a:pt x="48012" y="22860"/>
                  </a:cubicBezTo>
                  <a:cubicBezTo>
                    <a:pt x="48139" y="25527"/>
                    <a:pt x="46107" y="27813"/>
                    <a:pt x="43440" y="27940"/>
                  </a:cubicBezTo>
                  <a:cubicBezTo>
                    <a:pt x="40773" y="28067"/>
                    <a:pt x="38487" y="26035"/>
                    <a:pt x="38360" y="23368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473562" y="403352"/>
              <a:ext cx="28850" cy="30359"/>
            </a:xfrm>
            <a:custGeom>
              <a:avLst/>
              <a:gdLst/>
              <a:ahLst/>
              <a:cxnLst/>
              <a:rect r="r" b="b" t="t" l="l"/>
              <a:pathLst>
                <a:path h="30359" w="28850">
                  <a:moveTo>
                    <a:pt x="28850" y="4699"/>
                  </a:moveTo>
                  <a:cubicBezTo>
                    <a:pt x="28850" y="7874"/>
                    <a:pt x="28342" y="11049"/>
                    <a:pt x="27199" y="14097"/>
                  </a:cubicBezTo>
                  <a:cubicBezTo>
                    <a:pt x="26056" y="17145"/>
                    <a:pt x="24405" y="19812"/>
                    <a:pt x="22119" y="22225"/>
                  </a:cubicBezTo>
                  <a:cubicBezTo>
                    <a:pt x="19960" y="24638"/>
                    <a:pt x="17420" y="26543"/>
                    <a:pt x="14499" y="27940"/>
                  </a:cubicBezTo>
                  <a:lnTo>
                    <a:pt x="12340" y="23495"/>
                  </a:lnTo>
                  <a:lnTo>
                    <a:pt x="14499" y="27940"/>
                  </a:lnTo>
                  <a:cubicBezTo>
                    <a:pt x="11578" y="29337"/>
                    <a:pt x="8530" y="30099"/>
                    <a:pt x="5228" y="30353"/>
                  </a:cubicBezTo>
                  <a:cubicBezTo>
                    <a:pt x="2561" y="30480"/>
                    <a:pt x="275" y="28575"/>
                    <a:pt x="21" y="25781"/>
                  </a:cubicBezTo>
                  <a:cubicBezTo>
                    <a:pt x="-233" y="22987"/>
                    <a:pt x="1799" y="20828"/>
                    <a:pt x="4593" y="20574"/>
                  </a:cubicBezTo>
                  <a:cubicBezTo>
                    <a:pt x="6625" y="20447"/>
                    <a:pt x="8403" y="19939"/>
                    <a:pt x="10308" y="19050"/>
                  </a:cubicBezTo>
                  <a:cubicBezTo>
                    <a:pt x="12086" y="18161"/>
                    <a:pt x="13610" y="17018"/>
                    <a:pt x="15007" y="15621"/>
                  </a:cubicBezTo>
                  <a:lnTo>
                    <a:pt x="18563" y="18923"/>
                  </a:lnTo>
                  <a:lnTo>
                    <a:pt x="15007" y="15621"/>
                  </a:lnTo>
                  <a:cubicBezTo>
                    <a:pt x="16404" y="14097"/>
                    <a:pt x="17420" y="12446"/>
                    <a:pt x="18055" y="10668"/>
                  </a:cubicBezTo>
                  <a:lnTo>
                    <a:pt x="22627" y="12446"/>
                  </a:lnTo>
                  <a:lnTo>
                    <a:pt x="18055" y="10668"/>
                  </a:lnTo>
                  <a:cubicBezTo>
                    <a:pt x="18817" y="8763"/>
                    <a:pt x="19071" y="6858"/>
                    <a:pt x="19071" y="4953"/>
                  </a:cubicBezTo>
                  <a:cubicBezTo>
                    <a:pt x="19071" y="2286"/>
                    <a:pt x="21230" y="0"/>
                    <a:pt x="23897" y="0"/>
                  </a:cubicBezTo>
                  <a:cubicBezTo>
                    <a:pt x="26564" y="0"/>
                    <a:pt x="28850" y="2159"/>
                    <a:pt x="28850" y="4826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453892" y="404475"/>
              <a:ext cx="29475" cy="29236"/>
            </a:xfrm>
            <a:custGeom>
              <a:avLst/>
              <a:gdLst/>
              <a:ahLst/>
              <a:cxnLst/>
              <a:rect r="r" b="b" t="t" l="l"/>
              <a:pathLst>
                <a:path h="29236" w="29475">
                  <a:moveTo>
                    <a:pt x="24390" y="29230"/>
                  </a:moveTo>
                  <a:cubicBezTo>
                    <a:pt x="21215" y="29103"/>
                    <a:pt x="18167" y="28341"/>
                    <a:pt x="15373" y="27071"/>
                  </a:cubicBezTo>
                  <a:cubicBezTo>
                    <a:pt x="12452" y="25801"/>
                    <a:pt x="9912" y="24023"/>
                    <a:pt x="7626" y="21864"/>
                  </a:cubicBezTo>
                  <a:lnTo>
                    <a:pt x="11055" y="18435"/>
                  </a:lnTo>
                  <a:lnTo>
                    <a:pt x="7626" y="21864"/>
                  </a:lnTo>
                  <a:cubicBezTo>
                    <a:pt x="5340" y="19705"/>
                    <a:pt x="3562" y="17038"/>
                    <a:pt x="2292" y="14244"/>
                  </a:cubicBezTo>
                  <a:lnTo>
                    <a:pt x="6737" y="12212"/>
                  </a:lnTo>
                  <a:lnTo>
                    <a:pt x="2292" y="14244"/>
                  </a:lnTo>
                  <a:cubicBezTo>
                    <a:pt x="1022" y="11323"/>
                    <a:pt x="260" y="8402"/>
                    <a:pt x="6" y="5227"/>
                  </a:cubicBezTo>
                  <a:cubicBezTo>
                    <a:pt x="-121" y="2560"/>
                    <a:pt x="1911" y="274"/>
                    <a:pt x="4578" y="20"/>
                  </a:cubicBezTo>
                  <a:cubicBezTo>
                    <a:pt x="7245" y="-234"/>
                    <a:pt x="9531" y="1925"/>
                    <a:pt x="9785" y="4592"/>
                  </a:cubicBezTo>
                  <a:cubicBezTo>
                    <a:pt x="9912" y="6624"/>
                    <a:pt x="10420" y="8402"/>
                    <a:pt x="11182" y="10180"/>
                  </a:cubicBezTo>
                  <a:cubicBezTo>
                    <a:pt x="11944" y="11958"/>
                    <a:pt x="13087" y="13609"/>
                    <a:pt x="14484" y="14879"/>
                  </a:cubicBezTo>
                  <a:cubicBezTo>
                    <a:pt x="15881" y="16149"/>
                    <a:pt x="17532" y="17292"/>
                    <a:pt x="19310" y="18181"/>
                  </a:cubicBezTo>
                  <a:lnTo>
                    <a:pt x="17278" y="22626"/>
                  </a:lnTo>
                  <a:lnTo>
                    <a:pt x="19310" y="18181"/>
                  </a:lnTo>
                  <a:cubicBezTo>
                    <a:pt x="21088" y="18943"/>
                    <a:pt x="22993" y="19451"/>
                    <a:pt x="24898" y="19578"/>
                  </a:cubicBezTo>
                  <a:cubicBezTo>
                    <a:pt x="27565" y="19705"/>
                    <a:pt x="29597" y="21991"/>
                    <a:pt x="29470" y="24658"/>
                  </a:cubicBezTo>
                  <a:cubicBezTo>
                    <a:pt x="29343" y="27325"/>
                    <a:pt x="27057" y="29357"/>
                    <a:pt x="24390" y="2923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381000" y="403352"/>
              <a:ext cx="82169" cy="9652"/>
            </a:xfrm>
            <a:custGeom>
              <a:avLst/>
              <a:gdLst/>
              <a:ahLst/>
              <a:cxnLst/>
              <a:rect r="r" b="b" t="t" l="l"/>
              <a:pathLst>
                <a:path h="9652" w="82169">
                  <a:moveTo>
                    <a:pt x="77343" y="9652"/>
                  </a:moveTo>
                  <a:lnTo>
                    <a:pt x="4826" y="9652"/>
                  </a:lnTo>
                  <a:cubicBezTo>
                    <a:pt x="2159" y="9652"/>
                    <a:pt x="0" y="7493"/>
                    <a:pt x="0" y="4826"/>
                  </a:cubicBezTo>
                  <a:cubicBezTo>
                    <a:pt x="0" y="2159"/>
                    <a:pt x="2159" y="0"/>
                    <a:pt x="4826" y="0"/>
                  </a:cubicBezTo>
                  <a:lnTo>
                    <a:pt x="77343" y="0"/>
                  </a:lnTo>
                  <a:cubicBezTo>
                    <a:pt x="80010" y="0"/>
                    <a:pt x="82169" y="2159"/>
                    <a:pt x="82169" y="4826"/>
                  </a:cubicBezTo>
                  <a:cubicBezTo>
                    <a:pt x="82169" y="7493"/>
                    <a:pt x="80010" y="9652"/>
                    <a:pt x="77343" y="9652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473710" y="424307"/>
              <a:ext cx="9652" cy="146939"/>
            </a:xfrm>
            <a:custGeom>
              <a:avLst/>
              <a:gdLst/>
              <a:ahLst/>
              <a:cxnLst/>
              <a:rect r="r" b="b" t="t" l="l"/>
              <a:pathLst>
                <a:path h="146939" w="9652">
                  <a:moveTo>
                    <a:pt x="9652" y="4826"/>
                  </a:moveTo>
                  <a:lnTo>
                    <a:pt x="9652" y="142113"/>
                  </a:lnTo>
                  <a:cubicBezTo>
                    <a:pt x="9652" y="144780"/>
                    <a:pt x="7493" y="146939"/>
                    <a:pt x="4826" y="146939"/>
                  </a:cubicBezTo>
                  <a:cubicBezTo>
                    <a:pt x="2159" y="146939"/>
                    <a:pt x="0" y="144780"/>
                    <a:pt x="0" y="142113"/>
                  </a:cubicBezTo>
                  <a:lnTo>
                    <a:pt x="0" y="4826"/>
                  </a:lnTo>
                  <a:cubicBezTo>
                    <a:pt x="0" y="2159"/>
                    <a:pt x="2159" y="0"/>
                    <a:pt x="4826" y="0"/>
                  </a:cubicBezTo>
                  <a:cubicBezTo>
                    <a:pt x="7493" y="0"/>
                    <a:pt x="9652" y="2159"/>
                    <a:pt x="9652" y="4826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405130" y="561594"/>
              <a:ext cx="145669" cy="9652"/>
            </a:xfrm>
            <a:custGeom>
              <a:avLst/>
              <a:gdLst/>
              <a:ahLst/>
              <a:cxnLst/>
              <a:rect r="r" b="b" t="t" l="l"/>
              <a:pathLst>
                <a:path h="9652" w="145669">
                  <a:moveTo>
                    <a:pt x="4826" y="0"/>
                  </a:moveTo>
                  <a:lnTo>
                    <a:pt x="140843" y="0"/>
                  </a:lnTo>
                  <a:cubicBezTo>
                    <a:pt x="143510" y="0"/>
                    <a:pt x="145669" y="2159"/>
                    <a:pt x="145669" y="4826"/>
                  </a:cubicBezTo>
                  <a:cubicBezTo>
                    <a:pt x="145669" y="7493"/>
                    <a:pt x="143510" y="9652"/>
                    <a:pt x="140843" y="9652"/>
                  </a:cubicBezTo>
                  <a:lnTo>
                    <a:pt x="4826" y="9652"/>
                  </a:lnTo>
                  <a:cubicBezTo>
                    <a:pt x="2159" y="9652"/>
                    <a:pt x="0" y="7493"/>
                    <a:pt x="0" y="4826"/>
                  </a:cubicBezTo>
                  <a:cubicBezTo>
                    <a:pt x="0" y="2159"/>
                    <a:pt x="2159" y="0"/>
                    <a:pt x="4826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492633" y="403225"/>
              <a:ext cx="82169" cy="9652"/>
            </a:xfrm>
            <a:custGeom>
              <a:avLst/>
              <a:gdLst/>
              <a:ahLst/>
              <a:cxnLst/>
              <a:rect r="r" b="b" t="t" l="l"/>
              <a:pathLst>
                <a:path h="9652" w="82169">
                  <a:moveTo>
                    <a:pt x="4826" y="0"/>
                  </a:moveTo>
                  <a:lnTo>
                    <a:pt x="77343" y="0"/>
                  </a:lnTo>
                  <a:cubicBezTo>
                    <a:pt x="80010" y="0"/>
                    <a:pt x="82169" y="2159"/>
                    <a:pt x="82169" y="4826"/>
                  </a:cubicBezTo>
                  <a:cubicBezTo>
                    <a:pt x="82169" y="7493"/>
                    <a:pt x="80010" y="9652"/>
                    <a:pt x="77343" y="9652"/>
                  </a:cubicBezTo>
                  <a:lnTo>
                    <a:pt x="4826" y="9652"/>
                  </a:lnTo>
                  <a:cubicBezTo>
                    <a:pt x="2159" y="9652"/>
                    <a:pt x="0" y="7493"/>
                    <a:pt x="0" y="4826"/>
                  </a:cubicBezTo>
                  <a:cubicBezTo>
                    <a:pt x="0" y="2159"/>
                    <a:pt x="2159" y="0"/>
                    <a:pt x="4826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21" id="21"/>
          <p:cNvGrpSpPr/>
          <p:nvPr/>
        </p:nvGrpSpPr>
        <p:grpSpPr>
          <a:xfrm rot="0">
            <a:off x="825513" y="3299665"/>
            <a:ext cx="8282971" cy="3200582"/>
            <a:chOff x="0" y="0"/>
            <a:chExt cx="5184775" cy="2003425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68326" y="68453"/>
              <a:ext cx="5047996" cy="1866519"/>
            </a:xfrm>
            <a:custGeom>
              <a:avLst/>
              <a:gdLst/>
              <a:ahLst/>
              <a:cxnLst/>
              <a:rect r="r" b="b" t="t" l="l"/>
              <a:pathLst>
                <a:path h="1866519" w="5047996">
                  <a:moveTo>
                    <a:pt x="0" y="1814449"/>
                  </a:moveTo>
                  <a:lnTo>
                    <a:pt x="0" y="52070"/>
                  </a:lnTo>
                  <a:cubicBezTo>
                    <a:pt x="0" y="48641"/>
                    <a:pt x="381" y="45212"/>
                    <a:pt x="1016" y="41910"/>
                  </a:cubicBezTo>
                  <a:cubicBezTo>
                    <a:pt x="1651" y="38608"/>
                    <a:pt x="2667" y="35306"/>
                    <a:pt x="3937" y="32131"/>
                  </a:cubicBezTo>
                  <a:cubicBezTo>
                    <a:pt x="5207" y="28956"/>
                    <a:pt x="6858" y="25908"/>
                    <a:pt x="8763" y="23114"/>
                  </a:cubicBezTo>
                  <a:cubicBezTo>
                    <a:pt x="10668" y="20320"/>
                    <a:pt x="12827" y="17653"/>
                    <a:pt x="15240" y="15240"/>
                  </a:cubicBezTo>
                  <a:cubicBezTo>
                    <a:pt x="17653" y="12827"/>
                    <a:pt x="20320" y="10668"/>
                    <a:pt x="23114" y="8763"/>
                  </a:cubicBezTo>
                  <a:cubicBezTo>
                    <a:pt x="25908" y="6858"/>
                    <a:pt x="28956" y="5207"/>
                    <a:pt x="32131" y="3937"/>
                  </a:cubicBezTo>
                  <a:cubicBezTo>
                    <a:pt x="35306" y="2667"/>
                    <a:pt x="38608" y="1651"/>
                    <a:pt x="41910" y="1016"/>
                  </a:cubicBezTo>
                  <a:cubicBezTo>
                    <a:pt x="45212" y="381"/>
                    <a:pt x="48641" y="0"/>
                    <a:pt x="52070" y="0"/>
                  </a:cubicBezTo>
                  <a:lnTo>
                    <a:pt x="4995926" y="0"/>
                  </a:lnTo>
                  <a:cubicBezTo>
                    <a:pt x="4999355" y="0"/>
                    <a:pt x="5002784" y="381"/>
                    <a:pt x="5006086" y="1016"/>
                  </a:cubicBezTo>
                  <a:cubicBezTo>
                    <a:pt x="5009388" y="1651"/>
                    <a:pt x="5012690" y="2667"/>
                    <a:pt x="5015865" y="3937"/>
                  </a:cubicBezTo>
                  <a:cubicBezTo>
                    <a:pt x="5019040" y="5207"/>
                    <a:pt x="5022088" y="6858"/>
                    <a:pt x="5024882" y="8763"/>
                  </a:cubicBezTo>
                  <a:cubicBezTo>
                    <a:pt x="5027676" y="10668"/>
                    <a:pt x="5030343" y="12827"/>
                    <a:pt x="5032756" y="15240"/>
                  </a:cubicBezTo>
                  <a:cubicBezTo>
                    <a:pt x="5035169" y="17653"/>
                    <a:pt x="5037328" y="20320"/>
                    <a:pt x="5039233" y="23114"/>
                  </a:cubicBezTo>
                  <a:cubicBezTo>
                    <a:pt x="5041138" y="25908"/>
                    <a:pt x="5042789" y="28956"/>
                    <a:pt x="5044059" y="32131"/>
                  </a:cubicBezTo>
                  <a:cubicBezTo>
                    <a:pt x="5045329" y="35306"/>
                    <a:pt x="5046345" y="38608"/>
                    <a:pt x="5046980" y="41910"/>
                  </a:cubicBezTo>
                  <a:cubicBezTo>
                    <a:pt x="5047615" y="45212"/>
                    <a:pt x="5047996" y="48641"/>
                    <a:pt x="5047996" y="52070"/>
                  </a:cubicBezTo>
                  <a:lnTo>
                    <a:pt x="5047996" y="1814449"/>
                  </a:lnTo>
                  <a:cubicBezTo>
                    <a:pt x="5047996" y="1817878"/>
                    <a:pt x="5047615" y="1821307"/>
                    <a:pt x="5046980" y="1824609"/>
                  </a:cubicBezTo>
                  <a:cubicBezTo>
                    <a:pt x="5046345" y="1827911"/>
                    <a:pt x="5045329" y="1831213"/>
                    <a:pt x="5044059" y="1834388"/>
                  </a:cubicBezTo>
                  <a:cubicBezTo>
                    <a:pt x="5042789" y="1837563"/>
                    <a:pt x="5041138" y="1840611"/>
                    <a:pt x="5039233" y="1843405"/>
                  </a:cubicBezTo>
                  <a:cubicBezTo>
                    <a:pt x="5037328" y="1846199"/>
                    <a:pt x="5035169" y="1848866"/>
                    <a:pt x="5032756" y="1851279"/>
                  </a:cubicBezTo>
                  <a:cubicBezTo>
                    <a:pt x="5030343" y="1853692"/>
                    <a:pt x="5027676" y="1855851"/>
                    <a:pt x="5024882" y="1857756"/>
                  </a:cubicBezTo>
                  <a:cubicBezTo>
                    <a:pt x="5022088" y="1859661"/>
                    <a:pt x="5019040" y="1861312"/>
                    <a:pt x="5015865" y="1862582"/>
                  </a:cubicBezTo>
                  <a:cubicBezTo>
                    <a:pt x="5012690" y="1863852"/>
                    <a:pt x="5009388" y="1864868"/>
                    <a:pt x="5006086" y="1865503"/>
                  </a:cubicBezTo>
                  <a:cubicBezTo>
                    <a:pt x="5002784" y="1866138"/>
                    <a:pt x="4999355" y="1866519"/>
                    <a:pt x="4995926" y="1866519"/>
                  </a:cubicBezTo>
                  <a:lnTo>
                    <a:pt x="52197" y="1866519"/>
                  </a:lnTo>
                  <a:cubicBezTo>
                    <a:pt x="48768" y="1866519"/>
                    <a:pt x="45339" y="1866138"/>
                    <a:pt x="42037" y="1865503"/>
                  </a:cubicBezTo>
                  <a:cubicBezTo>
                    <a:pt x="38735" y="1864868"/>
                    <a:pt x="35433" y="1863852"/>
                    <a:pt x="32258" y="1862582"/>
                  </a:cubicBezTo>
                  <a:cubicBezTo>
                    <a:pt x="29083" y="1861312"/>
                    <a:pt x="26035" y="1859661"/>
                    <a:pt x="23241" y="1857756"/>
                  </a:cubicBezTo>
                  <a:cubicBezTo>
                    <a:pt x="20447" y="1855851"/>
                    <a:pt x="17780" y="1853692"/>
                    <a:pt x="15367" y="1851279"/>
                  </a:cubicBezTo>
                  <a:cubicBezTo>
                    <a:pt x="12954" y="1848866"/>
                    <a:pt x="10795" y="1846199"/>
                    <a:pt x="8890" y="1843405"/>
                  </a:cubicBezTo>
                  <a:cubicBezTo>
                    <a:pt x="6985" y="1840611"/>
                    <a:pt x="5334" y="1837563"/>
                    <a:pt x="4064" y="1834388"/>
                  </a:cubicBezTo>
                  <a:cubicBezTo>
                    <a:pt x="2794" y="1831213"/>
                    <a:pt x="1778" y="1827911"/>
                    <a:pt x="1143" y="1824609"/>
                  </a:cubicBezTo>
                  <a:cubicBezTo>
                    <a:pt x="508" y="1821307"/>
                    <a:pt x="127" y="1817878"/>
                    <a:pt x="127" y="1814449"/>
                  </a:cubicBezTo>
                  <a:close/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63373" y="63373"/>
              <a:ext cx="5058029" cy="1876679"/>
            </a:xfrm>
            <a:custGeom>
              <a:avLst/>
              <a:gdLst/>
              <a:ahLst/>
              <a:cxnLst/>
              <a:rect r="r" b="b" t="t" l="l"/>
              <a:pathLst>
                <a:path h="1876679" w="5058029">
                  <a:moveTo>
                    <a:pt x="127" y="1819529"/>
                  </a:moveTo>
                  <a:lnTo>
                    <a:pt x="127" y="57150"/>
                  </a:lnTo>
                  <a:lnTo>
                    <a:pt x="4953" y="57150"/>
                  </a:lnTo>
                  <a:lnTo>
                    <a:pt x="127" y="57150"/>
                  </a:lnTo>
                  <a:cubicBezTo>
                    <a:pt x="127" y="53467"/>
                    <a:pt x="508" y="49657"/>
                    <a:pt x="1270" y="45974"/>
                  </a:cubicBezTo>
                  <a:lnTo>
                    <a:pt x="5969" y="46863"/>
                  </a:lnTo>
                  <a:lnTo>
                    <a:pt x="1270" y="45974"/>
                  </a:lnTo>
                  <a:cubicBezTo>
                    <a:pt x="2032" y="42291"/>
                    <a:pt x="3048" y="38735"/>
                    <a:pt x="4572" y="35306"/>
                  </a:cubicBezTo>
                  <a:lnTo>
                    <a:pt x="9017" y="37084"/>
                  </a:lnTo>
                  <a:lnTo>
                    <a:pt x="4572" y="35306"/>
                  </a:lnTo>
                  <a:cubicBezTo>
                    <a:pt x="5969" y="31877"/>
                    <a:pt x="7747" y="28575"/>
                    <a:pt x="9779" y="25400"/>
                  </a:cubicBezTo>
                  <a:lnTo>
                    <a:pt x="13716" y="28067"/>
                  </a:lnTo>
                  <a:lnTo>
                    <a:pt x="9779" y="25400"/>
                  </a:lnTo>
                  <a:cubicBezTo>
                    <a:pt x="11811" y="22225"/>
                    <a:pt x="14224" y="19431"/>
                    <a:pt x="16891" y="16764"/>
                  </a:cubicBezTo>
                  <a:lnTo>
                    <a:pt x="20320" y="20193"/>
                  </a:lnTo>
                  <a:lnTo>
                    <a:pt x="16891" y="16764"/>
                  </a:lnTo>
                  <a:cubicBezTo>
                    <a:pt x="19558" y="14097"/>
                    <a:pt x="22479" y="11811"/>
                    <a:pt x="25527" y="9652"/>
                  </a:cubicBezTo>
                  <a:lnTo>
                    <a:pt x="28194" y="13589"/>
                  </a:lnTo>
                  <a:lnTo>
                    <a:pt x="25527" y="9652"/>
                  </a:lnTo>
                  <a:cubicBezTo>
                    <a:pt x="28702" y="7620"/>
                    <a:pt x="31877" y="5842"/>
                    <a:pt x="35433" y="4445"/>
                  </a:cubicBezTo>
                  <a:lnTo>
                    <a:pt x="37211" y="8890"/>
                  </a:lnTo>
                  <a:lnTo>
                    <a:pt x="35433" y="4445"/>
                  </a:lnTo>
                  <a:cubicBezTo>
                    <a:pt x="38862" y="3048"/>
                    <a:pt x="42418" y="1905"/>
                    <a:pt x="46101" y="1143"/>
                  </a:cubicBezTo>
                  <a:cubicBezTo>
                    <a:pt x="49784" y="381"/>
                    <a:pt x="53467" y="0"/>
                    <a:pt x="57277" y="0"/>
                  </a:cubicBezTo>
                  <a:lnTo>
                    <a:pt x="57277" y="4826"/>
                  </a:lnTo>
                  <a:lnTo>
                    <a:pt x="57277" y="127"/>
                  </a:lnTo>
                  <a:lnTo>
                    <a:pt x="5000879" y="127"/>
                  </a:lnTo>
                  <a:lnTo>
                    <a:pt x="5000879" y="4953"/>
                  </a:lnTo>
                  <a:lnTo>
                    <a:pt x="5000879" y="127"/>
                  </a:lnTo>
                  <a:cubicBezTo>
                    <a:pt x="5004562" y="127"/>
                    <a:pt x="5008372" y="508"/>
                    <a:pt x="5012055" y="1270"/>
                  </a:cubicBezTo>
                  <a:cubicBezTo>
                    <a:pt x="5015738" y="2032"/>
                    <a:pt x="5019294" y="3048"/>
                    <a:pt x="5022723" y="4572"/>
                  </a:cubicBezTo>
                  <a:lnTo>
                    <a:pt x="5020945" y="9017"/>
                  </a:lnTo>
                  <a:lnTo>
                    <a:pt x="5022723" y="4572"/>
                  </a:lnTo>
                  <a:cubicBezTo>
                    <a:pt x="5026152" y="5969"/>
                    <a:pt x="5029454" y="7747"/>
                    <a:pt x="5032629" y="9779"/>
                  </a:cubicBezTo>
                  <a:lnTo>
                    <a:pt x="5029962" y="13716"/>
                  </a:lnTo>
                  <a:lnTo>
                    <a:pt x="5032629" y="9779"/>
                  </a:lnTo>
                  <a:cubicBezTo>
                    <a:pt x="5035804" y="11811"/>
                    <a:pt x="5038598" y="14224"/>
                    <a:pt x="5041265" y="16891"/>
                  </a:cubicBezTo>
                  <a:lnTo>
                    <a:pt x="5037836" y="20320"/>
                  </a:lnTo>
                  <a:lnTo>
                    <a:pt x="5041265" y="16891"/>
                  </a:lnTo>
                  <a:cubicBezTo>
                    <a:pt x="5043932" y="19558"/>
                    <a:pt x="5046218" y="22479"/>
                    <a:pt x="5048377" y="25527"/>
                  </a:cubicBezTo>
                  <a:cubicBezTo>
                    <a:pt x="5050409" y="28702"/>
                    <a:pt x="5052187" y="31877"/>
                    <a:pt x="5053584" y="35433"/>
                  </a:cubicBezTo>
                  <a:lnTo>
                    <a:pt x="5049139" y="37211"/>
                  </a:lnTo>
                  <a:lnTo>
                    <a:pt x="5053584" y="35433"/>
                  </a:lnTo>
                  <a:cubicBezTo>
                    <a:pt x="5054981" y="38862"/>
                    <a:pt x="5056124" y="42418"/>
                    <a:pt x="5056886" y="46101"/>
                  </a:cubicBezTo>
                  <a:lnTo>
                    <a:pt x="5052187" y="46990"/>
                  </a:lnTo>
                  <a:lnTo>
                    <a:pt x="5056886" y="46101"/>
                  </a:lnTo>
                  <a:cubicBezTo>
                    <a:pt x="5057648" y="49784"/>
                    <a:pt x="5058029" y="53467"/>
                    <a:pt x="5058029" y="57277"/>
                  </a:cubicBezTo>
                  <a:lnTo>
                    <a:pt x="5058029" y="1819529"/>
                  </a:lnTo>
                  <a:cubicBezTo>
                    <a:pt x="5058029" y="1823212"/>
                    <a:pt x="5057648" y="1827022"/>
                    <a:pt x="5056886" y="1830705"/>
                  </a:cubicBezTo>
                  <a:cubicBezTo>
                    <a:pt x="5056124" y="1834388"/>
                    <a:pt x="5055108" y="1837944"/>
                    <a:pt x="5053584" y="1841373"/>
                  </a:cubicBezTo>
                  <a:cubicBezTo>
                    <a:pt x="5052187" y="1844802"/>
                    <a:pt x="5050409" y="1848104"/>
                    <a:pt x="5048377" y="1851279"/>
                  </a:cubicBezTo>
                  <a:cubicBezTo>
                    <a:pt x="5046345" y="1854454"/>
                    <a:pt x="5043932" y="1857248"/>
                    <a:pt x="5041265" y="1859915"/>
                  </a:cubicBezTo>
                  <a:lnTo>
                    <a:pt x="5037836" y="1856486"/>
                  </a:lnTo>
                  <a:lnTo>
                    <a:pt x="5041265" y="1859915"/>
                  </a:lnTo>
                  <a:cubicBezTo>
                    <a:pt x="5038598" y="1862582"/>
                    <a:pt x="5035677" y="1864868"/>
                    <a:pt x="5032629" y="1867027"/>
                  </a:cubicBezTo>
                  <a:lnTo>
                    <a:pt x="5029962" y="1863090"/>
                  </a:lnTo>
                  <a:lnTo>
                    <a:pt x="5032629" y="1867027"/>
                  </a:lnTo>
                  <a:cubicBezTo>
                    <a:pt x="5029454" y="1869059"/>
                    <a:pt x="5026279" y="1870837"/>
                    <a:pt x="5022723" y="1872234"/>
                  </a:cubicBezTo>
                  <a:lnTo>
                    <a:pt x="5020945" y="1867789"/>
                  </a:lnTo>
                  <a:lnTo>
                    <a:pt x="5022723" y="1872234"/>
                  </a:lnTo>
                  <a:cubicBezTo>
                    <a:pt x="5019294" y="1873631"/>
                    <a:pt x="5015738" y="1874774"/>
                    <a:pt x="5012055" y="1875536"/>
                  </a:cubicBezTo>
                  <a:cubicBezTo>
                    <a:pt x="5008372" y="1876298"/>
                    <a:pt x="5004689" y="1876679"/>
                    <a:pt x="5000879" y="1876679"/>
                  </a:cubicBezTo>
                  <a:lnTo>
                    <a:pt x="57150" y="1876679"/>
                  </a:lnTo>
                  <a:cubicBezTo>
                    <a:pt x="53467" y="1876679"/>
                    <a:pt x="49657" y="1876298"/>
                    <a:pt x="45974" y="1875536"/>
                  </a:cubicBezTo>
                  <a:lnTo>
                    <a:pt x="46863" y="1870837"/>
                  </a:lnTo>
                  <a:lnTo>
                    <a:pt x="45974" y="1875536"/>
                  </a:lnTo>
                  <a:cubicBezTo>
                    <a:pt x="42291" y="1874774"/>
                    <a:pt x="38735" y="1873758"/>
                    <a:pt x="35306" y="1872234"/>
                  </a:cubicBezTo>
                  <a:lnTo>
                    <a:pt x="37084" y="1867789"/>
                  </a:lnTo>
                  <a:lnTo>
                    <a:pt x="35306" y="1872234"/>
                  </a:lnTo>
                  <a:cubicBezTo>
                    <a:pt x="31877" y="1870837"/>
                    <a:pt x="28575" y="1869059"/>
                    <a:pt x="25400" y="1867027"/>
                  </a:cubicBezTo>
                  <a:lnTo>
                    <a:pt x="28067" y="1863090"/>
                  </a:lnTo>
                  <a:lnTo>
                    <a:pt x="25400" y="1867027"/>
                  </a:lnTo>
                  <a:cubicBezTo>
                    <a:pt x="22225" y="1864995"/>
                    <a:pt x="19431" y="1862582"/>
                    <a:pt x="16764" y="1859915"/>
                  </a:cubicBezTo>
                  <a:cubicBezTo>
                    <a:pt x="14097" y="1857248"/>
                    <a:pt x="11811" y="1854327"/>
                    <a:pt x="9652" y="1851279"/>
                  </a:cubicBezTo>
                  <a:cubicBezTo>
                    <a:pt x="7620" y="1848104"/>
                    <a:pt x="5842" y="1844929"/>
                    <a:pt x="4445" y="1841373"/>
                  </a:cubicBezTo>
                  <a:cubicBezTo>
                    <a:pt x="3048" y="1837944"/>
                    <a:pt x="1905" y="1834388"/>
                    <a:pt x="1143" y="1830705"/>
                  </a:cubicBezTo>
                  <a:cubicBezTo>
                    <a:pt x="381" y="1827022"/>
                    <a:pt x="0" y="1823339"/>
                    <a:pt x="0" y="1819529"/>
                  </a:cubicBezTo>
                  <a:lnTo>
                    <a:pt x="4826" y="1819529"/>
                  </a:lnTo>
                  <a:lnTo>
                    <a:pt x="127" y="1819529"/>
                  </a:lnTo>
                  <a:moveTo>
                    <a:pt x="9652" y="1819529"/>
                  </a:moveTo>
                  <a:cubicBezTo>
                    <a:pt x="9652" y="1822704"/>
                    <a:pt x="9906" y="1825752"/>
                    <a:pt x="10541" y="1828800"/>
                  </a:cubicBezTo>
                  <a:lnTo>
                    <a:pt x="5842" y="1829689"/>
                  </a:lnTo>
                  <a:lnTo>
                    <a:pt x="10541" y="1828800"/>
                  </a:lnTo>
                  <a:cubicBezTo>
                    <a:pt x="11176" y="1831848"/>
                    <a:pt x="12065" y="1834769"/>
                    <a:pt x="13208" y="1837690"/>
                  </a:cubicBezTo>
                  <a:lnTo>
                    <a:pt x="8763" y="1839468"/>
                  </a:lnTo>
                  <a:lnTo>
                    <a:pt x="13208" y="1837690"/>
                  </a:lnTo>
                  <a:cubicBezTo>
                    <a:pt x="14351" y="1840611"/>
                    <a:pt x="15875" y="1843278"/>
                    <a:pt x="17653" y="1845945"/>
                  </a:cubicBezTo>
                  <a:lnTo>
                    <a:pt x="13716" y="1848612"/>
                  </a:lnTo>
                  <a:lnTo>
                    <a:pt x="17653" y="1845945"/>
                  </a:lnTo>
                  <a:cubicBezTo>
                    <a:pt x="19431" y="1848485"/>
                    <a:pt x="21336" y="1850898"/>
                    <a:pt x="23495" y="1853184"/>
                  </a:cubicBezTo>
                  <a:lnTo>
                    <a:pt x="20066" y="1856613"/>
                  </a:lnTo>
                  <a:lnTo>
                    <a:pt x="23495" y="1853184"/>
                  </a:lnTo>
                  <a:cubicBezTo>
                    <a:pt x="25654" y="1855343"/>
                    <a:pt x="28067" y="1857375"/>
                    <a:pt x="30734" y="1859026"/>
                  </a:cubicBezTo>
                  <a:cubicBezTo>
                    <a:pt x="33274" y="1860804"/>
                    <a:pt x="36068" y="1862201"/>
                    <a:pt x="38989" y="1863471"/>
                  </a:cubicBezTo>
                  <a:cubicBezTo>
                    <a:pt x="41910" y="1864614"/>
                    <a:pt x="44831" y="1865503"/>
                    <a:pt x="47879" y="1866138"/>
                  </a:cubicBezTo>
                  <a:cubicBezTo>
                    <a:pt x="50927" y="1866773"/>
                    <a:pt x="53975" y="1867027"/>
                    <a:pt x="57150" y="1867027"/>
                  </a:cubicBezTo>
                  <a:lnTo>
                    <a:pt x="57150" y="1871726"/>
                  </a:lnTo>
                  <a:lnTo>
                    <a:pt x="57150" y="1867027"/>
                  </a:lnTo>
                  <a:lnTo>
                    <a:pt x="5000879" y="1867027"/>
                  </a:lnTo>
                  <a:lnTo>
                    <a:pt x="5000879" y="1871853"/>
                  </a:lnTo>
                  <a:lnTo>
                    <a:pt x="5000879" y="1867154"/>
                  </a:lnTo>
                  <a:cubicBezTo>
                    <a:pt x="5004054" y="1867154"/>
                    <a:pt x="5007102" y="1866900"/>
                    <a:pt x="5010150" y="1866265"/>
                  </a:cubicBezTo>
                  <a:lnTo>
                    <a:pt x="5011039" y="1870964"/>
                  </a:lnTo>
                  <a:lnTo>
                    <a:pt x="5010150" y="1866265"/>
                  </a:lnTo>
                  <a:cubicBezTo>
                    <a:pt x="5013198" y="1865630"/>
                    <a:pt x="5016119" y="1864741"/>
                    <a:pt x="5019040" y="1863598"/>
                  </a:cubicBezTo>
                  <a:cubicBezTo>
                    <a:pt x="5021961" y="1862455"/>
                    <a:pt x="5024628" y="1860931"/>
                    <a:pt x="5027295" y="1859153"/>
                  </a:cubicBezTo>
                  <a:cubicBezTo>
                    <a:pt x="5029835" y="1857375"/>
                    <a:pt x="5032248" y="1855470"/>
                    <a:pt x="5034534" y="1853311"/>
                  </a:cubicBezTo>
                  <a:cubicBezTo>
                    <a:pt x="5036693" y="1851152"/>
                    <a:pt x="5038725" y="1848739"/>
                    <a:pt x="5040376" y="1846072"/>
                  </a:cubicBezTo>
                  <a:lnTo>
                    <a:pt x="5044313" y="1848739"/>
                  </a:lnTo>
                  <a:lnTo>
                    <a:pt x="5040376" y="1846072"/>
                  </a:lnTo>
                  <a:cubicBezTo>
                    <a:pt x="5042154" y="1843532"/>
                    <a:pt x="5043551" y="1840738"/>
                    <a:pt x="5044821" y="1837817"/>
                  </a:cubicBezTo>
                  <a:lnTo>
                    <a:pt x="5049266" y="1839595"/>
                  </a:lnTo>
                  <a:lnTo>
                    <a:pt x="5044821" y="1837817"/>
                  </a:lnTo>
                  <a:cubicBezTo>
                    <a:pt x="5045964" y="1834896"/>
                    <a:pt x="5046853" y="1831975"/>
                    <a:pt x="5047488" y="1828927"/>
                  </a:cubicBezTo>
                  <a:lnTo>
                    <a:pt x="5052187" y="1829816"/>
                  </a:lnTo>
                  <a:lnTo>
                    <a:pt x="5047488" y="1828927"/>
                  </a:lnTo>
                  <a:cubicBezTo>
                    <a:pt x="5048123" y="1825879"/>
                    <a:pt x="5048377" y="1822831"/>
                    <a:pt x="5048377" y="1819656"/>
                  </a:cubicBezTo>
                  <a:lnTo>
                    <a:pt x="5053076" y="1819656"/>
                  </a:lnTo>
                  <a:lnTo>
                    <a:pt x="5048250" y="1819656"/>
                  </a:lnTo>
                  <a:lnTo>
                    <a:pt x="5048250" y="57150"/>
                  </a:lnTo>
                  <a:lnTo>
                    <a:pt x="5053076" y="57150"/>
                  </a:lnTo>
                  <a:lnTo>
                    <a:pt x="5048377" y="57150"/>
                  </a:lnTo>
                  <a:cubicBezTo>
                    <a:pt x="5048377" y="53975"/>
                    <a:pt x="5048123" y="50927"/>
                    <a:pt x="5047488" y="47879"/>
                  </a:cubicBezTo>
                  <a:cubicBezTo>
                    <a:pt x="5046853" y="44831"/>
                    <a:pt x="5045964" y="41910"/>
                    <a:pt x="5044821" y="38989"/>
                  </a:cubicBezTo>
                  <a:cubicBezTo>
                    <a:pt x="5043678" y="36068"/>
                    <a:pt x="5042154" y="33401"/>
                    <a:pt x="5040376" y="30734"/>
                  </a:cubicBezTo>
                  <a:lnTo>
                    <a:pt x="5044313" y="28067"/>
                  </a:lnTo>
                  <a:lnTo>
                    <a:pt x="5040376" y="30734"/>
                  </a:lnTo>
                  <a:cubicBezTo>
                    <a:pt x="5038598" y="28194"/>
                    <a:pt x="5036693" y="25781"/>
                    <a:pt x="5034534" y="23495"/>
                  </a:cubicBezTo>
                  <a:cubicBezTo>
                    <a:pt x="5032375" y="21336"/>
                    <a:pt x="5029962" y="19304"/>
                    <a:pt x="5027295" y="17653"/>
                  </a:cubicBezTo>
                  <a:cubicBezTo>
                    <a:pt x="5024755" y="15875"/>
                    <a:pt x="5021961" y="14478"/>
                    <a:pt x="5019040" y="13208"/>
                  </a:cubicBezTo>
                  <a:cubicBezTo>
                    <a:pt x="5016119" y="12065"/>
                    <a:pt x="5013198" y="11176"/>
                    <a:pt x="5010150" y="10541"/>
                  </a:cubicBezTo>
                  <a:lnTo>
                    <a:pt x="5011039" y="5842"/>
                  </a:lnTo>
                  <a:lnTo>
                    <a:pt x="5010150" y="10541"/>
                  </a:lnTo>
                  <a:cubicBezTo>
                    <a:pt x="5007102" y="9906"/>
                    <a:pt x="5004054" y="9652"/>
                    <a:pt x="5000879" y="9652"/>
                  </a:cubicBezTo>
                  <a:lnTo>
                    <a:pt x="57150" y="9652"/>
                  </a:lnTo>
                  <a:cubicBezTo>
                    <a:pt x="53975" y="9652"/>
                    <a:pt x="50927" y="9906"/>
                    <a:pt x="47879" y="10541"/>
                  </a:cubicBezTo>
                  <a:lnTo>
                    <a:pt x="46990" y="5842"/>
                  </a:lnTo>
                  <a:lnTo>
                    <a:pt x="47879" y="10541"/>
                  </a:lnTo>
                  <a:cubicBezTo>
                    <a:pt x="44831" y="11176"/>
                    <a:pt x="41910" y="12065"/>
                    <a:pt x="38989" y="13208"/>
                  </a:cubicBezTo>
                  <a:cubicBezTo>
                    <a:pt x="36068" y="14351"/>
                    <a:pt x="33401" y="15875"/>
                    <a:pt x="30734" y="17653"/>
                  </a:cubicBezTo>
                  <a:cubicBezTo>
                    <a:pt x="28194" y="19431"/>
                    <a:pt x="25781" y="21336"/>
                    <a:pt x="23495" y="23495"/>
                  </a:cubicBezTo>
                  <a:cubicBezTo>
                    <a:pt x="21336" y="25654"/>
                    <a:pt x="19304" y="28067"/>
                    <a:pt x="17653" y="30734"/>
                  </a:cubicBezTo>
                  <a:cubicBezTo>
                    <a:pt x="15875" y="33274"/>
                    <a:pt x="14478" y="36068"/>
                    <a:pt x="13208" y="38989"/>
                  </a:cubicBezTo>
                  <a:cubicBezTo>
                    <a:pt x="12065" y="41910"/>
                    <a:pt x="11176" y="44831"/>
                    <a:pt x="10541" y="47879"/>
                  </a:cubicBezTo>
                  <a:cubicBezTo>
                    <a:pt x="9906" y="50927"/>
                    <a:pt x="9652" y="53975"/>
                    <a:pt x="9652" y="57150"/>
                  </a:cubicBezTo>
                  <a:lnTo>
                    <a:pt x="9652" y="1819529"/>
                  </a:lnTo>
                  <a:close/>
                </a:path>
              </a:pathLst>
            </a:custGeom>
            <a:solidFill>
              <a:srgbClr val="B2D7E5"/>
            </a:solidFill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234823" y="234823"/>
              <a:ext cx="485902" cy="485902"/>
            </a:xfrm>
            <a:custGeom>
              <a:avLst/>
              <a:gdLst/>
              <a:ahLst/>
              <a:cxnLst/>
              <a:rect r="r" b="b" t="t" l="l"/>
              <a:pathLst>
                <a:path h="485902" w="485902">
                  <a:moveTo>
                    <a:pt x="485902" y="242951"/>
                  </a:moveTo>
                  <a:cubicBezTo>
                    <a:pt x="485902" y="250952"/>
                    <a:pt x="485521" y="258826"/>
                    <a:pt x="484759" y="266700"/>
                  </a:cubicBezTo>
                  <a:cubicBezTo>
                    <a:pt x="483997" y="274574"/>
                    <a:pt x="482854" y="282448"/>
                    <a:pt x="481203" y="290322"/>
                  </a:cubicBezTo>
                  <a:cubicBezTo>
                    <a:pt x="479552" y="298196"/>
                    <a:pt x="477774" y="305816"/>
                    <a:pt x="475361" y="313436"/>
                  </a:cubicBezTo>
                  <a:cubicBezTo>
                    <a:pt x="472948" y="321056"/>
                    <a:pt x="470408" y="328549"/>
                    <a:pt x="467360" y="335915"/>
                  </a:cubicBezTo>
                  <a:cubicBezTo>
                    <a:pt x="464312" y="343281"/>
                    <a:pt x="460883" y="350393"/>
                    <a:pt x="457200" y="357505"/>
                  </a:cubicBezTo>
                  <a:cubicBezTo>
                    <a:pt x="453517" y="364617"/>
                    <a:pt x="449326" y="371348"/>
                    <a:pt x="445008" y="377952"/>
                  </a:cubicBezTo>
                  <a:cubicBezTo>
                    <a:pt x="440690" y="384556"/>
                    <a:pt x="435864" y="390906"/>
                    <a:pt x="430784" y="397129"/>
                  </a:cubicBezTo>
                  <a:cubicBezTo>
                    <a:pt x="425704" y="403352"/>
                    <a:pt x="420370" y="409194"/>
                    <a:pt x="414782" y="414782"/>
                  </a:cubicBezTo>
                  <a:cubicBezTo>
                    <a:pt x="409194" y="420370"/>
                    <a:pt x="403225" y="425704"/>
                    <a:pt x="397129" y="430784"/>
                  </a:cubicBezTo>
                  <a:cubicBezTo>
                    <a:pt x="391033" y="435864"/>
                    <a:pt x="384556" y="440563"/>
                    <a:pt x="377952" y="445008"/>
                  </a:cubicBezTo>
                  <a:cubicBezTo>
                    <a:pt x="371348" y="449453"/>
                    <a:pt x="364490" y="453517"/>
                    <a:pt x="357505" y="457200"/>
                  </a:cubicBezTo>
                  <a:cubicBezTo>
                    <a:pt x="350520" y="460883"/>
                    <a:pt x="343281" y="464312"/>
                    <a:pt x="335915" y="467360"/>
                  </a:cubicBezTo>
                  <a:cubicBezTo>
                    <a:pt x="328549" y="470408"/>
                    <a:pt x="321056" y="473075"/>
                    <a:pt x="313436" y="475361"/>
                  </a:cubicBezTo>
                  <a:cubicBezTo>
                    <a:pt x="305816" y="477647"/>
                    <a:pt x="298069" y="479552"/>
                    <a:pt x="290322" y="481203"/>
                  </a:cubicBezTo>
                  <a:cubicBezTo>
                    <a:pt x="282575" y="482854"/>
                    <a:pt x="274701" y="483870"/>
                    <a:pt x="266700" y="484759"/>
                  </a:cubicBezTo>
                  <a:cubicBezTo>
                    <a:pt x="258699" y="485648"/>
                    <a:pt x="250825" y="485902"/>
                    <a:pt x="242951" y="485902"/>
                  </a:cubicBezTo>
                  <a:cubicBezTo>
                    <a:pt x="235077" y="485902"/>
                    <a:pt x="227076" y="485521"/>
                    <a:pt x="219202" y="484759"/>
                  </a:cubicBezTo>
                  <a:cubicBezTo>
                    <a:pt x="211328" y="483997"/>
                    <a:pt x="203454" y="482854"/>
                    <a:pt x="195580" y="481203"/>
                  </a:cubicBezTo>
                  <a:cubicBezTo>
                    <a:pt x="187706" y="479552"/>
                    <a:pt x="180086" y="477774"/>
                    <a:pt x="172466" y="475361"/>
                  </a:cubicBezTo>
                  <a:cubicBezTo>
                    <a:pt x="164846" y="472948"/>
                    <a:pt x="157353" y="470408"/>
                    <a:pt x="149987" y="467360"/>
                  </a:cubicBezTo>
                  <a:cubicBezTo>
                    <a:pt x="142621" y="464312"/>
                    <a:pt x="135509" y="460883"/>
                    <a:pt x="128397" y="457200"/>
                  </a:cubicBezTo>
                  <a:cubicBezTo>
                    <a:pt x="121285" y="453517"/>
                    <a:pt x="114554" y="449326"/>
                    <a:pt x="107950" y="445008"/>
                  </a:cubicBezTo>
                  <a:cubicBezTo>
                    <a:pt x="101346" y="440690"/>
                    <a:pt x="94996" y="435864"/>
                    <a:pt x="88773" y="430784"/>
                  </a:cubicBezTo>
                  <a:cubicBezTo>
                    <a:pt x="82550" y="425704"/>
                    <a:pt x="76708" y="420370"/>
                    <a:pt x="71120" y="414782"/>
                  </a:cubicBezTo>
                  <a:cubicBezTo>
                    <a:pt x="65532" y="409194"/>
                    <a:pt x="60198" y="403225"/>
                    <a:pt x="55118" y="397129"/>
                  </a:cubicBezTo>
                  <a:cubicBezTo>
                    <a:pt x="50038" y="391033"/>
                    <a:pt x="45339" y="384556"/>
                    <a:pt x="40894" y="377952"/>
                  </a:cubicBezTo>
                  <a:cubicBezTo>
                    <a:pt x="36449" y="371348"/>
                    <a:pt x="32385" y="364490"/>
                    <a:pt x="28702" y="357505"/>
                  </a:cubicBezTo>
                  <a:cubicBezTo>
                    <a:pt x="25019" y="350520"/>
                    <a:pt x="21590" y="343281"/>
                    <a:pt x="18542" y="335915"/>
                  </a:cubicBezTo>
                  <a:cubicBezTo>
                    <a:pt x="15494" y="328549"/>
                    <a:pt x="12827" y="321056"/>
                    <a:pt x="10541" y="313436"/>
                  </a:cubicBezTo>
                  <a:cubicBezTo>
                    <a:pt x="8255" y="305816"/>
                    <a:pt x="6350" y="298069"/>
                    <a:pt x="4699" y="290322"/>
                  </a:cubicBezTo>
                  <a:cubicBezTo>
                    <a:pt x="3048" y="282575"/>
                    <a:pt x="2032" y="274701"/>
                    <a:pt x="1143" y="266700"/>
                  </a:cubicBezTo>
                  <a:cubicBezTo>
                    <a:pt x="254" y="258699"/>
                    <a:pt x="0" y="250825"/>
                    <a:pt x="0" y="242951"/>
                  </a:cubicBezTo>
                  <a:cubicBezTo>
                    <a:pt x="0" y="235077"/>
                    <a:pt x="381" y="227076"/>
                    <a:pt x="1143" y="219202"/>
                  </a:cubicBezTo>
                  <a:cubicBezTo>
                    <a:pt x="1905" y="211328"/>
                    <a:pt x="3048" y="203454"/>
                    <a:pt x="4699" y="195580"/>
                  </a:cubicBezTo>
                  <a:cubicBezTo>
                    <a:pt x="6350" y="187706"/>
                    <a:pt x="8128" y="180086"/>
                    <a:pt x="10541" y="172466"/>
                  </a:cubicBezTo>
                  <a:cubicBezTo>
                    <a:pt x="12954" y="164846"/>
                    <a:pt x="15494" y="157353"/>
                    <a:pt x="18542" y="149987"/>
                  </a:cubicBezTo>
                  <a:cubicBezTo>
                    <a:pt x="21590" y="142621"/>
                    <a:pt x="25019" y="135509"/>
                    <a:pt x="28702" y="128397"/>
                  </a:cubicBezTo>
                  <a:cubicBezTo>
                    <a:pt x="32385" y="121285"/>
                    <a:pt x="36576" y="114554"/>
                    <a:pt x="40894" y="107950"/>
                  </a:cubicBezTo>
                  <a:cubicBezTo>
                    <a:pt x="45212" y="101346"/>
                    <a:pt x="50038" y="94996"/>
                    <a:pt x="55118" y="88773"/>
                  </a:cubicBezTo>
                  <a:cubicBezTo>
                    <a:pt x="60198" y="82550"/>
                    <a:pt x="65532" y="76708"/>
                    <a:pt x="71120" y="71120"/>
                  </a:cubicBezTo>
                  <a:cubicBezTo>
                    <a:pt x="76708" y="65532"/>
                    <a:pt x="82677" y="60198"/>
                    <a:pt x="88773" y="55118"/>
                  </a:cubicBezTo>
                  <a:cubicBezTo>
                    <a:pt x="94869" y="50038"/>
                    <a:pt x="101346" y="45339"/>
                    <a:pt x="107950" y="40894"/>
                  </a:cubicBezTo>
                  <a:cubicBezTo>
                    <a:pt x="114554" y="36449"/>
                    <a:pt x="121412" y="32385"/>
                    <a:pt x="128397" y="28702"/>
                  </a:cubicBezTo>
                  <a:cubicBezTo>
                    <a:pt x="135382" y="25019"/>
                    <a:pt x="142621" y="21590"/>
                    <a:pt x="149987" y="18542"/>
                  </a:cubicBezTo>
                  <a:cubicBezTo>
                    <a:pt x="157353" y="15494"/>
                    <a:pt x="164846" y="12827"/>
                    <a:pt x="172466" y="10541"/>
                  </a:cubicBezTo>
                  <a:cubicBezTo>
                    <a:pt x="180086" y="8255"/>
                    <a:pt x="187833" y="6350"/>
                    <a:pt x="195580" y="4699"/>
                  </a:cubicBezTo>
                  <a:cubicBezTo>
                    <a:pt x="203327" y="3048"/>
                    <a:pt x="211201" y="2032"/>
                    <a:pt x="219202" y="1143"/>
                  </a:cubicBezTo>
                  <a:cubicBezTo>
                    <a:pt x="227203" y="254"/>
                    <a:pt x="235077" y="0"/>
                    <a:pt x="242951" y="0"/>
                  </a:cubicBezTo>
                  <a:cubicBezTo>
                    <a:pt x="250825" y="0"/>
                    <a:pt x="258826" y="381"/>
                    <a:pt x="266700" y="1143"/>
                  </a:cubicBezTo>
                  <a:cubicBezTo>
                    <a:pt x="274574" y="1905"/>
                    <a:pt x="282448" y="3048"/>
                    <a:pt x="290322" y="4699"/>
                  </a:cubicBezTo>
                  <a:cubicBezTo>
                    <a:pt x="298196" y="6350"/>
                    <a:pt x="305816" y="8128"/>
                    <a:pt x="313436" y="10541"/>
                  </a:cubicBezTo>
                  <a:cubicBezTo>
                    <a:pt x="321056" y="12954"/>
                    <a:pt x="328549" y="15494"/>
                    <a:pt x="335915" y="18542"/>
                  </a:cubicBezTo>
                  <a:cubicBezTo>
                    <a:pt x="343281" y="21590"/>
                    <a:pt x="350393" y="25019"/>
                    <a:pt x="357505" y="28702"/>
                  </a:cubicBezTo>
                  <a:cubicBezTo>
                    <a:pt x="364617" y="32385"/>
                    <a:pt x="371348" y="36576"/>
                    <a:pt x="377952" y="40894"/>
                  </a:cubicBezTo>
                  <a:cubicBezTo>
                    <a:pt x="384556" y="45212"/>
                    <a:pt x="390906" y="50038"/>
                    <a:pt x="397129" y="55118"/>
                  </a:cubicBezTo>
                  <a:cubicBezTo>
                    <a:pt x="403352" y="60198"/>
                    <a:pt x="409194" y="65532"/>
                    <a:pt x="414782" y="71120"/>
                  </a:cubicBezTo>
                  <a:cubicBezTo>
                    <a:pt x="420370" y="76708"/>
                    <a:pt x="425704" y="82677"/>
                    <a:pt x="430784" y="88773"/>
                  </a:cubicBezTo>
                  <a:cubicBezTo>
                    <a:pt x="435864" y="94869"/>
                    <a:pt x="440563" y="101346"/>
                    <a:pt x="445008" y="107950"/>
                  </a:cubicBezTo>
                  <a:cubicBezTo>
                    <a:pt x="449453" y="114554"/>
                    <a:pt x="453517" y="121412"/>
                    <a:pt x="457200" y="128397"/>
                  </a:cubicBezTo>
                  <a:cubicBezTo>
                    <a:pt x="460883" y="135382"/>
                    <a:pt x="464312" y="142621"/>
                    <a:pt x="467360" y="149987"/>
                  </a:cubicBezTo>
                  <a:cubicBezTo>
                    <a:pt x="470408" y="157353"/>
                    <a:pt x="473075" y="164846"/>
                    <a:pt x="475361" y="172466"/>
                  </a:cubicBezTo>
                  <a:cubicBezTo>
                    <a:pt x="477647" y="180086"/>
                    <a:pt x="479552" y="187833"/>
                    <a:pt x="481203" y="195580"/>
                  </a:cubicBezTo>
                  <a:cubicBezTo>
                    <a:pt x="482854" y="203327"/>
                    <a:pt x="483870" y="211201"/>
                    <a:pt x="484759" y="219202"/>
                  </a:cubicBezTo>
                  <a:cubicBezTo>
                    <a:pt x="485648" y="227203"/>
                    <a:pt x="485902" y="235077"/>
                    <a:pt x="485902" y="242951"/>
                  </a:cubicBezTo>
                  <a:close/>
                </a:path>
              </a:pathLst>
            </a:custGeom>
            <a:solidFill>
              <a:srgbClr val="00AEEF"/>
            </a:solidFill>
          </p:spPr>
        </p:sp>
        <p:sp>
          <p:nvSpPr>
            <p:cNvPr name="Freeform 25" id="25"/>
            <p:cNvSpPr/>
            <p:nvPr/>
          </p:nvSpPr>
          <p:spPr>
            <a:xfrm flipH="false" flipV="false" rot="0">
              <a:off x="519823" y="394601"/>
              <a:ext cx="51827" cy="20816"/>
            </a:xfrm>
            <a:custGeom>
              <a:avLst/>
              <a:gdLst/>
              <a:ahLst/>
              <a:cxnLst/>
              <a:rect r="r" b="b" t="t" l="l"/>
              <a:pathLst>
                <a:path h="20816" w="51827">
                  <a:moveTo>
                    <a:pt x="46343" y="20816"/>
                  </a:moveTo>
                  <a:cubicBezTo>
                    <a:pt x="41390" y="20308"/>
                    <a:pt x="35294" y="19292"/>
                    <a:pt x="31484" y="18530"/>
                  </a:cubicBezTo>
                  <a:cubicBezTo>
                    <a:pt x="31357" y="18530"/>
                    <a:pt x="31357" y="18530"/>
                    <a:pt x="31230" y="18530"/>
                  </a:cubicBezTo>
                  <a:cubicBezTo>
                    <a:pt x="25896" y="17260"/>
                    <a:pt x="14466" y="13831"/>
                    <a:pt x="8878" y="11799"/>
                  </a:cubicBezTo>
                  <a:cubicBezTo>
                    <a:pt x="8878" y="11799"/>
                    <a:pt x="8751" y="11799"/>
                    <a:pt x="8751" y="11672"/>
                  </a:cubicBezTo>
                  <a:lnTo>
                    <a:pt x="3036" y="9386"/>
                  </a:lnTo>
                  <a:cubicBezTo>
                    <a:pt x="496" y="8370"/>
                    <a:pt x="-647" y="5576"/>
                    <a:pt x="369" y="3036"/>
                  </a:cubicBezTo>
                  <a:cubicBezTo>
                    <a:pt x="1385" y="496"/>
                    <a:pt x="4179" y="-647"/>
                    <a:pt x="6719" y="369"/>
                  </a:cubicBezTo>
                  <a:lnTo>
                    <a:pt x="12434" y="2655"/>
                  </a:lnTo>
                  <a:lnTo>
                    <a:pt x="10656" y="7227"/>
                  </a:lnTo>
                  <a:lnTo>
                    <a:pt x="12307" y="2655"/>
                  </a:lnTo>
                  <a:cubicBezTo>
                    <a:pt x="17641" y="4560"/>
                    <a:pt x="28563" y="7862"/>
                    <a:pt x="33643" y="9005"/>
                  </a:cubicBezTo>
                  <a:lnTo>
                    <a:pt x="32500" y="13704"/>
                  </a:lnTo>
                  <a:lnTo>
                    <a:pt x="33389" y="8878"/>
                  </a:lnTo>
                  <a:cubicBezTo>
                    <a:pt x="36945" y="9513"/>
                    <a:pt x="42787" y="10529"/>
                    <a:pt x="47486" y="11037"/>
                  </a:cubicBezTo>
                  <a:cubicBezTo>
                    <a:pt x="50153" y="11291"/>
                    <a:pt x="52058" y="13704"/>
                    <a:pt x="51804" y="16371"/>
                  </a:cubicBezTo>
                  <a:cubicBezTo>
                    <a:pt x="51550" y="19038"/>
                    <a:pt x="49137" y="20943"/>
                    <a:pt x="46470" y="20689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561715" y="405491"/>
              <a:ext cx="9964" cy="24912"/>
            </a:xfrm>
            <a:custGeom>
              <a:avLst/>
              <a:gdLst/>
              <a:ahLst/>
              <a:cxnLst/>
              <a:rect r="r" b="b" t="t" l="l"/>
              <a:pathLst>
                <a:path h="24912" w="9964">
                  <a:moveTo>
                    <a:pt x="9785" y="4719"/>
                  </a:moveTo>
                  <a:cubicBezTo>
                    <a:pt x="9912" y="7132"/>
                    <a:pt x="10039" y="12339"/>
                    <a:pt x="9912" y="20086"/>
                  </a:cubicBezTo>
                  <a:cubicBezTo>
                    <a:pt x="9912" y="22753"/>
                    <a:pt x="7753" y="24912"/>
                    <a:pt x="4959" y="24912"/>
                  </a:cubicBezTo>
                  <a:cubicBezTo>
                    <a:pt x="2165" y="24912"/>
                    <a:pt x="133" y="22753"/>
                    <a:pt x="133" y="19959"/>
                  </a:cubicBezTo>
                  <a:cubicBezTo>
                    <a:pt x="133" y="12085"/>
                    <a:pt x="133" y="7259"/>
                    <a:pt x="6" y="5227"/>
                  </a:cubicBezTo>
                  <a:cubicBezTo>
                    <a:pt x="-121" y="2560"/>
                    <a:pt x="1911" y="274"/>
                    <a:pt x="4578" y="20"/>
                  </a:cubicBezTo>
                  <a:cubicBezTo>
                    <a:pt x="7245" y="-234"/>
                    <a:pt x="9531" y="1925"/>
                    <a:pt x="9785" y="4592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556554" y="434208"/>
              <a:ext cx="15206" cy="59660"/>
            </a:xfrm>
            <a:custGeom>
              <a:avLst/>
              <a:gdLst/>
              <a:ahLst/>
              <a:cxnLst/>
              <a:rect r="r" b="b" t="t" l="l"/>
              <a:pathLst>
                <a:path h="59660" w="15206">
                  <a:moveTo>
                    <a:pt x="15073" y="4831"/>
                  </a:moveTo>
                  <a:cubicBezTo>
                    <a:pt x="14565" y="18928"/>
                    <a:pt x="13549" y="33025"/>
                    <a:pt x="11898" y="44582"/>
                  </a:cubicBezTo>
                  <a:cubicBezTo>
                    <a:pt x="11898" y="44709"/>
                    <a:pt x="11898" y="44836"/>
                    <a:pt x="11898" y="44963"/>
                  </a:cubicBezTo>
                  <a:lnTo>
                    <a:pt x="9612" y="55758"/>
                  </a:lnTo>
                  <a:cubicBezTo>
                    <a:pt x="9104" y="58425"/>
                    <a:pt x="6437" y="60076"/>
                    <a:pt x="3897" y="59568"/>
                  </a:cubicBezTo>
                  <a:cubicBezTo>
                    <a:pt x="1357" y="59060"/>
                    <a:pt x="-421" y="56393"/>
                    <a:pt x="87" y="53853"/>
                  </a:cubicBezTo>
                  <a:lnTo>
                    <a:pt x="2373" y="43058"/>
                  </a:lnTo>
                  <a:lnTo>
                    <a:pt x="7199" y="44074"/>
                  </a:lnTo>
                  <a:lnTo>
                    <a:pt x="2373" y="43439"/>
                  </a:lnTo>
                  <a:cubicBezTo>
                    <a:pt x="3897" y="32263"/>
                    <a:pt x="5040" y="18547"/>
                    <a:pt x="5421" y="4704"/>
                  </a:cubicBezTo>
                  <a:cubicBezTo>
                    <a:pt x="5548" y="2037"/>
                    <a:pt x="7707" y="-122"/>
                    <a:pt x="10501" y="5"/>
                  </a:cubicBezTo>
                  <a:cubicBezTo>
                    <a:pt x="13295" y="132"/>
                    <a:pt x="15327" y="2291"/>
                    <a:pt x="15200" y="5085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28" id="28"/>
            <p:cNvSpPr/>
            <p:nvPr/>
          </p:nvSpPr>
          <p:spPr>
            <a:xfrm flipH="false" flipV="false" rot="0">
              <a:off x="384761" y="363555"/>
              <a:ext cx="98393" cy="51911"/>
            </a:xfrm>
            <a:custGeom>
              <a:avLst/>
              <a:gdLst/>
              <a:ahLst/>
              <a:cxnLst/>
              <a:rect r="r" b="b" t="t" l="l"/>
              <a:pathLst>
                <a:path h="51911" w="98393">
                  <a:moveTo>
                    <a:pt x="96569" y="8555"/>
                  </a:moveTo>
                  <a:cubicBezTo>
                    <a:pt x="85774" y="17953"/>
                    <a:pt x="81202" y="21509"/>
                    <a:pt x="76122" y="25319"/>
                  </a:cubicBezTo>
                  <a:cubicBezTo>
                    <a:pt x="76122" y="25319"/>
                    <a:pt x="75995" y="25446"/>
                    <a:pt x="75995" y="25446"/>
                  </a:cubicBezTo>
                  <a:cubicBezTo>
                    <a:pt x="71169" y="28748"/>
                    <a:pt x="65835" y="32050"/>
                    <a:pt x="60247" y="35098"/>
                  </a:cubicBezTo>
                  <a:cubicBezTo>
                    <a:pt x="60247" y="35098"/>
                    <a:pt x="60120" y="35225"/>
                    <a:pt x="59993" y="35225"/>
                  </a:cubicBezTo>
                  <a:cubicBezTo>
                    <a:pt x="54405" y="38019"/>
                    <a:pt x="49071" y="40432"/>
                    <a:pt x="42848" y="42972"/>
                  </a:cubicBezTo>
                  <a:cubicBezTo>
                    <a:pt x="42721" y="42972"/>
                    <a:pt x="42721" y="42972"/>
                    <a:pt x="42594" y="43099"/>
                  </a:cubicBezTo>
                  <a:cubicBezTo>
                    <a:pt x="36371" y="45258"/>
                    <a:pt x="30148" y="47163"/>
                    <a:pt x="23925" y="48814"/>
                  </a:cubicBezTo>
                  <a:cubicBezTo>
                    <a:pt x="23925" y="48814"/>
                    <a:pt x="23798" y="48814"/>
                    <a:pt x="23798" y="48814"/>
                  </a:cubicBezTo>
                  <a:cubicBezTo>
                    <a:pt x="19353" y="49830"/>
                    <a:pt x="13257" y="50846"/>
                    <a:pt x="5510" y="51862"/>
                  </a:cubicBezTo>
                  <a:cubicBezTo>
                    <a:pt x="2843" y="52243"/>
                    <a:pt x="430" y="50338"/>
                    <a:pt x="49" y="47671"/>
                  </a:cubicBezTo>
                  <a:cubicBezTo>
                    <a:pt x="-332" y="45004"/>
                    <a:pt x="1573" y="42591"/>
                    <a:pt x="4240" y="42210"/>
                  </a:cubicBezTo>
                  <a:cubicBezTo>
                    <a:pt x="11860" y="41194"/>
                    <a:pt x="17702" y="40178"/>
                    <a:pt x="21766" y="39289"/>
                  </a:cubicBezTo>
                  <a:lnTo>
                    <a:pt x="22782" y="43988"/>
                  </a:lnTo>
                  <a:lnTo>
                    <a:pt x="21512" y="39289"/>
                  </a:lnTo>
                  <a:cubicBezTo>
                    <a:pt x="27481" y="37765"/>
                    <a:pt x="33450" y="35987"/>
                    <a:pt x="39419" y="33828"/>
                  </a:cubicBezTo>
                  <a:lnTo>
                    <a:pt x="41070" y="38400"/>
                  </a:lnTo>
                  <a:lnTo>
                    <a:pt x="39292" y="33828"/>
                  </a:lnTo>
                  <a:cubicBezTo>
                    <a:pt x="45261" y="31415"/>
                    <a:pt x="50341" y="29129"/>
                    <a:pt x="55802" y="26462"/>
                  </a:cubicBezTo>
                  <a:lnTo>
                    <a:pt x="57961" y="30780"/>
                  </a:lnTo>
                  <a:lnTo>
                    <a:pt x="55548" y="26589"/>
                  </a:lnTo>
                  <a:cubicBezTo>
                    <a:pt x="61009" y="23541"/>
                    <a:pt x="66089" y="20366"/>
                    <a:pt x="70661" y="17318"/>
                  </a:cubicBezTo>
                  <a:lnTo>
                    <a:pt x="73455" y="21382"/>
                  </a:lnTo>
                  <a:lnTo>
                    <a:pt x="70534" y="17445"/>
                  </a:lnTo>
                  <a:cubicBezTo>
                    <a:pt x="75360" y="13889"/>
                    <a:pt x="79678" y="10460"/>
                    <a:pt x="90346" y="1189"/>
                  </a:cubicBezTo>
                  <a:cubicBezTo>
                    <a:pt x="92378" y="-589"/>
                    <a:pt x="95426" y="-335"/>
                    <a:pt x="97204" y="1697"/>
                  </a:cubicBezTo>
                  <a:cubicBezTo>
                    <a:pt x="98982" y="3729"/>
                    <a:pt x="98728" y="6777"/>
                    <a:pt x="96696" y="8555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466450" y="481817"/>
              <a:ext cx="15993" cy="24614"/>
            </a:xfrm>
            <a:custGeom>
              <a:avLst/>
              <a:gdLst/>
              <a:ahLst/>
              <a:cxnLst/>
              <a:rect r="r" b="b" t="t" l="l"/>
              <a:pathLst>
                <a:path h="24614" w="15993">
                  <a:moveTo>
                    <a:pt x="9419" y="24278"/>
                  </a:moveTo>
                  <a:cubicBezTo>
                    <a:pt x="7133" y="23389"/>
                    <a:pt x="5101" y="21992"/>
                    <a:pt x="3704" y="20468"/>
                  </a:cubicBezTo>
                  <a:cubicBezTo>
                    <a:pt x="3450" y="20214"/>
                    <a:pt x="3196" y="19833"/>
                    <a:pt x="2942" y="19452"/>
                  </a:cubicBezTo>
                  <a:cubicBezTo>
                    <a:pt x="1799" y="17420"/>
                    <a:pt x="1291" y="15769"/>
                    <a:pt x="656" y="13102"/>
                  </a:cubicBezTo>
                  <a:cubicBezTo>
                    <a:pt x="656" y="12848"/>
                    <a:pt x="529" y="12721"/>
                    <a:pt x="529" y="12467"/>
                  </a:cubicBezTo>
                  <a:lnTo>
                    <a:pt x="21" y="5228"/>
                  </a:lnTo>
                  <a:cubicBezTo>
                    <a:pt x="-233" y="2561"/>
                    <a:pt x="1799" y="275"/>
                    <a:pt x="4466" y="21"/>
                  </a:cubicBezTo>
                  <a:cubicBezTo>
                    <a:pt x="7133" y="-233"/>
                    <a:pt x="9419" y="1799"/>
                    <a:pt x="9673" y="4466"/>
                  </a:cubicBezTo>
                  <a:lnTo>
                    <a:pt x="10181" y="11705"/>
                  </a:lnTo>
                  <a:lnTo>
                    <a:pt x="5355" y="12086"/>
                  </a:lnTo>
                  <a:lnTo>
                    <a:pt x="10054" y="11070"/>
                  </a:lnTo>
                  <a:cubicBezTo>
                    <a:pt x="10435" y="13102"/>
                    <a:pt x="10816" y="13737"/>
                    <a:pt x="11324" y="14753"/>
                  </a:cubicBezTo>
                  <a:lnTo>
                    <a:pt x="7133" y="17166"/>
                  </a:lnTo>
                  <a:lnTo>
                    <a:pt x="10689" y="13864"/>
                  </a:lnTo>
                  <a:cubicBezTo>
                    <a:pt x="11197" y="14372"/>
                    <a:pt x="11959" y="14880"/>
                    <a:pt x="12848" y="15261"/>
                  </a:cubicBezTo>
                  <a:cubicBezTo>
                    <a:pt x="15388" y="16277"/>
                    <a:pt x="16658" y="19071"/>
                    <a:pt x="15642" y="21484"/>
                  </a:cubicBezTo>
                  <a:cubicBezTo>
                    <a:pt x="14626" y="23897"/>
                    <a:pt x="11832" y="25294"/>
                    <a:pt x="9419" y="24278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30" id="30"/>
            <p:cNvSpPr/>
            <p:nvPr/>
          </p:nvSpPr>
          <p:spPr>
            <a:xfrm flipH="false" flipV="false" rot="0">
              <a:off x="463037" y="421000"/>
              <a:ext cx="10425" cy="25284"/>
            </a:xfrm>
            <a:custGeom>
              <a:avLst/>
              <a:gdLst/>
              <a:ahLst/>
              <a:cxnLst/>
              <a:rect r="r" b="b" t="t" l="l"/>
              <a:pathLst>
                <a:path h="25284" w="10425">
                  <a:moveTo>
                    <a:pt x="640" y="20579"/>
                  </a:moveTo>
                  <a:lnTo>
                    <a:pt x="5" y="5085"/>
                  </a:lnTo>
                  <a:cubicBezTo>
                    <a:pt x="-122" y="2418"/>
                    <a:pt x="2037" y="132"/>
                    <a:pt x="4704" y="5"/>
                  </a:cubicBezTo>
                  <a:cubicBezTo>
                    <a:pt x="7371" y="-122"/>
                    <a:pt x="9657" y="2037"/>
                    <a:pt x="9784" y="4704"/>
                  </a:cubicBezTo>
                  <a:lnTo>
                    <a:pt x="10419" y="20198"/>
                  </a:lnTo>
                  <a:cubicBezTo>
                    <a:pt x="10546" y="22865"/>
                    <a:pt x="8387" y="25151"/>
                    <a:pt x="5720" y="25278"/>
                  </a:cubicBezTo>
                  <a:cubicBezTo>
                    <a:pt x="3053" y="25405"/>
                    <a:pt x="767" y="23246"/>
                    <a:pt x="640" y="20579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31" id="31"/>
            <p:cNvSpPr/>
            <p:nvPr/>
          </p:nvSpPr>
          <p:spPr>
            <a:xfrm flipH="false" flipV="false" rot="0">
              <a:off x="462915" y="408981"/>
              <a:ext cx="30353" cy="29175"/>
            </a:xfrm>
            <a:custGeom>
              <a:avLst/>
              <a:gdLst/>
              <a:ahLst/>
              <a:cxnLst/>
              <a:rect r="r" b="b" t="t" l="l"/>
              <a:pathLst>
                <a:path h="29175" w="30353">
                  <a:moveTo>
                    <a:pt x="127" y="16850"/>
                  </a:moveTo>
                  <a:cubicBezTo>
                    <a:pt x="127" y="13167"/>
                    <a:pt x="889" y="10119"/>
                    <a:pt x="2413" y="6944"/>
                  </a:cubicBezTo>
                  <a:cubicBezTo>
                    <a:pt x="2667" y="6563"/>
                    <a:pt x="2921" y="6182"/>
                    <a:pt x="3302" y="5801"/>
                  </a:cubicBezTo>
                  <a:cubicBezTo>
                    <a:pt x="5334" y="3769"/>
                    <a:pt x="6985" y="2372"/>
                    <a:pt x="8763" y="1483"/>
                  </a:cubicBezTo>
                  <a:cubicBezTo>
                    <a:pt x="9017" y="1356"/>
                    <a:pt x="9271" y="1229"/>
                    <a:pt x="9525" y="1102"/>
                  </a:cubicBezTo>
                  <a:cubicBezTo>
                    <a:pt x="12827" y="-41"/>
                    <a:pt x="16256" y="-295"/>
                    <a:pt x="19431" y="340"/>
                  </a:cubicBezTo>
                  <a:cubicBezTo>
                    <a:pt x="19812" y="467"/>
                    <a:pt x="20193" y="594"/>
                    <a:pt x="20574" y="721"/>
                  </a:cubicBezTo>
                  <a:cubicBezTo>
                    <a:pt x="23241" y="1991"/>
                    <a:pt x="25527" y="4023"/>
                    <a:pt x="27432" y="6436"/>
                  </a:cubicBezTo>
                  <a:cubicBezTo>
                    <a:pt x="27559" y="6690"/>
                    <a:pt x="27813" y="6944"/>
                    <a:pt x="27940" y="7198"/>
                  </a:cubicBezTo>
                  <a:cubicBezTo>
                    <a:pt x="29464" y="10246"/>
                    <a:pt x="30099" y="12913"/>
                    <a:pt x="30353" y="15326"/>
                  </a:cubicBezTo>
                  <a:cubicBezTo>
                    <a:pt x="30353" y="15580"/>
                    <a:pt x="30353" y="15707"/>
                    <a:pt x="30353" y="15961"/>
                  </a:cubicBezTo>
                  <a:lnTo>
                    <a:pt x="29972" y="24470"/>
                  </a:lnTo>
                  <a:cubicBezTo>
                    <a:pt x="29845" y="27137"/>
                    <a:pt x="27559" y="29296"/>
                    <a:pt x="24892" y="29169"/>
                  </a:cubicBezTo>
                  <a:cubicBezTo>
                    <a:pt x="22225" y="29042"/>
                    <a:pt x="20066" y="26756"/>
                    <a:pt x="20193" y="24089"/>
                  </a:cubicBezTo>
                  <a:lnTo>
                    <a:pt x="20574" y="15580"/>
                  </a:lnTo>
                  <a:lnTo>
                    <a:pt x="25400" y="15834"/>
                  </a:lnTo>
                  <a:lnTo>
                    <a:pt x="20574" y="16215"/>
                  </a:lnTo>
                  <a:cubicBezTo>
                    <a:pt x="20447" y="15072"/>
                    <a:pt x="20193" y="13548"/>
                    <a:pt x="19177" y="11643"/>
                  </a:cubicBezTo>
                  <a:lnTo>
                    <a:pt x="23495" y="9484"/>
                  </a:lnTo>
                  <a:lnTo>
                    <a:pt x="19685" y="12405"/>
                  </a:lnTo>
                  <a:cubicBezTo>
                    <a:pt x="18542" y="11008"/>
                    <a:pt x="17399" y="9992"/>
                    <a:pt x="16383" y="9484"/>
                  </a:cubicBezTo>
                  <a:lnTo>
                    <a:pt x="18415" y="5039"/>
                  </a:lnTo>
                  <a:lnTo>
                    <a:pt x="17526" y="9865"/>
                  </a:lnTo>
                  <a:cubicBezTo>
                    <a:pt x="16256" y="9611"/>
                    <a:pt x="14478" y="9738"/>
                    <a:pt x="12573" y="10373"/>
                  </a:cubicBezTo>
                  <a:lnTo>
                    <a:pt x="11049" y="5801"/>
                  </a:lnTo>
                  <a:lnTo>
                    <a:pt x="13335" y="10119"/>
                  </a:lnTo>
                  <a:cubicBezTo>
                    <a:pt x="12573" y="10500"/>
                    <a:pt x="11684" y="11135"/>
                    <a:pt x="10287" y="12659"/>
                  </a:cubicBezTo>
                  <a:lnTo>
                    <a:pt x="6731" y="9230"/>
                  </a:lnTo>
                  <a:lnTo>
                    <a:pt x="11049" y="11389"/>
                  </a:lnTo>
                  <a:cubicBezTo>
                    <a:pt x="10160" y="13040"/>
                    <a:pt x="9779" y="14691"/>
                    <a:pt x="9779" y="16977"/>
                  </a:cubicBezTo>
                  <a:cubicBezTo>
                    <a:pt x="9779" y="19644"/>
                    <a:pt x="7620" y="21803"/>
                    <a:pt x="4826" y="21803"/>
                  </a:cubicBezTo>
                  <a:cubicBezTo>
                    <a:pt x="2032" y="21803"/>
                    <a:pt x="0" y="19644"/>
                    <a:pt x="0" y="1685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474241" y="489830"/>
              <a:ext cx="14965" cy="16877"/>
            </a:xfrm>
            <a:custGeom>
              <a:avLst/>
              <a:gdLst/>
              <a:ahLst/>
              <a:cxnLst/>
              <a:rect r="r" b="b" t="t" l="l"/>
              <a:pathLst>
                <a:path h="16877" w="14965">
                  <a:moveTo>
                    <a:pt x="14963" y="5851"/>
                  </a:moveTo>
                  <a:cubicBezTo>
                    <a:pt x="14328" y="9153"/>
                    <a:pt x="13058" y="11820"/>
                    <a:pt x="11026" y="13852"/>
                  </a:cubicBezTo>
                  <a:cubicBezTo>
                    <a:pt x="10645" y="14233"/>
                    <a:pt x="10264" y="14487"/>
                    <a:pt x="9883" y="14741"/>
                  </a:cubicBezTo>
                  <a:lnTo>
                    <a:pt x="7216" y="16265"/>
                  </a:lnTo>
                  <a:cubicBezTo>
                    <a:pt x="4930" y="17535"/>
                    <a:pt x="1882" y="16773"/>
                    <a:pt x="612" y="14487"/>
                  </a:cubicBezTo>
                  <a:cubicBezTo>
                    <a:pt x="-658" y="12201"/>
                    <a:pt x="104" y="9153"/>
                    <a:pt x="2390" y="7883"/>
                  </a:cubicBezTo>
                  <a:lnTo>
                    <a:pt x="5057" y="6359"/>
                  </a:lnTo>
                  <a:lnTo>
                    <a:pt x="7470" y="10550"/>
                  </a:lnTo>
                  <a:lnTo>
                    <a:pt x="3914" y="7248"/>
                  </a:lnTo>
                  <a:cubicBezTo>
                    <a:pt x="4295" y="6740"/>
                    <a:pt x="4930" y="5851"/>
                    <a:pt x="5438" y="3819"/>
                  </a:cubicBezTo>
                  <a:cubicBezTo>
                    <a:pt x="5946" y="1152"/>
                    <a:pt x="8613" y="-499"/>
                    <a:pt x="11153" y="136"/>
                  </a:cubicBezTo>
                  <a:cubicBezTo>
                    <a:pt x="13693" y="771"/>
                    <a:pt x="15471" y="3311"/>
                    <a:pt x="14836" y="5851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33" id="33"/>
            <p:cNvSpPr/>
            <p:nvPr/>
          </p:nvSpPr>
          <p:spPr>
            <a:xfrm flipH="false" flipV="false" rot="0">
              <a:off x="433798" y="553686"/>
              <a:ext cx="49343" cy="39310"/>
            </a:xfrm>
            <a:custGeom>
              <a:avLst/>
              <a:gdLst/>
              <a:ahLst/>
              <a:cxnLst/>
              <a:rect r="r" b="b" t="t" l="l"/>
              <a:pathLst>
                <a:path h="39310" w="49343">
                  <a:moveTo>
                    <a:pt x="41563" y="38388"/>
                  </a:moveTo>
                  <a:lnTo>
                    <a:pt x="1939" y="8797"/>
                  </a:lnTo>
                  <a:cubicBezTo>
                    <a:pt x="-220" y="7146"/>
                    <a:pt x="-601" y="4098"/>
                    <a:pt x="923" y="1939"/>
                  </a:cubicBezTo>
                  <a:cubicBezTo>
                    <a:pt x="2447" y="-220"/>
                    <a:pt x="5622" y="-601"/>
                    <a:pt x="7781" y="923"/>
                  </a:cubicBezTo>
                  <a:lnTo>
                    <a:pt x="47405" y="30514"/>
                  </a:lnTo>
                  <a:cubicBezTo>
                    <a:pt x="49564" y="32165"/>
                    <a:pt x="49945" y="35213"/>
                    <a:pt x="48421" y="37372"/>
                  </a:cubicBezTo>
                  <a:cubicBezTo>
                    <a:pt x="46897" y="39531"/>
                    <a:pt x="43722" y="39912"/>
                    <a:pt x="41563" y="38388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34" id="34"/>
            <p:cNvSpPr/>
            <p:nvPr/>
          </p:nvSpPr>
          <p:spPr>
            <a:xfrm flipH="false" flipV="false" rot="0">
              <a:off x="561848" y="420751"/>
              <a:ext cx="9906" cy="22987"/>
            </a:xfrm>
            <a:custGeom>
              <a:avLst/>
              <a:gdLst/>
              <a:ahLst/>
              <a:cxnLst/>
              <a:rect r="r" b="b" t="t" l="l"/>
              <a:pathLst>
                <a:path h="22987" w="9906">
                  <a:moveTo>
                    <a:pt x="9906" y="4953"/>
                  </a:moveTo>
                  <a:lnTo>
                    <a:pt x="9779" y="18161"/>
                  </a:lnTo>
                  <a:cubicBezTo>
                    <a:pt x="9779" y="20828"/>
                    <a:pt x="7493" y="22987"/>
                    <a:pt x="4826" y="22987"/>
                  </a:cubicBezTo>
                  <a:cubicBezTo>
                    <a:pt x="2159" y="22987"/>
                    <a:pt x="0" y="20701"/>
                    <a:pt x="0" y="18034"/>
                  </a:cubicBezTo>
                  <a:lnTo>
                    <a:pt x="127" y="4826"/>
                  </a:lnTo>
                  <a:cubicBezTo>
                    <a:pt x="127" y="2159"/>
                    <a:pt x="2413" y="0"/>
                    <a:pt x="5080" y="0"/>
                  </a:cubicBezTo>
                  <a:cubicBezTo>
                    <a:pt x="7747" y="0"/>
                    <a:pt x="9906" y="2286"/>
                    <a:pt x="9906" y="4953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35" id="35"/>
            <p:cNvSpPr/>
            <p:nvPr/>
          </p:nvSpPr>
          <p:spPr>
            <a:xfrm flipH="false" flipV="false" rot="0">
              <a:off x="472724" y="496600"/>
              <a:ext cx="11370" cy="10100"/>
            </a:xfrm>
            <a:custGeom>
              <a:avLst/>
              <a:gdLst/>
              <a:ahLst/>
              <a:cxnLst/>
              <a:rect r="r" b="b" t="t" l="l"/>
              <a:pathLst>
                <a:path h="10100" w="11370">
                  <a:moveTo>
                    <a:pt x="5939" y="97"/>
                  </a:moveTo>
                  <a:lnTo>
                    <a:pt x="7590" y="478"/>
                  </a:lnTo>
                  <a:cubicBezTo>
                    <a:pt x="10257" y="1113"/>
                    <a:pt x="11781" y="3653"/>
                    <a:pt x="11273" y="6320"/>
                  </a:cubicBezTo>
                  <a:cubicBezTo>
                    <a:pt x="10765" y="8987"/>
                    <a:pt x="8098" y="10511"/>
                    <a:pt x="5431" y="10003"/>
                  </a:cubicBezTo>
                  <a:lnTo>
                    <a:pt x="3780" y="9622"/>
                  </a:lnTo>
                  <a:cubicBezTo>
                    <a:pt x="1113" y="8987"/>
                    <a:pt x="-411" y="6447"/>
                    <a:pt x="97" y="3780"/>
                  </a:cubicBezTo>
                  <a:cubicBezTo>
                    <a:pt x="605" y="1113"/>
                    <a:pt x="3272" y="-411"/>
                    <a:pt x="5939" y="97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36" id="36"/>
            <p:cNvSpPr/>
            <p:nvPr/>
          </p:nvSpPr>
          <p:spPr>
            <a:xfrm flipH="false" flipV="false" rot="0">
              <a:off x="462407" y="511302"/>
              <a:ext cx="31750" cy="31750"/>
            </a:xfrm>
            <a:custGeom>
              <a:avLst/>
              <a:gdLst/>
              <a:ahLst/>
              <a:cxnLst/>
              <a:rect r="r" b="b" t="t" l="l"/>
              <a:pathLst>
                <a:path h="31750" w="31750">
                  <a:moveTo>
                    <a:pt x="31750" y="15875"/>
                  </a:moveTo>
                  <a:cubicBezTo>
                    <a:pt x="31750" y="20193"/>
                    <a:pt x="30226" y="24003"/>
                    <a:pt x="27051" y="27051"/>
                  </a:cubicBezTo>
                  <a:cubicBezTo>
                    <a:pt x="24003" y="30099"/>
                    <a:pt x="20193" y="31750"/>
                    <a:pt x="15875" y="31750"/>
                  </a:cubicBezTo>
                  <a:lnTo>
                    <a:pt x="15875" y="26924"/>
                  </a:lnTo>
                  <a:lnTo>
                    <a:pt x="15875" y="31750"/>
                  </a:lnTo>
                  <a:cubicBezTo>
                    <a:pt x="11557" y="31750"/>
                    <a:pt x="7747" y="30226"/>
                    <a:pt x="4699" y="27051"/>
                  </a:cubicBezTo>
                  <a:lnTo>
                    <a:pt x="8128" y="23622"/>
                  </a:lnTo>
                  <a:lnTo>
                    <a:pt x="4699" y="27051"/>
                  </a:lnTo>
                  <a:cubicBezTo>
                    <a:pt x="1651" y="24003"/>
                    <a:pt x="0" y="20193"/>
                    <a:pt x="0" y="15875"/>
                  </a:cubicBezTo>
                  <a:lnTo>
                    <a:pt x="4826" y="15875"/>
                  </a:lnTo>
                  <a:lnTo>
                    <a:pt x="0" y="15875"/>
                  </a:lnTo>
                  <a:cubicBezTo>
                    <a:pt x="0" y="11557"/>
                    <a:pt x="1524" y="7747"/>
                    <a:pt x="4699" y="4699"/>
                  </a:cubicBezTo>
                  <a:lnTo>
                    <a:pt x="8128" y="8128"/>
                  </a:lnTo>
                  <a:lnTo>
                    <a:pt x="4699" y="4699"/>
                  </a:lnTo>
                  <a:cubicBezTo>
                    <a:pt x="7747" y="1651"/>
                    <a:pt x="11557" y="0"/>
                    <a:pt x="15875" y="0"/>
                  </a:cubicBezTo>
                  <a:lnTo>
                    <a:pt x="15875" y="4826"/>
                  </a:lnTo>
                  <a:lnTo>
                    <a:pt x="15875" y="0"/>
                  </a:lnTo>
                  <a:cubicBezTo>
                    <a:pt x="20193" y="0"/>
                    <a:pt x="24003" y="1524"/>
                    <a:pt x="27051" y="4699"/>
                  </a:cubicBezTo>
                  <a:cubicBezTo>
                    <a:pt x="30099" y="7747"/>
                    <a:pt x="31750" y="11557"/>
                    <a:pt x="31750" y="15875"/>
                  </a:cubicBezTo>
                  <a:lnTo>
                    <a:pt x="26924" y="15875"/>
                  </a:lnTo>
                  <a:lnTo>
                    <a:pt x="31750" y="15875"/>
                  </a:lnTo>
                  <a:moveTo>
                    <a:pt x="21971" y="15875"/>
                  </a:moveTo>
                  <a:cubicBezTo>
                    <a:pt x="21971" y="14097"/>
                    <a:pt x="21463" y="12827"/>
                    <a:pt x="20193" y="11557"/>
                  </a:cubicBezTo>
                  <a:lnTo>
                    <a:pt x="23622" y="8128"/>
                  </a:lnTo>
                  <a:lnTo>
                    <a:pt x="20193" y="11557"/>
                  </a:lnTo>
                  <a:cubicBezTo>
                    <a:pt x="18923" y="10287"/>
                    <a:pt x="17653" y="9779"/>
                    <a:pt x="15875" y="9779"/>
                  </a:cubicBezTo>
                  <a:cubicBezTo>
                    <a:pt x="14097" y="9779"/>
                    <a:pt x="12827" y="10287"/>
                    <a:pt x="11557" y="11557"/>
                  </a:cubicBezTo>
                  <a:cubicBezTo>
                    <a:pt x="10287" y="12827"/>
                    <a:pt x="9779" y="14097"/>
                    <a:pt x="9779" y="15875"/>
                  </a:cubicBezTo>
                  <a:cubicBezTo>
                    <a:pt x="9779" y="17653"/>
                    <a:pt x="10287" y="18923"/>
                    <a:pt x="11557" y="20193"/>
                  </a:cubicBezTo>
                  <a:cubicBezTo>
                    <a:pt x="12827" y="21463"/>
                    <a:pt x="14097" y="21971"/>
                    <a:pt x="15875" y="21971"/>
                  </a:cubicBezTo>
                  <a:cubicBezTo>
                    <a:pt x="17653" y="21971"/>
                    <a:pt x="18923" y="21463"/>
                    <a:pt x="20193" y="20193"/>
                  </a:cubicBezTo>
                  <a:lnTo>
                    <a:pt x="23622" y="23622"/>
                  </a:lnTo>
                  <a:lnTo>
                    <a:pt x="20193" y="20193"/>
                  </a:lnTo>
                  <a:cubicBezTo>
                    <a:pt x="21463" y="18923"/>
                    <a:pt x="21971" y="17653"/>
                    <a:pt x="21971" y="15875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37" id="37"/>
            <p:cNvSpPr/>
            <p:nvPr/>
          </p:nvSpPr>
          <p:spPr>
            <a:xfrm flipH="false" flipV="false" rot="0">
              <a:off x="479542" y="530921"/>
              <a:ext cx="10687" cy="10292"/>
            </a:xfrm>
            <a:custGeom>
              <a:avLst/>
              <a:gdLst/>
              <a:ahLst/>
              <a:cxnLst/>
              <a:rect r="r" b="b" t="t" l="l"/>
              <a:pathLst>
                <a:path h="10292" w="10687">
                  <a:moveTo>
                    <a:pt x="2296" y="1336"/>
                  </a:moveTo>
                  <a:lnTo>
                    <a:pt x="3439" y="701"/>
                  </a:lnTo>
                  <a:cubicBezTo>
                    <a:pt x="5725" y="-696"/>
                    <a:pt x="8773" y="66"/>
                    <a:pt x="10043" y="2352"/>
                  </a:cubicBezTo>
                  <a:cubicBezTo>
                    <a:pt x="11313" y="4638"/>
                    <a:pt x="10678" y="7686"/>
                    <a:pt x="8392" y="8956"/>
                  </a:cubicBezTo>
                  <a:lnTo>
                    <a:pt x="7249" y="9591"/>
                  </a:lnTo>
                  <a:cubicBezTo>
                    <a:pt x="4963" y="10988"/>
                    <a:pt x="1915" y="10226"/>
                    <a:pt x="645" y="7940"/>
                  </a:cubicBezTo>
                  <a:cubicBezTo>
                    <a:pt x="-625" y="5654"/>
                    <a:pt x="10" y="2606"/>
                    <a:pt x="2296" y="1336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38" id="38"/>
            <p:cNvSpPr/>
            <p:nvPr/>
          </p:nvSpPr>
          <p:spPr>
            <a:xfrm flipH="false" flipV="false" rot="0">
              <a:off x="473424" y="363442"/>
              <a:ext cx="56029" cy="41043"/>
            </a:xfrm>
            <a:custGeom>
              <a:avLst/>
              <a:gdLst/>
              <a:ahLst/>
              <a:cxnLst/>
              <a:rect r="r" b="b" t="t" l="l"/>
              <a:pathLst>
                <a:path h="41043" w="56029">
                  <a:moveTo>
                    <a:pt x="49181" y="40672"/>
                  </a:moveTo>
                  <a:cubicBezTo>
                    <a:pt x="31274" y="32925"/>
                    <a:pt x="15272" y="22130"/>
                    <a:pt x="1429" y="8287"/>
                  </a:cubicBezTo>
                  <a:cubicBezTo>
                    <a:pt x="-476" y="6382"/>
                    <a:pt x="-476" y="3334"/>
                    <a:pt x="1429" y="1429"/>
                  </a:cubicBezTo>
                  <a:cubicBezTo>
                    <a:pt x="3334" y="-476"/>
                    <a:pt x="6382" y="-476"/>
                    <a:pt x="8287" y="1429"/>
                  </a:cubicBezTo>
                  <a:cubicBezTo>
                    <a:pt x="21368" y="14383"/>
                    <a:pt x="36227" y="24416"/>
                    <a:pt x="53118" y="31782"/>
                  </a:cubicBezTo>
                  <a:cubicBezTo>
                    <a:pt x="55531" y="32798"/>
                    <a:pt x="56674" y="35719"/>
                    <a:pt x="55658" y="38132"/>
                  </a:cubicBezTo>
                  <a:cubicBezTo>
                    <a:pt x="54642" y="40545"/>
                    <a:pt x="51721" y="41688"/>
                    <a:pt x="49308" y="40672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39" id="39"/>
            <p:cNvSpPr/>
            <p:nvPr/>
          </p:nvSpPr>
          <p:spPr>
            <a:xfrm flipH="false" flipV="false" rot="0">
              <a:off x="463671" y="436479"/>
              <a:ext cx="12584" cy="55032"/>
            </a:xfrm>
            <a:custGeom>
              <a:avLst/>
              <a:gdLst/>
              <a:ahLst/>
              <a:cxnLst/>
              <a:rect r="r" b="b" t="t" l="l"/>
              <a:pathLst>
                <a:path h="55032" w="12584">
                  <a:moveTo>
                    <a:pt x="2800" y="50439"/>
                  </a:moveTo>
                  <a:lnTo>
                    <a:pt x="6" y="5227"/>
                  </a:lnTo>
                  <a:cubicBezTo>
                    <a:pt x="-121" y="2560"/>
                    <a:pt x="1911" y="274"/>
                    <a:pt x="4578" y="20"/>
                  </a:cubicBezTo>
                  <a:cubicBezTo>
                    <a:pt x="7245" y="-234"/>
                    <a:pt x="9531" y="1925"/>
                    <a:pt x="9785" y="4592"/>
                  </a:cubicBezTo>
                  <a:lnTo>
                    <a:pt x="12579" y="49804"/>
                  </a:lnTo>
                  <a:cubicBezTo>
                    <a:pt x="12706" y="52471"/>
                    <a:pt x="10674" y="54757"/>
                    <a:pt x="8007" y="55011"/>
                  </a:cubicBezTo>
                  <a:cubicBezTo>
                    <a:pt x="5340" y="55265"/>
                    <a:pt x="3054" y="53106"/>
                    <a:pt x="2800" y="50439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0" id="40"/>
            <p:cNvSpPr/>
            <p:nvPr/>
          </p:nvSpPr>
          <p:spPr>
            <a:xfrm flipH="false" flipV="false" rot="0">
              <a:off x="510420" y="484191"/>
              <a:ext cx="55933" cy="81281"/>
            </a:xfrm>
            <a:custGeom>
              <a:avLst/>
              <a:gdLst/>
              <a:ahLst/>
              <a:cxnLst/>
              <a:rect r="r" b="b" t="t" l="l"/>
              <a:pathLst>
                <a:path h="81281" w="55933">
                  <a:moveTo>
                    <a:pt x="55873" y="6029"/>
                  </a:moveTo>
                  <a:cubicBezTo>
                    <a:pt x="47872" y="35874"/>
                    <a:pt x="31870" y="60639"/>
                    <a:pt x="7994" y="80197"/>
                  </a:cubicBezTo>
                  <a:cubicBezTo>
                    <a:pt x="5962" y="81848"/>
                    <a:pt x="2914" y="81594"/>
                    <a:pt x="1136" y="79562"/>
                  </a:cubicBezTo>
                  <a:cubicBezTo>
                    <a:pt x="-642" y="77530"/>
                    <a:pt x="-261" y="74482"/>
                    <a:pt x="1771" y="72704"/>
                  </a:cubicBezTo>
                  <a:cubicBezTo>
                    <a:pt x="24123" y="54416"/>
                    <a:pt x="38855" y="31429"/>
                    <a:pt x="46348" y="3616"/>
                  </a:cubicBezTo>
                  <a:cubicBezTo>
                    <a:pt x="46983" y="1076"/>
                    <a:pt x="49777" y="-575"/>
                    <a:pt x="52317" y="187"/>
                  </a:cubicBezTo>
                  <a:cubicBezTo>
                    <a:pt x="54857" y="949"/>
                    <a:pt x="56508" y="3616"/>
                    <a:pt x="55746" y="6156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1" id="41"/>
            <p:cNvSpPr/>
            <p:nvPr/>
          </p:nvSpPr>
          <p:spPr>
            <a:xfrm flipH="false" flipV="false" rot="0">
              <a:off x="473368" y="555791"/>
              <a:ext cx="47040" cy="37134"/>
            </a:xfrm>
            <a:custGeom>
              <a:avLst/>
              <a:gdLst/>
              <a:ahLst/>
              <a:cxnLst/>
              <a:rect r="r" b="b" t="t" l="l"/>
              <a:pathLst>
                <a:path h="37134" w="47040">
                  <a:moveTo>
                    <a:pt x="45046" y="8851"/>
                  </a:moveTo>
                  <a:lnTo>
                    <a:pt x="7835" y="36156"/>
                  </a:lnTo>
                  <a:cubicBezTo>
                    <a:pt x="5676" y="37807"/>
                    <a:pt x="2628" y="37299"/>
                    <a:pt x="977" y="35140"/>
                  </a:cubicBezTo>
                  <a:cubicBezTo>
                    <a:pt x="-674" y="32981"/>
                    <a:pt x="-166" y="29933"/>
                    <a:pt x="1993" y="28282"/>
                  </a:cubicBezTo>
                  <a:lnTo>
                    <a:pt x="39204" y="977"/>
                  </a:lnTo>
                  <a:cubicBezTo>
                    <a:pt x="41363" y="-674"/>
                    <a:pt x="44411" y="-166"/>
                    <a:pt x="46062" y="1993"/>
                  </a:cubicBezTo>
                  <a:cubicBezTo>
                    <a:pt x="47713" y="4152"/>
                    <a:pt x="47205" y="7200"/>
                    <a:pt x="45046" y="8851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2" id="42"/>
            <p:cNvSpPr/>
            <p:nvPr/>
          </p:nvSpPr>
          <p:spPr>
            <a:xfrm flipH="false" flipV="false" rot="0">
              <a:off x="479673" y="428492"/>
              <a:ext cx="13219" cy="71004"/>
            </a:xfrm>
            <a:custGeom>
              <a:avLst/>
              <a:gdLst/>
              <a:ahLst/>
              <a:cxnLst/>
              <a:rect r="r" b="b" t="t" l="l"/>
              <a:pathLst>
                <a:path h="71004" w="13219">
                  <a:moveTo>
                    <a:pt x="13214" y="5086"/>
                  </a:moveTo>
                  <a:lnTo>
                    <a:pt x="9658" y="66427"/>
                  </a:lnTo>
                  <a:cubicBezTo>
                    <a:pt x="9531" y="69094"/>
                    <a:pt x="7245" y="71126"/>
                    <a:pt x="4578" y="70999"/>
                  </a:cubicBezTo>
                  <a:cubicBezTo>
                    <a:pt x="1911" y="70872"/>
                    <a:pt x="-121" y="68586"/>
                    <a:pt x="6" y="65919"/>
                  </a:cubicBezTo>
                  <a:lnTo>
                    <a:pt x="3562" y="4578"/>
                  </a:lnTo>
                  <a:cubicBezTo>
                    <a:pt x="3689" y="1911"/>
                    <a:pt x="5975" y="-121"/>
                    <a:pt x="8642" y="6"/>
                  </a:cubicBezTo>
                  <a:cubicBezTo>
                    <a:pt x="11309" y="133"/>
                    <a:pt x="13341" y="2419"/>
                    <a:pt x="13214" y="5086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3" id="43"/>
            <p:cNvSpPr/>
            <p:nvPr/>
          </p:nvSpPr>
          <p:spPr>
            <a:xfrm flipH="false" flipV="false" rot="0">
              <a:off x="385572" y="449956"/>
              <a:ext cx="58234" cy="113103"/>
            </a:xfrm>
            <a:custGeom>
              <a:avLst/>
              <a:gdLst/>
              <a:ahLst/>
              <a:cxnLst/>
              <a:rect r="r" b="b" t="t" l="l"/>
              <a:pathLst>
                <a:path h="113103" w="58234">
                  <a:moveTo>
                    <a:pt x="50165" y="112019"/>
                  </a:moveTo>
                  <a:cubicBezTo>
                    <a:pt x="34417" y="98684"/>
                    <a:pt x="22098" y="82682"/>
                    <a:pt x="13335" y="64013"/>
                  </a:cubicBezTo>
                  <a:cubicBezTo>
                    <a:pt x="4572" y="45344"/>
                    <a:pt x="127" y="25659"/>
                    <a:pt x="0" y="4958"/>
                  </a:cubicBezTo>
                  <a:cubicBezTo>
                    <a:pt x="0" y="2291"/>
                    <a:pt x="2159" y="132"/>
                    <a:pt x="4826" y="5"/>
                  </a:cubicBezTo>
                  <a:cubicBezTo>
                    <a:pt x="7493" y="-122"/>
                    <a:pt x="9652" y="2164"/>
                    <a:pt x="9779" y="4831"/>
                  </a:cubicBezTo>
                  <a:cubicBezTo>
                    <a:pt x="9906" y="24008"/>
                    <a:pt x="13970" y="42423"/>
                    <a:pt x="22225" y="59822"/>
                  </a:cubicBezTo>
                  <a:lnTo>
                    <a:pt x="17780" y="61854"/>
                  </a:lnTo>
                  <a:lnTo>
                    <a:pt x="22225" y="59822"/>
                  </a:lnTo>
                  <a:cubicBezTo>
                    <a:pt x="30353" y="77221"/>
                    <a:pt x="41783" y="92080"/>
                    <a:pt x="56515" y="104526"/>
                  </a:cubicBezTo>
                  <a:cubicBezTo>
                    <a:pt x="58547" y="106304"/>
                    <a:pt x="58801" y="109352"/>
                    <a:pt x="57150" y="111384"/>
                  </a:cubicBezTo>
                  <a:cubicBezTo>
                    <a:pt x="55499" y="113416"/>
                    <a:pt x="52324" y="113670"/>
                    <a:pt x="50292" y="112019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4" id="44"/>
            <p:cNvSpPr/>
            <p:nvPr/>
          </p:nvSpPr>
          <p:spPr>
            <a:xfrm flipH="false" flipV="false" rot="0">
              <a:off x="384683" y="405633"/>
              <a:ext cx="10287" cy="54239"/>
            </a:xfrm>
            <a:custGeom>
              <a:avLst/>
              <a:gdLst/>
              <a:ahLst/>
              <a:cxnLst/>
              <a:rect r="r" b="b" t="t" l="l"/>
              <a:pathLst>
                <a:path h="54239" w="10287">
                  <a:moveTo>
                    <a:pt x="508" y="49408"/>
                  </a:moveTo>
                  <a:lnTo>
                    <a:pt x="0" y="4958"/>
                  </a:lnTo>
                  <a:cubicBezTo>
                    <a:pt x="0" y="2291"/>
                    <a:pt x="2159" y="132"/>
                    <a:pt x="4826" y="5"/>
                  </a:cubicBezTo>
                  <a:cubicBezTo>
                    <a:pt x="7493" y="-122"/>
                    <a:pt x="9652" y="2164"/>
                    <a:pt x="9779" y="4831"/>
                  </a:cubicBezTo>
                  <a:lnTo>
                    <a:pt x="10287" y="49281"/>
                  </a:lnTo>
                  <a:cubicBezTo>
                    <a:pt x="10287" y="51948"/>
                    <a:pt x="8128" y="54107"/>
                    <a:pt x="5461" y="54234"/>
                  </a:cubicBezTo>
                  <a:cubicBezTo>
                    <a:pt x="2794" y="54361"/>
                    <a:pt x="635" y="52075"/>
                    <a:pt x="508" y="49408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45" id="45"/>
          <p:cNvGrpSpPr/>
          <p:nvPr/>
        </p:nvGrpSpPr>
        <p:grpSpPr>
          <a:xfrm rot="0">
            <a:off x="9179501" y="3299665"/>
            <a:ext cx="8282971" cy="3200582"/>
            <a:chOff x="0" y="0"/>
            <a:chExt cx="5184775" cy="2003425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68326" y="68453"/>
              <a:ext cx="5047996" cy="1866519"/>
            </a:xfrm>
            <a:custGeom>
              <a:avLst/>
              <a:gdLst/>
              <a:ahLst/>
              <a:cxnLst/>
              <a:rect r="r" b="b" t="t" l="l"/>
              <a:pathLst>
                <a:path h="1866519" w="5047996">
                  <a:moveTo>
                    <a:pt x="0" y="1814449"/>
                  </a:moveTo>
                  <a:lnTo>
                    <a:pt x="0" y="52070"/>
                  </a:lnTo>
                  <a:cubicBezTo>
                    <a:pt x="0" y="48641"/>
                    <a:pt x="381" y="45212"/>
                    <a:pt x="1016" y="41910"/>
                  </a:cubicBezTo>
                  <a:cubicBezTo>
                    <a:pt x="1651" y="38608"/>
                    <a:pt x="2667" y="35306"/>
                    <a:pt x="3937" y="32131"/>
                  </a:cubicBezTo>
                  <a:cubicBezTo>
                    <a:pt x="5207" y="28956"/>
                    <a:pt x="6858" y="25908"/>
                    <a:pt x="8763" y="23114"/>
                  </a:cubicBezTo>
                  <a:cubicBezTo>
                    <a:pt x="10668" y="20320"/>
                    <a:pt x="12827" y="17653"/>
                    <a:pt x="15240" y="15240"/>
                  </a:cubicBezTo>
                  <a:cubicBezTo>
                    <a:pt x="17653" y="12827"/>
                    <a:pt x="20320" y="10668"/>
                    <a:pt x="23114" y="8763"/>
                  </a:cubicBezTo>
                  <a:cubicBezTo>
                    <a:pt x="25908" y="6858"/>
                    <a:pt x="28956" y="5207"/>
                    <a:pt x="32131" y="3937"/>
                  </a:cubicBezTo>
                  <a:cubicBezTo>
                    <a:pt x="35306" y="2667"/>
                    <a:pt x="38608" y="1651"/>
                    <a:pt x="41910" y="1016"/>
                  </a:cubicBezTo>
                  <a:cubicBezTo>
                    <a:pt x="45212" y="381"/>
                    <a:pt x="48641" y="0"/>
                    <a:pt x="52070" y="0"/>
                  </a:cubicBezTo>
                  <a:lnTo>
                    <a:pt x="4995926" y="0"/>
                  </a:lnTo>
                  <a:cubicBezTo>
                    <a:pt x="4999355" y="0"/>
                    <a:pt x="5002784" y="381"/>
                    <a:pt x="5006086" y="1016"/>
                  </a:cubicBezTo>
                  <a:cubicBezTo>
                    <a:pt x="5009388" y="1651"/>
                    <a:pt x="5012690" y="2667"/>
                    <a:pt x="5015865" y="3937"/>
                  </a:cubicBezTo>
                  <a:cubicBezTo>
                    <a:pt x="5019040" y="5207"/>
                    <a:pt x="5022088" y="6858"/>
                    <a:pt x="5024882" y="8763"/>
                  </a:cubicBezTo>
                  <a:cubicBezTo>
                    <a:pt x="5027676" y="10668"/>
                    <a:pt x="5030343" y="12827"/>
                    <a:pt x="5032756" y="15240"/>
                  </a:cubicBezTo>
                  <a:cubicBezTo>
                    <a:pt x="5035169" y="17653"/>
                    <a:pt x="5037328" y="20320"/>
                    <a:pt x="5039233" y="23114"/>
                  </a:cubicBezTo>
                  <a:cubicBezTo>
                    <a:pt x="5041138" y="25908"/>
                    <a:pt x="5042789" y="28956"/>
                    <a:pt x="5044059" y="32131"/>
                  </a:cubicBezTo>
                  <a:cubicBezTo>
                    <a:pt x="5045329" y="35306"/>
                    <a:pt x="5046345" y="38608"/>
                    <a:pt x="5046980" y="41910"/>
                  </a:cubicBezTo>
                  <a:cubicBezTo>
                    <a:pt x="5047615" y="45212"/>
                    <a:pt x="5047996" y="48641"/>
                    <a:pt x="5047996" y="52070"/>
                  </a:cubicBezTo>
                  <a:lnTo>
                    <a:pt x="5047996" y="1814449"/>
                  </a:lnTo>
                  <a:cubicBezTo>
                    <a:pt x="5047996" y="1817878"/>
                    <a:pt x="5047615" y="1821307"/>
                    <a:pt x="5046980" y="1824609"/>
                  </a:cubicBezTo>
                  <a:cubicBezTo>
                    <a:pt x="5046345" y="1827911"/>
                    <a:pt x="5045329" y="1831213"/>
                    <a:pt x="5044059" y="1834388"/>
                  </a:cubicBezTo>
                  <a:cubicBezTo>
                    <a:pt x="5042789" y="1837563"/>
                    <a:pt x="5041138" y="1840611"/>
                    <a:pt x="5039233" y="1843405"/>
                  </a:cubicBezTo>
                  <a:cubicBezTo>
                    <a:pt x="5037328" y="1846199"/>
                    <a:pt x="5035169" y="1848866"/>
                    <a:pt x="5032756" y="1851279"/>
                  </a:cubicBezTo>
                  <a:cubicBezTo>
                    <a:pt x="5030343" y="1853692"/>
                    <a:pt x="5027676" y="1855851"/>
                    <a:pt x="5024882" y="1857756"/>
                  </a:cubicBezTo>
                  <a:cubicBezTo>
                    <a:pt x="5022088" y="1859661"/>
                    <a:pt x="5019040" y="1861312"/>
                    <a:pt x="5015865" y="1862582"/>
                  </a:cubicBezTo>
                  <a:cubicBezTo>
                    <a:pt x="5012690" y="1863852"/>
                    <a:pt x="5009388" y="1864868"/>
                    <a:pt x="5006086" y="1865503"/>
                  </a:cubicBezTo>
                  <a:cubicBezTo>
                    <a:pt x="5002784" y="1866138"/>
                    <a:pt x="4999355" y="1866519"/>
                    <a:pt x="4995926" y="1866519"/>
                  </a:cubicBezTo>
                  <a:lnTo>
                    <a:pt x="52197" y="1866519"/>
                  </a:lnTo>
                  <a:cubicBezTo>
                    <a:pt x="48768" y="1866519"/>
                    <a:pt x="45339" y="1866138"/>
                    <a:pt x="42037" y="1865503"/>
                  </a:cubicBezTo>
                  <a:cubicBezTo>
                    <a:pt x="38735" y="1864868"/>
                    <a:pt x="35433" y="1863852"/>
                    <a:pt x="32258" y="1862582"/>
                  </a:cubicBezTo>
                  <a:cubicBezTo>
                    <a:pt x="29083" y="1861312"/>
                    <a:pt x="26035" y="1859661"/>
                    <a:pt x="23241" y="1857756"/>
                  </a:cubicBezTo>
                  <a:cubicBezTo>
                    <a:pt x="20447" y="1855851"/>
                    <a:pt x="17780" y="1853692"/>
                    <a:pt x="15367" y="1851279"/>
                  </a:cubicBezTo>
                  <a:cubicBezTo>
                    <a:pt x="12954" y="1848866"/>
                    <a:pt x="10795" y="1846199"/>
                    <a:pt x="8890" y="1843405"/>
                  </a:cubicBezTo>
                  <a:cubicBezTo>
                    <a:pt x="6985" y="1840611"/>
                    <a:pt x="5334" y="1837563"/>
                    <a:pt x="4064" y="1834388"/>
                  </a:cubicBezTo>
                  <a:cubicBezTo>
                    <a:pt x="2794" y="1831213"/>
                    <a:pt x="1778" y="1827911"/>
                    <a:pt x="1143" y="1824609"/>
                  </a:cubicBezTo>
                  <a:cubicBezTo>
                    <a:pt x="508" y="1821307"/>
                    <a:pt x="127" y="1817878"/>
                    <a:pt x="127" y="1814449"/>
                  </a:cubicBezTo>
                  <a:close/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47" id="47"/>
            <p:cNvSpPr/>
            <p:nvPr/>
          </p:nvSpPr>
          <p:spPr>
            <a:xfrm flipH="false" flipV="false" rot="0">
              <a:off x="63373" y="63373"/>
              <a:ext cx="5058029" cy="1876679"/>
            </a:xfrm>
            <a:custGeom>
              <a:avLst/>
              <a:gdLst/>
              <a:ahLst/>
              <a:cxnLst/>
              <a:rect r="r" b="b" t="t" l="l"/>
              <a:pathLst>
                <a:path h="1876679" w="5058029">
                  <a:moveTo>
                    <a:pt x="127" y="1819529"/>
                  </a:moveTo>
                  <a:lnTo>
                    <a:pt x="127" y="57150"/>
                  </a:lnTo>
                  <a:lnTo>
                    <a:pt x="4953" y="57150"/>
                  </a:lnTo>
                  <a:lnTo>
                    <a:pt x="127" y="57150"/>
                  </a:lnTo>
                  <a:cubicBezTo>
                    <a:pt x="127" y="53467"/>
                    <a:pt x="508" y="49657"/>
                    <a:pt x="1270" y="45974"/>
                  </a:cubicBezTo>
                  <a:lnTo>
                    <a:pt x="5969" y="46863"/>
                  </a:lnTo>
                  <a:lnTo>
                    <a:pt x="1270" y="45974"/>
                  </a:lnTo>
                  <a:cubicBezTo>
                    <a:pt x="2032" y="42291"/>
                    <a:pt x="3048" y="38735"/>
                    <a:pt x="4572" y="35306"/>
                  </a:cubicBezTo>
                  <a:lnTo>
                    <a:pt x="9017" y="37084"/>
                  </a:lnTo>
                  <a:lnTo>
                    <a:pt x="4572" y="35306"/>
                  </a:lnTo>
                  <a:cubicBezTo>
                    <a:pt x="5969" y="31877"/>
                    <a:pt x="7747" y="28575"/>
                    <a:pt x="9779" y="25400"/>
                  </a:cubicBezTo>
                  <a:cubicBezTo>
                    <a:pt x="11811" y="22225"/>
                    <a:pt x="14224" y="19431"/>
                    <a:pt x="16891" y="16764"/>
                  </a:cubicBezTo>
                  <a:lnTo>
                    <a:pt x="20320" y="20193"/>
                  </a:lnTo>
                  <a:lnTo>
                    <a:pt x="16891" y="16764"/>
                  </a:lnTo>
                  <a:cubicBezTo>
                    <a:pt x="19558" y="14097"/>
                    <a:pt x="22479" y="11811"/>
                    <a:pt x="25527" y="9652"/>
                  </a:cubicBezTo>
                  <a:lnTo>
                    <a:pt x="28194" y="13589"/>
                  </a:lnTo>
                  <a:lnTo>
                    <a:pt x="25527" y="9652"/>
                  </a:lnTo>
                  <a:cubicBezTo>
                    <a:pt x="28702" y="7620"/>
                    <a:pt x="31877" y="5842"/>
                    <a:pt x="35433" y="4445"/>
                  </a:cubicBezTo>
                  <a:lnTo>
                    <a:pt x="37211" y="8890"/>
                  </a:lnTo>
                  <a:lnTo>
                    <a:pt x="35433" y="4445"/>
                  </a:lnTo>
                  <a:cubicBezTo>
                    <a:pt x="38862" y="3048"/>
                    <a:pt x="42418" y="1905"/>
                    <a:pt x="46101" y="1143"/>
                  </a:cubicBezTo>
                  <a:lnTo>
                    <a:pt x="46990" y="5842"/>
                  </a:lnTo>
                  <a:lnTo>
                    <a:pt x="46101" y="1143"/>
                  </a:lnTo>
                  <a:cubicBezTo>
                    <a:pt x="49784" y="381"/>
                    <a:pt x="53467" y="0"/>
                    <a:pt x="57277" y="0"/>
                  </a:cubicBezTo>
                  <a:lnTo>
                    <a:pt x="57277" y="4826"/>
                  </a:lnTo>
                  <a:lnTo>
                    <a:pt x="57277" y="127"/>
                  </a:lnTo>
                  <a:lnTo>
                    <a:pt x="5000879" y="127"/>
                  </a:lnTo>
                  <a:lnTo>
                    <a:pt x="5000879" y="4953"/>
                  </a:lnTo>
                  <a:lnTo>
                    <a:pt x="5000879" y="127"/>
                  </a:lnTo>
                  <a:cubicBezTo>
                    <a:pt x="5004562" y="127"/>
                    <a:pt x="5008372" y="508"/>
                    <a:pt x="5012055" y="1270"/>
                  </a:cubicBezTo>
                  <a:cubicBezTo>
                    <a:pt x="5015738" y="2032"/>
                    <a:pt x="5019294" y="3048"/>
                    <a:pt x="5022723" y="4572"/>
                  </a:cubicBezTo>
                  <a:cubicBezTo>
                    <a:pt x="5026152" y="5969"/>
                    <a:pt x="5029454" y="7747"/>
                    <a:pt x="5032629" y="9779"/>
                  </a:cubicBezTo>
                  <a:cubicBezTo>
                    <a:pt x="5035677" y="11811"/>
                    <a:pt x="5038598" y="14224"/>
                    <a:pt x="5041265" y="16891"/>
                  </a:cubicBezTo>
                  <a:lnTo>
                    <a:pt x="5037836" y="20320"/>
                  </a:lnTo>
                  <a:lnTo>
                    <a:pt x="5041265" y="16891"/>
                  </a:lnTo>
                  <a:cubicBezTo>
                    <a:pt x="5043932" y="19558"/>
                    <a:pt x="5046218" y="22479"/>
                    <a:pt x="5048377" y="25527"/>
                  </a:cubicBezTo>
                  <a:cubicBezTo>
                    <a:pt x="5050409" y="28702"/>
                    <a:pt x="5052187" y="31877"/>
                    <a:pt x="5053584" y="35433"/>
                  </a:cubicBezTo>
                  <a:lnTo>
                    <a:pt x="5049139" y="37211"/>
                  </a:lnTo>
                  <a:lnTo>
                    <a:pt x="5053584" y="35433"/>
                  </a:lnTo>
                  <a:cubicBezTo>
                    <a:pt x="5054981" y="38862"/>
                    <a:pt x="5056124" y="42418"/>
                    <a:pt x="5056886" y="46101"/>
                  </a:cubicBezTo>
                  <a:cubicBezTo>
                    <a:pt x="5057648" y="49784"/>
                    <a:pt x="5058029" y="53467"/>
                    <a:pt x="5058029" y="57277"/>
                  </a:cubicBezTo>
                  <a:lnTo>
                    <a:pt x="5058029" y="1819529"/>
                  </a:lnTo>
                  <a:cubicBezTo>
                    <a:pt x="5058029" y="1823212"/>
                    <a:pt x="5057648" y="1827022"/>
                    <a:pt x="5056886" y="1830705"/>
                  </a:cubicBezTo>
                  <a:cubicBezTo>
                    <a:pt x="5056124" y="1834388"/>
                    <a:pt x="5055108" y="1837944"/>
                    <a:pt x="5053584" y="1841373"/>
                  </a:cubicBezTo>
                  <a:cubicBezTo>
                    <a:pt x="5052187" y="1844802"/>
                    <a:pt x="5050409" y="1848104"/>
                    <a:pt x="5048377" y="1851279"/>
                  </a:cubicBezTo>
                  <a:cubicBezTo>
                    <a:pt x="5046345" y="1854327"/>
                    <a:pt x="5043932" y="1857248"/>
                    <a:pt x="5041265" y="1859915"/>
                  </a:cubicBezTo>
                  <a:lnTo>
                    <a:pt x="5037836" y="1856486"/>
                  </a:lnTo>
                  <a:lnTo>
                    <a:pt x="5041265" y="1859915"/>
                  </a:lnTo>
                  <a:cubicBezTo>
                    <a:pt x="5038598" y="1862582"/>
                    <a:pt x="5035677" y="1864868"/>
                    <a:pt x="5032629" y="1867027"/>
                  </a:cubicBezTo>
                  <a:lnTo>
                    <a:pt x="5029962" y="1863090"/>
                  </a:lnTo>
                  <a:lnTo>
                    <a:pt x="5032629" y="1867027"/>
                  </a:lnTo>
                  <a:cubicBezTo>
                    <a:pt x="5029454" y="1869059"/>
                    <a:pt x="5026279" y="1870837"/>
                    <a:pt x="5022723" y="1872234"/>
                  </a:cubicBezTo>
                  <a:cubicBezTo>
                    <a:pt x="5019294" y="1873631"/>
                    <a:pt x="5015738" y="1874774"/>
                    <a:pt x="5012055" y="1875536"/>
                  </a:cubicBezTo>
                  <a:cubicBezTo>
                    <a:pt x="5008372" y="1876298"/>
                    <a:pt x="5004689" y="1876679"/>
                    <a:pt x="5000879" y="1876679"/>
                  </a:cubicBezTo>
                  <a:lnTo>
                    <a:pt x="57150" y="1876679"/>
                  </a:lnTo>
                  <a:cubicBezTo>
                    <a:pt x="53467" y="1876679"/>
                    <a:pt x="49657" y="1876298"/>
                    <a:pt x="45974" y="1875536"/>
                  </a:cubicBezTo>
                  <a:lnTo>
                    <a:pt x="46863" y="1870837"/>
                  </a:lnTo>
                  <a:lnTo>
                    <a:pt x="45974" y="1875536"/>
                  </a:lnTo>
                  <a:cubicBezTo>
                    <a:pt x="42291" y="1874774"/>
                    <a:pt x="38735" y="1873758"/>
                    <a:pt x="35306" y="1872234"/>
                  </a:cubicBezTo>
                  <a:cubicBezTo>
                    <a:pt x="31877" y="1870837"/>
                    <a:pt x="28575" y="1869059"/>
                    <a:pt x="25400" y="1867027"/>
                  </a:cubicBezTo>
                  <a:cubicBezTo>
                    <a:pt x="22225" y="1864995"/>
                    <a:pt x="19431" y="1862582"/>
                    <a:pt x="16764" y="1859915"/>
                  </a:cubicBezTo>
                  <a:lnTo>
                    <a:pt x="20193" y="1856486"/>
                  </a:lnTo>
                  <a:lnTo>
                    <a:pt x="16764" y="1859915"/>
                  </a:lnTo>
                  <a:cubicBezTo>
                    <a:pt x="14097" y="1857248"/>
                    <a:pt x="11811" y="1854327"/>
                    <a:pt x="9652" y="1851279"/>
                  </a:cubicBezTo>
                  <a:cubicBezTo>
                    <a:pt x="7620" y="1848104"/>
                    <a:pt x="5842" y="1844929"/>
                    <a:pt x="4445" y="1841373"/>
                  </a:cubicBezTo>
                  <a:cubicBezTo>
                    <a:pt x="3048" y="1837944"/>
                    <a:pt x="1905" y="1834388"/>
                    <a:pt x="1143" y="1830705"/>
                  </a:cubicBezTo>
                  <a:lnTo>
                    <a:pt x="5842" y="1829816"/>
                  </a:lnTo>
                  <a:lnTo>
                    <a:pt x="1143" y="1830705"/>
                  </a:lnTo>
                  <a:cubicBezTo>
                    <a:pt x="381" y="1827022"/>
                    <a:pt x="0" y="1823339"/>
                    <a:pt x="0" y="1819529"/>
                  </a:cubicBezTo>
                  <a:lnTo>
                    <a:pt x="4699" y="1819529"/>
                  </a:lnTo>
                  <a:lnTo>
                    <a:pt x="127" y="1819529"/>
                  </a:lnTo>
                  <a:moveTo>
                    <a:pt x="9652" y="1819529"/>
                  </a:moveTo>
                  <a:cubicBezTo>
                    <a:pt x="9652" y="1822704"/>
                    <a:pt x="9906" y="1825752"/>
                    <a:pt x="10541" y="1828800"/>
                  </a:cubicBezTo>
                  <a:cubicBezTo>
                    <a:pt x="11176" y="1831848"/>
                    <a:pt x="12065" y="1834769"/>
                    <a:pt x="13208" y="1837690"/>
                  </a:cubicBezTo>
                  <a:lnTo>
                    <a:pt x="8763" y="1839468"/>
                  </a:lnTo>
                  <a:lnTo>
                    <a:pt x="13208" y="1837690"/>
                  </a:lnTo>
                  <a:cubicBezTo>
                    <a:pt x="14351" y="1840611"/>
                    <a:pt x="15875" y="1843278"/>
                    <a:pt x="17653" y="1845945"/>
                  </a:cubicBezTo>
                  <a:lnTo>
                    <a:pt x="13716" y="1848612"/>
                  </a:lnTo>
                  <a:lnTo>
                    <a:pt x="17653" y="1845945"/>
                  </a:lnTo>
                  <a:cubicBezTo>
                    <a:pt x="19431" y="1848485"/>
                    <a:pt x="21336" y="1850898"/>
                    <a:pt x="23622" y="1853184"/>
                  </a:cubicBezTo>
                  <a:cubicBezTo>
                    <a:pt x="25781" y="1855343"/>
                    <a:pt x="28194" y="1857375"/>
                    <a:pt x="30861" y="1859026"/>
                  </a:cubicBezTo>
                  <a:lnTo>
                    <a:pt x="28194" y="1862963"/>
                  </a:lnTo>
                  <a:lnTo>
                    <a:pt x="30861" y="1859026"/>
                  </a:lnTo>
                  <a:cubicBezTo>
                    <a:pt x="33401" y="1860804"/>
                    <a:pt x="36195" y="1862201"/>
                    <a:pt x="39116" y="1863471"/>
                  </a:cubicBezTo>
                  <a:lnTo>
                    <a:pt x="37338" y="1867916"/>
                  </a:lnTo>
                  <a:lnTo>
                    <a:pt x="39116" y="1863471"/>
                  </a:lnTo>
                  <a:cubicBezTo>
                    <a:pt x="42037" y="1864614"/>
                    <a:pt x="44958" y="1865503"/>
                    <a:pt x="48006" y="1866138"/>
                  </a:cubicBezTo>
                  <a:cubicBezTo>
                    <a:pt x="51054" y="1866773"/>
                    <a:pt x="54102" y="1867027"/>
                    <a:pt x="57277" y="1867027"/>
                  </a:cubicBezTo>
                  <a:lnTo>
                    <a:pt x="57277" y="1871726"/>
                  </a:lnTo>
                  <a:lnTo>
                    <a:pt x="57277" y="1867027"/>
                  </a:lnTo>
                  <a:lnTo>
                    <a:pt x="5000879" y="1867027"/>
                  </a:lnTo>
                  <a:lnTo>
                    <a:pt x="5000879" y="1871853"/>
                  </a:lnTo>
                  <a:lnTo>
                    <a:pt x="5000879" y="1867154"/>
                  </a:lnTo>
                  <a:cubicBezTo>
                    <a:pt x="5004054" y="1867154"/>
                    <a:pt x="5007102" y="1866900"/>
                    <a:pt x="5010150" y="1866265"/>
                  </a:cubicBezTo>
                  <a:lnTo>
                    <a:pt x="5011039" y="1870964"/>
                  </a:lnTo>
                  <a:lnTo>
                    <a:pt x="5010150" y="1866265"/>
                  </a:lnTo>
                  <a:cubicBezTo>
                    <a:pt x="5013198" y="1865630"/>
                    <a:pt x="5016119" y="1864741"/>
                    <a:pt x="5019040" y="1863598"/>
                  </a:cubicBezTo>
                  <a:lnTo>
                    <a:pt x="5020818" y="1868043"/>
                  </a:lnTo>
                  <a:lnTo>
                    <a:pt x="5019040" y="1863598"/>
                  </a:lnTo>
                  <a:cubicBezTo>
                    <a:pt x="5021961" y="1862455"/>
                    <a:pt x="5024628" y="1860931"/>
                    <a:pt x="5027295" y="1859153"/>
                  </a:cubicBezTo>
                  <a:cubicBezTo>
                    <a:pt x="5029835" y="1857375"/>
                    <a:pt x="5032248" y="1855470"/>
                    <a:pt x="5034534" y="1853311"/>
                  </a:cubicBezTo>
                  <a:cubicBezTo>
                    <a:pt x="5036820" y="1851152"/>
                    <a:pt x="5038725" y="1848739"/>
                    <a:pt x="5040376" y="1846072"/>
                  </a:cubicBezTo>
                  <a:lnTo>
                    <a:pt x="5044313" y="1848739"/>
                  </a:lnTo>
                  <a:lnTo>
                    <a:pt x="5040376" y="1846072"/>
                  </a:lnTo>
                  <a:cubicBezTo>
                    <a:pt x="5042154" y="1843532"/>
                    <a:pt x="5043551" y="1840738"/>
                    <a:pt x="5044821" y="1837817"/>
                  </a:cubicBezTo>
                  <a:lnTo>
                    <a:pt x="5049266" y="1839595"/>
                  </a:lnTo>
                  <a:lnTo>
                    <a:pt x="5044821" y="1837817"/>
                  </a:lnTo>
                  <a:cubicBezTo>
                    <a:pt x="5045964" y="1834896"/>
                    <a:pt x="5046853" y="1831975"/>
                    <a:pt x="5047488" y="1828927"/>
                  </a:cubicBezTo>
                  <a:lnTo>
                    <a:pt x="5052187" y="1829816"/>
                  </a:lnTo>
                  <a:lnTo>
                    <a:pt x="5047488" y="1828927"/>
                  </a:lnTo>
                  <a:cubicBezTo>
                    <a:pt x="5048123" y="1825879"/>
                    <a:pt x="5048377" y="1822831"/>
                    <a:pt x="5048377" y="1819656"/>
                  </a:cubicBezTo>
                  <a:lnTo>
                    <a:pt x="5053076" y="1819656"/>
                  </a:lnTo>
                  <a:lnTo>
                    <a:pt x="5048250" y="1819656"/>
                  </a:lnTo>
                  <a:lnTo>
                    <a:pt x="5048250" y="57150"/>
                  </a:lnTo>
                  <a:lnTo>
                    <a:pt x="5053076" y="57150"/>
                  </a:lnTo>
                  <a:lnTo>
                    <a:pt x="5048377" y="57150"/>
                  </a:lnTo>
                  <a:cubicBezTo>
                    <a:pt x="5048377" y="53975"/>
                    <a:pt x="5048123" y="50927"/>
                    <a:pt x="5047488" y="47879"/>
                  </a:cubicBezTo>
                  <a:lnTo>
                    <a:pt x="5052187" y="46990"/>
                  </a:lnTo>
                  <a:lnTo>
                    <a:pt x="5047488" y="47879"/>
                  </a:lnTo>
                  <a:cubicBezTo>
                    <a:pt x="5046853" y="44831"/>
                    <a:pt x="5045964" y="41910"/>
                    <a:pt x="5044821" y="38989"/>
                  </a:cubicBezTo>
                  <a:cubicBezTo>
                    <a:pt x="5043678" y="36068"/>
                    <a:pt x="5042154" y="33401"/>
                    <a:pt x="5040376" y="30734"/>
                  </a:cubicBezTo>
                  <a:lnTo>
                    <a:pt x="5044313" y="28067"/>
                  </a:lnTo>
                  <a:lnTo>
                    <a:pt x="5040376" y="30734"/>
                  </a:lnTo>
                  <a:cubicBezTo>
                    <a:pt x="5038598" y="28194"/>
                    <a:pt x="5036693" y="25781"/>
                    <a:pt x="5034534" y="23495"/>
                  </a:cubicBezTo>
                  <a:cubicBezTo>
                    <a:pt x="5032375" y="21336"/>
                    <a:pt x="5029962" y="19304"/>
                    <a:pt x="5027295" y="17526"/>
                  </a:cubicBezTo>
                  <a:lnTo>
                    <a:pt x="5029962" y="13589"/>
                  </a:lnTo>
                  <a:lnTo>
                    <a:pt x="5027295" y="17526"/>
                  </a:lnTo>
                  <a:cubicBezTo>
                    <a:pt x="5024755" y="15748"/>
                    <a:pt x="5021961" y="14351"/>
                    <a:pt x="5019040" y="13081"/>
                  </a:cubicBezTo>
                  <a:lnTo>
                    <a:pt x="5020818" y="8636"/>
                  </a:lnTo>
                  <a:lnTo>
                    <a:pt x="5019040" y="13081"/>
                  </a:lnTo>
                  <a:cubicBezTo>
                    <a:pt x="5016119" y="11938"/>
                    <a:pt x="5013198" y="11049"/>
                    <a:pt x="5010150" y="10414"/>
                  </a:cubicBezTo>
                  <a:lnTo>
                    <a:pt x="5011039" y="5715"/>
                  </a:lnTo>
                  <a:lnTo>
                    <a:pt x="5010150" y="10414"/>
                  </a:lnTo>
                  <a:cubicBezTo>
                    <a:pt x="5007102" y="9779"/>
                    <a:pt x="5004054" y="9525"/>
                    <a:pt x="5000879" y="9525"/>
                  </a:cubicBezTo>
                  <a:lnTo>
                    <a:pt x="57150" y="9525"/>
                  </a:lnTo>
                  <a:cubicBezTo>
                    <a:pt x="53975" y="9525"/>
                    <a:pt x="50927" y="9779"/>
                    <a:pt x="47879" y="10414"/>
                  </a:cubicBezTo>
                  <a:cubicBezTo>
                    <a:pt x="44831" y="11049"/>
                    <a:pt x="41910" y="11938"/>
                    <a:pt x="38989" y="13081"/>
                  </a:cubicBezTo>
                  <a:cubicBezTo>
                    <a:pt x="36068" y="14224"/>
                    <a:pt x="33401" y="15748"/>
                    <a:pt x="30734" y="17526"/>
                  </a:cubicBezTo>
                  <a:cubicBezTo>
                    <a:pt x="28194" y="19304"/>
                    <a:pt x="25781" y="21209"/>
                    <a:pt x="23495" y="23368"/>
                  </a:cubicBezTo>
                  <a:cubicBezTo>
                    <a:pt x="21336" y="25527"/>
                    <a:pt x="19304" y="27940"/>
                    <a:pt x="17653" y="30607"/>
                  </a:cubicBezTo>
                  <a:lnTo>
                    <a:pt x="13716" y="28067"/>
                  </a:lnTo>
                  <a:lnTo>
                    <a:pt x="17653" y="30734"/>
                  </a:lnTo>
                  <a:cubicBezTo>
                    <a:pt x="15875" y="33274"/>
                    <a:pt x="14478" y="36068"/>
                    <a:pt x="13208" y="38989"/>
                  </a:cubicBezTo>
                  <a:cubicBezTo>
                    <a:pt x="11938" y="41910"/>
                    <a:pt x="11176" y="44831"/>
                    <a:pt x="10541" y="47879"/>
                  </a:cubicBezTo>
                  <a:cubicBezTo>
                    <a:pt x="9906" y="50927"/>
                    <a:pt x="9652" y="53975"/>
                    <a:pt x="9652" y="57150"/>
                  </a:cubicBezTo>
                  <a:lnTo>
                    <a:pt x="9652" y="1819529"/>
                  </a:lnTo>
                  <a:close/>
                </a:path>
              </a:pathLst>
            </a:custGeom>
            <a:solidFill>
              <a:srgbClr val="B2D7E5"/>
            </a:solidFill>
          </p:spPr>
        </p:sp>
        <p:sp>
          <p:nvSpPr>
            <p:cNvPr name="Freeform 48" id="48"/>
            <p:cNvSpPr/>
            <p:nvPr/>
          </p:nvSpPr>
          <p:spPr>
            <a:xfrm flipH="false" flipV="false" rot="0">
              <a:off x="234823" y="234823"/>
              <a:ext cx="485902" cy="485902"/>
            </a:xfrm>
            <a:custGeom>
              <a:avLst/>
              <a:gdLst/>
              <a:ahLst/>
              <a:cxnLst/>
              <a:rect r="r" b="b" t="t" l="l"/>
              <a:pathLst>
                <a:path h="485902" w="485902">
                  <a:moveTo>
                    <a:pt x="485902" y="242951"/>
                  </a:moveTo>
                  <a:cubicBezTo>
                    <a:pt x="485902" y="250952"/>
                    <a:pt x="485521" y="258826"/>
                    <a:pt x="484759" y="266700"/>
                  </a:cubicBezTo>
                  <a:cubicBezTo>
                    <a:pt x="483997" y="274574"/>
                    <a:pt x="482854" y="282448"/>
                    <a:pt x="481203" y="290322"/>
                  </a:cubicBezTo>
                  <a:cubicBezTo>
                    <a:pt x="479552" y="298196"/>
                    <a:pt x="477774" y="305816"/>
                    <a:pt x="475361" y="313436"/>
                  </a:cubicBezTo>
                  <a:cubicBezTo>
                    <a:pt x="472948" y="321056"/>
                    <a:pt x="470408" y="328549"/>
                    <a:pt x="467360" y="335915"/>
                  </a:cubicBezTo>
                  <a:cubicBezTo>
                    <a:pt x="464312" y="343281"/>
                    <a:pt x="460883" y="350393"/>
                    <a:pt x="457200" y="357505"/>
                  </a:cubicBezTo>
                  <a:cubicBezTo>
                    <a:pt x="453517" y="364617"/>
                    <a:pt x="449326" y="371348"/>
                    <a:pt x="445008" y="377952"/>
                  </a:cubicBezTo>
                  <a:cubicBezTo>
                    <a:pt x="440690" y="384556"/>
                    <a:pt x="435864" y="390906"/>
                    <a:pt x="430784" y="397129"/>
                  </a:cubicBezTo>
                  <a:cubicBezTo>
                    <a:pt x="425704" y="403352"/>
                    <a:pt x="420370" y="409194"/>
                    <a:pt x="414782" y="414782"/>
                  </a:cubicBezTo>
                  <a:cubicBezTo>
                    <a:pt x="409194" y="420370"/>
                    <a:pt x="403225" y="425704"/>
                    <a:pt x="397129" y="430784"/>
                  </a:cubicBezTo>
                  <a:cubicBezTo>
                    <a:pt x="391033" y="435864"/>
                    <a:pt x="384556" y="440563"/>
                    <a:pt x="377952" y="445008"/>
                  </a:cubicBezTo>
                  <a:cubicBezTo>
                    <a:pt x="371348" y="449453"/>
                    <a:pt x="364490" y="453517"/>
                    <a:pt x="357505" y="457200"/>
                  </a:cubicBezTo>
                  <a:cubicBezTo>
                    <a:pt x="350520" y="460883"/>
                    <a:pt x="343281" y="464312"/>
                    <a:pt x="335915" y="467360"/>
                  </a:cubicBezTo>
                  <a:cubicBezTo>
                    <a:pt x="328549" y="470408"/>
                    <a:pt x="321056" y="473075"/>
                    <a:pt x="313436" y="475361"/>
                  </a:cubicBezTo>
                  <a:cubicBezTo>
                    <a:pt x="305816" y="477647"/>
                    <a:pt x="298069" y="479552"/>
                    <a:pt x="290322" y="481203"/>
                  </a:cubicBezTo>
                  <a:cubicBezTo>
                    <a:pt x="282575" y="482854"/>
                    <a:pt x="274701" y="483870"/>
                    <a:pt x="266700" y="484759"/>
                  </a:cubicBezTo>
                  <a:cubicBezTo>
                    <a:pt x="258699" y="485648"/>
                    <a:pt x="250825" y="485902"/>
                    <a:pt x="242951" y="485902"/>
                  </a:cubicBezTo>
                  <a:cubicBezTo>
                    <a:pt x="235077" y="485902"/>
                    <a:pt x="227076" y="485521"/>
                    <a:pt x="219202" y="484759"/>
                  </a:cubicBezTo>
                  <a:cubicBezTo>
                    <a:pt x="211328" y="483997"/>
                    <a:pt x="203454" y="482854"/>
                    <a:pt x="195580" y="481203"/>
                  </a:cubicBezTo>
                  <a:cubicBezTo>
                    <a:pt x="187706" y="479552"/>
                    <a:pt x="180086" y="477774"/>
                    <a:pt x="172466" y="475361"/>
                  </a:cubicBezTo>
                  <a:cubicBezTo>
                    <a:pt x="164846" y="472948"/>
                    <a:pt x="157353" y="470408"/>
                    <a:pt x="149987" y="467360"/>
                  </a:cubicBezTo>
                  <a:cubicBezTo>
                    <a:pt x="142621" y="464312"/>
                    <a:pt x="135509" y="460883"/>
                    <a:pt x="128397" y="457200"/>
                  </a:cubicBezTo>
                  <a:cubicBezTo>
                    <a:pt x="121285" y="453517"/>
                    <a:pt x="114554" y="449326"/>
                    <a:pt x="107950" y="445008"/>
                  </a:cubicBezTo>
                  <a:cubicBezTo>
                    <a:pt x="101346" y="440690"/>
                    <a:pt x="94996" y="435864"/>
                    <a:pt x="88773" y="430784"/>
                  </a:cubicBezTo>
                  <a:cubicBezTo>
                    <a:pt x="82550" y="425704"/>
                    <a:pt x="76708" y="420370"/>
                    <a:pt x="71120" y="414782"/>
                  </a:cubicBezTo>
                  <a:cubicBezTo>
                    <a:pt x="65532" y="409194"/>
                    <a:pt x="60198" y="403225"/>
                    <a:pt x="55118" y="397129"/>
                  </a:cubicBezTo>
                  <a:cubicBezTo>
                    <a:pt x="50038" y="391033"/>
                    <a:pt x="45339" y="384556"/>
                    <a:pt x="40894" y="377952"/>
                  </a:cubicBezTo>
                  <a:cubicBezTo>
                    <a:pt x="36449" y="371348"/>
                    <a:pt x="32385" y="364490"/>
                    <a:pt x="28702" y="357505"/>
                  </a:cubicBezTo>
                  <a:cubicBezTo>
                    <a:pt x="25019" y="350520"/>
                    <a:pt x="21590" y="343281"/>
                    <a:pt x="18542" y="335915"/>
                  </a:cubicBezTo>
                  <a:cubicBezTo>
                    <a:pt x="15494" y="328549"/>
                    <a:pt x="12827" y="321056"/>
                    <a:pt x="10541" y="313436"/>
                  </a:cubicBezTo>
                  <a:cubicBezTo>
                    <a:pt x="8255" y="305816"/>
                    <a:pt x="6350" y="298069"/>
                    <a:pt x="4699" y="290322"/>
                  </a:cubicBezTo>
                  <a:cubicBezTo>
                    <a:pt x="3048" y="282575"/>
                    <a:pt x="2032" y="274701"/>
                    <a:pt x="1143" y="266700"/>
                  </a:cubicBezTo>
                  <a:cubicBezTo>
                    <a:pt x="254" y="258699"/>
                    <a:pt x="0" y="250825"/>
                    <a:pt x="0" y="242951"/>
                  </a:cubicBezTo>
                  <a:cubicBezTo>
                    <a:pt x="0" y="235077"/>
                    <a:pt x="381" y="227076"/>
                    <a:pt x="1143" y="219202"/>
                  </a:cubicBezTo>
                  <a:cubicBezTo>
                    <a:pt x="1905" y="211328"/>
                    <a:pt x="3048" y="203454"/>
                    <a:pt x="4699" y="195580"/>
                  </a:cubicBezTo>
                  <a:cubicBezTo>
                    <a:pt x="6350" y="187706"/>
                    <a:pt x="8128" y="180086"/>
                    <a:pt x="10541" y="172466"/>
                  </a:cubicBezTo>
                  <a:cubicBezTo>
                    <a:pt x="12954" y="164846"/>
                    <a:pt x="15494" y="157353"/>
                    <a:pt x="18542" y="149987"/>
                  </a:cubicBezTo>
                  <a:cubicBezTo>
                    <a:pt x="21590" y="142621"/>
                    <a:pt x="25019" y="135509"/>
                    <a:pt x="28702" y="128397"/>
                  </a:cubicBezTo>
                  <a:cubicBezTo>
                    <a:pt x="32385" y="121285"/>
                    <a:pt x="36576" y="114554"/>
                    <a:pt x="40894" y="107950"/>
                  </a:cubicBezTo>
                  <a:cubicBezTo>
                    <a:pt x="45212" y="101346"/>
                    <a:pt x="50038" y="94996"/>
                    <a:pt x="55118" y="88773"/>
                  </a:cubicBezTo>
                  <a:cubicBezTo>
                    <a:pt x="60198" y="82550"/>
                    <a:pt x="65532" y="76708"/>
                    <a:pt x="71120" y="71120"/>
                  </a:cubicBezTo>
                  <a:cubicBezTo>
                    <a:pt x="76708" y="65532"/>
                    <a:pt x="82677" y="60198"/>
                    <a:pt x="88773" y="55118"/>
                  </a:cubicBezTo>
                  <a:cubicBezTo>
                    <a:pt x="94869" y="50038"/>
                    <a:pt x="101346" y="45339"/>
                    <a:pt x="107950" y="40894"/>
                  </a:cubicBezTo>
                  <a:cubicBezTo>
                    <a:pt x="114554" y="36449"/>
                    <a:pt x="121412" y="32385"/>
                    <a:pt x="128397" y="28702"/>
                  </a:cubicBezTo>
                  <a:cubicBezTo>
                    <a:pt x="135382" y="25019"/>
                    <a:pt x="142621" y="21590"/>
                    <a:pt x="149987" y="18542"/>
                  </a:cubicBezTo>
                  <a:cubicBezTo>
                    <a:pt x="157353" y="15494"/>
                    <a:pt x="164846" y="12827"/>
                    <a:pt x="172466" y="10541"/>
                  </a:cubicBezTo>
                  <a:cubicBezTo>
                    <a:pt x="180086" y="8255"/>
                    <a:pt x="187833" y="6350"/>
                    <a:pt x="195580" y="4699"/>
                  </a:cubicBezTo>
                  <a:cubicBezTo>
                    <a:pt x="203327" y="3048"/>
                    <a:pt x="211201" y="2032"/>
                    <a:pt x="219202" y="1143"/>
                  </a:cubicBezTo>
                  <a:cubicBezTo>
                    <a:pt x="227203" y="254"/>
                    <a:pt x="235077" y="0"/>
                    <a:pt x="242951" y="0"/>
                  </a:cubicBezTo>
                  <a:cubicBezTo>
                    <a:pt x="250825" y="0"/>
                    <a:pt x="258826" y="381"/>
                    <a:pt x="266700" y="1143"/>
                  </a:cubicBezTo>
                  <a:cubicBezTo>
                    <a:pt x="274574" y="1905"/>
                    <a:pt x="282448" y="3048"/>
                    <a:pt x="290322" y="4699"/>
                  </a:cubicBezTo>
                  <a:cubicBezTo>
                    <a:pt x="298196" y="6350"/>
                    <a:pt x="305816" y="8128"/>
                    <a:pt x="313436" y="10541"/>
                  </a:cubicBezTo>
                  <a:cubicBezTo>
                    <a:pt x="321056" y="12954"/>
                    <a:pt x="328549" y="15494"/>
                    <a:pt x="335915" y="18542"/>
                  </a:cubicBezTo>
                  <a:cubicBezTo>
                    <a:pt x="343281" y="21590"/>
                    <a:pt x="350393" y="25019"/>
                    <a:pt x="357505" y="28702"/>
                  </a:cubicBezTo>
                  <a:cubicBezTo>
                    <a:pt x="364617" y="32385"/>
                    <a:pt x="371348" y="36576"/>
                    <a:pt x="377952" y="40894"/>
                  </a:cubicBezTo>
                  <a:cubicBezTo>
                    <a:pt x="384556" y="45212"/>
                    <a:pt x="390906" y="50038"/>
                    <a:pt x="397129" y="55118"/>
                  </a:cubicBezTo>
                  <a:cubicBezTo>
                    <a:pt x="403352" y="60198"/>
                    <a:pt x="409194" y="65532"/>
                    <a:pt x="414782" y="71120"/>
                  </a:cubicBezTo>
                  <a:cubicBezTo>
                    <a:pt x="420370" y="76708"/>
                    <a:pt x="425704" y="82677"/>
                    <a:pt x="430784" y="88773"/>
                  </a:cubicBezTo>
                  <a:cubicBezTo>
                    <a:pt x="435864" y="94869"/>
                    <a:pt x="440563" y="101346"/>
                    <a:pt x="445008" y="107950"/>
                  </a:cubicBezTo>
                  <a:cubicBezTo>
                    <a:pt x="449453" y="114554"/>
                    <a:pt x="453517" y="121412"/>
                    <a:pt x="457200" y="128397"/>
                  </a:cubicBezTo>
                  <a:cubicBezTo>
                    <a:pt x="460883" y="135382"/>
                    <a:pt x="464312" y="142621"/>
                    <a:pt x="467360" y="149987"/>
                  </a:cubicBezTo>
                  <a:cubicBezTo>
                    <a:pt x="470408" y="157353"/>
                    <a:pt x="473075" y="164846"/>
                    <a:pt x="475361" y="172466"/>
                  </a:cubicBezTo>
                  <a:cubicBezTo>
                    <a:pt x="477647" y="180086"/>
                    <a:pt x="479552" y="187833"/>
                    <a:pt x="481203" y="195580"/>
                  </a:cubicBezTo>
                  <a:cubicBezTo>
                    <a:pt x="482854" y="203327"/>
                    <a:pt x="483870" y="211201"/>
                    <a:pt x="484759" y="219202"/>
                  </a:cubicBezTo>
                  <a:cubicBezTo>
                    <a:pt x="485648" y="227203"/>
                    <a:pt x="485902" y="235077"/>
                    <a:pt x="485902" y="242951"/>
                  </a:cubicBezTo>
                  <a:close/>
                </a:path>
              </a:pathLst>
            </a:custGeom>
            <a:solidFill>
              <a:srgbClr val="00AEEF"/>
            </a:solidFill>
          </p:spPr>
        </p:sp>
        <p:sp>
          <p:nvSpPr>
            <p:cNvPr name="Freeform 49" id="49"/>
            <p:cNvSpPr/>
            <p:nvPr/>
          </p:nvSpPr>
          <p:spPr>
            <a:xfrm flipH="false" flipV="false" rot="0">
              <a:off x="452374" y="479298"/>
              <a:ext cx="50292" cy="49373"/>
            </a:xfrm>
            <a:custGeom>
              <a:avLst/>
              <a:gdLst/>
              <a:ahLst/>
              <a:cxnLst/>
              <a:rect r="r" b="b" t="t" l="l"/>
              <a:pathLst>
                <a:path h="49373" w="50292">
                  <a:moveTo>
                    <a:pt x="31496" y="40894"/>
                  </a:moveTo>
                  <a:cubicBezTo>
                    <a:pt x="37338" y="35306"/>
                    <a:pt x="38481" y="33655"/>
                    <a:pt x="39878" y="31242"/>
                  </a:cubicBezTo>
                  <a:lnTo>
                    <a:pt x="44069" y="33655"/>
                  </a:lnTo>
                  <a:lnTo>
                    <a:pt x="39497" y="32004"/>
                  </a:lnTo>
                  <a:cubicBezTo>
                    <a:pt x="40386" y="29464"/>
                    <a:pt x="40894" y="26924"/>
                    <a:pt x="41021" y="24511"/>
                  </a:cubicBezTo>
                  <a:lnTo>
                    <a:pt x="45847" y="24765"/>
                  </a:lnTo>
                  <a:lnTo>
                    <a:pt x="41021" y="25400"/>
                  </a:lnTo>
                  <a:cubicBezTo>
                    <a:pt x="40640" y="21971"/>
                    <a:pt x="39878" y="19558"/>
                    <a:pt x="38735" y="17145"/>
                  </a:cubicBezTo>
                  <a:lnTo>
                    <a:pt x="43180" y="14986"/>
                  </a:lnTo>
                  <a:lnTo>
                    <a:pt x="39243" y="17780"/>
                  </a:lnTo>
                  <a:cubicBezTo>
                    <a:pt x="37465" y="15367"/>
                    <a:pt x="35179" y="13081"/>
                    <a:pt x="32639" y="11430"/>
                  </a:cubicBezTo>
                  <a:lnTo>
                    <a:pt x="35306" y="7366"/>
                  </a:lnTo>
                  <a:lnTo>
                    <a:pt x="33401" y="11811"/>
                  </a:lnTo>
                  <a:cubicBezTo>
                    <a:pt x="30988" y="10795"/>
                    <a:pt x="28575" y="10033"/>
                    <a:pt x="25146" y="9779"/>
                  </a:cubicBezTo>
                  <a:lnTo>
                    <a:pt x="25654" y="4953"/>
                  </a:lnTo>
                  <a:lnTo>
                    <a:pt x="25908" y="9779"/>
                  </a:lnTo>
                  <a:cubicBezTo>
                    <a:pt x="23749" y="9906"/>
                    <a:pt x="20574" y="10668"/>
                    <a:pt x="18034" y="11684"/>
                  </a:cubicBezTo>
                  <a:lnTo>
                    <a:pt x="16129" y="7239"/>
                  </a:lnTo>
                  <a:lnTo>
                    <a:pt x="18669" y="11303"/>
                  </a:lnTo>
                  <a:cubicBezTo>
                    <a:pt x="16256" y="12827"/>
                    <a:pt x="14732" y="14224"/>
                    <a:pt x="12446" y="16764"/>
                  </a:cubicBezTo>
                  <a:lnTo>
                    <a:pt x="8763" y="13589"/>
                  </a:lnTo>
                  <a:lnTo>
                    <a:pt x="12954" y="16002"/>
                  </a:lnTo>
                  <a:cubicBezTo>
                    <a:pt x="11557" y="18415"/>
                    <a:pt x="10414" y="21717"/>
                    <a:pt x="10033" y="24003"/>
                  </a:cubicBezTo>
                  <a:lnTo>
                    <a:pt x="5207" y="23241"/>
                  </a:lnTo>
                  <a:lnTo>
                    <a:pt x="10033" y="23241"/>
                  </a:lnTo>
                  <a:cubicBezTo>
                    <a:pt x="10033" y="26543"/>
                    <a:pt x="10668" y="29845"/>
                    <a:pt x="11557" y="32131"/>
                  </a:cubicBezTo>
                  <a:lnTo>
                    <a:pt x="6985" y="33909"/>
                  </a:lnTo>
                  <a:lnTo>
                    <a:pt x="11176" y="31496"/>
                  </a:lnTo>
                  <a:cubicBezTo>
                    <a:pt x="12700" y="34036"/>
                    <a:pt x="13970" y="35814"/>
                    <a:pt x="15494" y="37465"/>
                  </a:cubicBezTo>
                  <a:lnTo>
                    <a:pt x="11938" y="40767"/>
                  </a:lnTo>
                  <a:lnTo>
                    <a:pt x="14986" y="36957"/>
                  </a:lnTo>
                  <a:lnTo>
                    <a:pt x="19431" y="40640"/>
                  </a:lnTo>
                  <a:cubicBezTo>
                    <a:pt x="21463" y="42291"/>
                    <a:pt x="21844" y="45466"/>
                    <a:pt x="20066" y="47498"/>
                  </a:cubicBezTo>
                  <a:cubicBezTo>
                    <a:pt x="18288" y="49530"/>
                    <a:pt x="15240" y="49911"/>
                    <a:pt x="13208" y="48133"/>
                  </a:cubicBezTo>
                  <a:lnTo>
                    <a:pt x="8763" y="44450"/>
                  </a:lnTo>
                  <a:cubicBezTo>
                    <a:pt x="8636" y="44323"/>
                    <a:pt x="8509" y="44196"/>
                    <a:pt x="8382" y="44069"/>
                  </a:cubicBezTo>
                  <a:cubicBezTo>
                    <a:pt x="6223" y="41783"/>
                    <a:pt x="4445" y="39497"/>
                    <a:pt x="2540" y="36195"/>
                  </a:cubicBezTo>
                  <a:cubicBezTo>
                    <a:pt x="2413" y="35941"/>
                    <a:pt x="2286" y="35814"/>
                    <a:pt x="2159" y="35560"/>
                  </a:cubicBezTo>
                  <a:cubicBezTo>
                    <a:pt x="889" y="32131"/>
                    <a:pt x="0" y="27559"/>
                    <a:pt x="0" y="23114"/>
                  </a:cubicBezTo>
                  <a:cubicBezTo>
                    <a:pt x="0" y="22860"/>
                    <a:pt x="0" y="22606"/>
                    <a:pt x="127" y="22352"/>
                  </a:cubicBezTo>
                  <a:cubicBezTo>
                    <a:pt x="762" y="18796"/>
                    <a:pt x="2286" y="14478"/>
                    <a:pt x="4318" y="11049"/>
                  </a:cubicBezTo>
                  <a:cubicBezTo>
                    <a:pt x="4445" y="10795"/>
                    <a:pt x="4572" y="10541"/>
                    <a:pt x="4826" y="10414"/>
                  </a:cubicBezTo>
                  <a:cubicBezTo>
                    <a:pt x="7620" y="7112"/>
                    <a:pt x="9906" y="5080"/>
                    <a:pt x="13208" y="3048"/>
                  </a:cubicBezTo>
                  <a:cubicBezTo>
                    <a:pt x="13462" y="2921"/>
                    <a:pt x="13716" y="2794"/>
                    <a:pt x="13970" y="2667"/>
                  </a:cubicBezTo>
                  <a:cubicBezTo>
                    <a:pt x="17272" y="1270"/>
                    <a:pt x="21590" y="254"/>
                    <a:pt x="24892" y="0"/>
                  </a:cubicBezTo>
                  <a:cubicBezTo>
                    <a:pt x="25146" y="0"/>
                    <a:pt x="25400" y="0"/>
                    <a:pt x="25654" y="0"/>
                  </a:cubicBezTo>
                  <a:cubicBezTo>
                    <a:pt x="29972" y="508"/>
                    <a:pt x="33401" y="1397"/>
                    <a:pt x="36830" y="2794"/>
                  </a:cubicBezTo>
                  <a:cubicBezTo>
                    <a:pt x="37084" y="2921"/>
                    <a:pt x="37338" y="3048"/>
                    <a:pt x="37592" y="3175"/>
                  </a:cubicBezTo>
                  <a:cubicBezTo>
                    <a:pt x="41148" y="5461"/>
                    <a:pt x="44323" y="8509"/>
                    <a:pt x="46736" y="12065"/>
                  </a:cubicBezTo>
                  <a:cubicBezTo>
                    <a:pt x="46863" y="12319"/>
                    <a:pt x="46990" y="12573"/>
                    <a:pt x="47117" y="12827"/>
                  </a:cubicBezTo>
                  <a:cubicBezTo>
                    <a:pt x="48768" y="16256"/>
                    <a:pt x="49784" y="19812"/>
                    <a:pt x="50292" y="24257"/>
                  </a:cubicBezTo>
                  <a:cubicBezTo>
                    <a:pt x="50292" y="24511"/>
                    <a:pt x="50292" y="24765"/>
                    <a:pt x="50292" y="25019"/>
                  </a:cubicBezTo>
                  <a:cubicBezTo>
                    <a:pt x="50165" y="28448"/>
                    <a:pt x="49403" y="31877"/>
                    <a:pt x="48133" y="35433"/>
                  </a:cubicBezTo>
                  <a:cubicBezTo>
                    <a:pt x="48006" y="35687"/>
                    <a:pt x="47879" y="35941"/>
                    <a:pt x="47752" y="36195"/>
                  </a:cubicBezTo>
                  <a:cubicBezTo>
                    <a:pt x="45720" y="39878"/>
                    <a:pt x="43688" y="42164"/>
                    <a:pt x="37719" y="48006"/>
                  </a:cubicBezTo>
                  <a:cubicBezTo>
                    <a:pt x="35814" y="49911"/>
                    <a:pt x="32639" y="49784"/>
                    <a:pt x="30861" y="47879"/>
                  </a:cubicBezTo>
                  <a:cubicBezTo>
                    <a:pt x="29083" y="45974"/>
                    <a:pt x="29083" y="42799"/>
                    <a:pt x="30988" y="41021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50" id="50"/>
            <p:cNvSpPr/>
            <p:nvPr/>
          </p:nvSpPr>
          <p:spPr>
            <a:xfrm flipH="false" flipV="false" rot="0">
              <a:off x="542158" y="445897"/>
              <a:ext cx="36708" cy="46995"/>
            </a:xfrm>
            <a:custGeom>
              <a:avLst/>
              <a:gdLst/>
              <a:ahLst/>
              <a:cxnLst/>
              <a:rect r="r" b="b" t="t" l="l"/>
              <a:pathLst>
                <a:path h="46995" w="36708">
                  <a:moveTo>
                    <a:pt x="4831" y="0"/>
                  </a:moveTo>
                  <a:cubicBezTo>
                    <a:pt x="8641" y="127"/>
                    <a:pt x="12578" y="889"/>
                    <a:pt x="16261" y="2032"/>
                  </a:cubicBezTo>
                  <a:cubicBezTo>
                    <a:pt x="16388" y="2032"/>
                    <a:pt x="16642" y="2159"/>
                    <a:pt x="16769" y="2286"/>
                  </a:cubicBezTo>
                  <a:cubicBezTo>
                    <a:pt x="19944" y="3683"/>
                    <a:pt x="22992" y="5461"/>
                    <a:pt x="25151" y="7366"/>
                  </a:cubicBezTo>
                  <a:cubicBezTo>
                    <a:pt x="25278" y="7493"/>
                    <a:pt x="25405" y="7493"/>
                    <a:pt x="25532" y="7620"/>
                  </a:cubicBezTo>
                  <a:cubicBezTo>
                    <a:pt x="29215" y="11176"/>
                    <a:pt x="30993" y="13335"/>
                    <a:pt x="32644" y="16002"/>
                  </a:cubicBezTo>
                  <a:cubicBezTo>
                    <a:pt x="32771" y="16129"/>
                    <a:pt x="32898" y="16383"/>
                    <a:pt x="32898" y="16510"/>
                  </a:cubicBezTo>
                  <a:cubicBezTo>
                    <a:pt x="34295" y="19558"/>
                    <a:pt x="35438" y="22606"/>
                    <a:pt x="36073" y="25400"/>
                  </a:cubicBezTo>
                  <a:cubicBezTo>
                    <a:pt x="36073" y="25654"/>
                    <a:pt x="36200" y="25781"/>
                    <a:pt x="36200" y="26035"/>
                  </a:cubicBezTo>
                  <a:cubicBezTo>
                    <a:pt x="36581" y="29464"/>
                    <a:pt x="36708" y="34798"/>
                    <a:pt x="36708" y="42037"/>
                  </a:cubicBezTo>
                  <a:cubicBezTo>
                    <a:pt x="36708" y="44704"/>
                    <a:pt x="34549" y="46863"/>
                    <a:pt x="31882" y="46990"/>
                  </a:cubicBezTo>
                  <a:cubicBezTo>
                    <a:pt x="29215" y="47117"/>
                    <a:pt x="27056" y="44831"/>
                    <a:pt x="26929" y="42164"/>
                  </a:cubicBezTo>
                  <a:cubicBezTo>
                    <a:pt x="26929" y="34925"/>
                    <a:pt x="26675" y="29972"/>
                    <a:pt x="26421" y="27051"/>
                  </a:cubicBezTo>
                  <a:lnTo>
                    <a:pt x="31247" y="26543"/>
                  </a:lnTo>
                  <a:lnTo>
                    <a:pt x="26548" y="27686"/>
                  </a:lnTo>
                  <a:cubicBezTo>
                    <a:pt x="26040" y="25781"/>
                    <a:pt x="25278" y="23368"/>
                    <a:pt x="24135" y="20828"/>
                  </a:cubicBezTo>
                  <a:lnTo>
                    <a:pt x="28580" y="18796"/>
                  </a:lnTo>
                  <a:lnTo>
                    <a:pt x="24389" y="21336"/>
                  </a:lnTo>
                  <a:cubicBezTo>
                    <a:pt x="23246" y="19558"/>
                    <a:pt x="22103" y="18034"/>
                    <a:pt x="18801" y="14732"/>
                  </a:cubicBezTo>
                  <a:lnTo>
                    <a:pt x="22230" y="11303"/>
                  </a:lnTo>
                  <a:lnTo>
                    <a:pt x="19182" y="15113"/>
                  </a:lnTo>
                  <a:cubicBezTo>
                    <a:pt x="17785" y="13970"/>
                    <a:pt x="15626" y="12573"/>
                    <a:pt x="12959" y="11430"/>
                  </a:cubicBezTo>
                  <a:lnTo>
                    <a:pt x="14991" y="6985"/>
                  </a:lnTo>
                  <a:lnTo>
                    <a:pt x="13594" y="11684"/>
                  </a:lnTo>
                  <a:cubicBezTo>
                    <a:pt x="10673" y="10795"/>
                    <a:pt x="7625" y="10287"/>
                    <a:pt x="4704" y="10160"/>
                  </a:cubicBezTo>
                  <a:cubicBezTo>
                    <a:pt x="2037" y="10033"/>
                    <a:pt x="-122" y="7747"/>
                    <a:pt x="5" y="5080"/>
                  </a:cubicBezTo>
                  <a:cubicBezTo>
                    <a:pt x="132" y="2413"/>
                    <a:pt x="2418" y="254"/>
                    <a:pt x="5085" y="381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51" id="51"/>
            <p:cNvSpPr/>
            <p:nvPr/>
          </p:nvSpPr>
          <p:spPr>
            <a:xfrm flipH="false" flipV="false" rot="0">
              <a:off x="533654" y="552953"/>
              <a:ext cx="45212" cy="40010"/>
            </a:xfrm>
            <a:custGeom>
              <a:avLst/>
              <a:gdLst/>
              <a:ahLst/>
              <a:cxnLst/>
              <a:rect r="r" b="b" t="t" l="l"/>
              <a:pathLst>
                <a:path h="40010" w="45212">
                  <a:moveTo>
                    <a:pt x="45212" y="5085"/>
                  </a:moveTo>
                  <a:cubicBezTo>
                    <a:pt x="45085" y="9149"/>
                    <a:pt x="44704" y="12705"/>
                    <a:pt x="44196" y="16007"/>
                  </a:cubicBezTo>
                  <a:cubicBezTo>
                    <a:pt x="44196" y="16134"/>
                    <a:pt x="44196" y="16261"/>
                    <a:pt x="44069" y="16515"/>
                  </a:cubicBezTo>
                  <a:cubicBezTo>
                    <a:pt x="43180" y="19817"/>
                    <a:pt x="40894" y="24135"/>
                    <a:pt x="39243" y="26802"/>
                  </a:cubicBezTo>
                  <a:cubicBezTo>
                    <a:pt x="39116" y="26929"/>
                    <a:pt x="38989" y="27183"/>
                    <a:pt x="38862" y="27310"/>
                  </a:cubicBezTo>
                  <a:cubicBezTo>
                    <a:pt x="36703" y="29977"/>
                    <a:pt x="33909" y="32771"/>
                    <a:pt x="30861" y="34930"/>
                  </a:cubicBezTo>
                  <a:cubicBezTo>
                    <a:pt x="30734" y="35057"/>
                    <a:pt x="30607" y="35184"/>
                    <a:pt x="30353" y="35184"/>
                  </a:cubicBezTo>
                  <a:cubicBezTo>
                    <a:pt x="27686" y="36708"/>
                    <a:pt x="23876" y="38232"/>
                    <a:pt x="21209" y="39121"/>
                  </a:cubicBezTo>
                  <a:cubicBezTo>
                    <a:pt x="20955" y="39248"/>
                    <a:pt x="20701" y="39248"/>
                    <a:pt x="20447" y="39248"/>
                  </a:cubicBezTo>
                  <a:cubicBezTo>
                    <a:pt x="17018" y="39756"/>
                    <a:pt x="11684" y="39883"/>
                    <a:pt x="4826" y="40010"/>
                  </a:cubicBezTo>
                  <a:cubicBezTo>
                    <a:pt x="2159" y="40010"/>
                    <a:pt x="0" y="37851"/>
                    <a:pt x="0" y="35184"/>
                  </a:cubicBezTo>
                  <a:cubicBezTo>
                    <a:pt x="0" y="32517"/>
                    <a:pt x="2159" y="30358"/>
                    <a:pt x="4826" y="30358"/>
                  </a:cubicBezTo>
                  <a:cubicBezTo>
                    <a:pt x="11684" y="30358"/>
                    <a:pt x="16383" y="30104"/>
                    <a:pt x="19177" y="29723"/>
                  </a:cubicBezTo>
                  <a:lnTo>
                    <a:pt x="19812" y="34549"/>
                  </a:lnTo>
                  <a:lnTo>
                    <a:pt x="18415" y="29850"/>
                  </a:lnTo>
                  <a:cubicBezTo>
                    <a:pt x="20320" y="29215"/>
                    <a:pt x="23495" y="27945"/>
                    <a:pt x="25527" y="26802"/>
                  </a:cubicBezTo>
                  <a:lnTo>
                    <a:pt x="27940" y="30993"/>
                  </a:lnTo>
                  <a:lnTo>
                    <a:pt x="25019" y="27056"/>
                  </a:lnTo>
                  <a:cubicBezTo>
                    <a:pt x="27305" y="25405"/>
                    <a:pt x="29464" y="23246"/>
                    <a:pt x="31115" y="21214"/>
                  </a:cubicBezTo>
                  <a:lnTo>
                    <a:pt x="34925" y="24262"/>
                  </a:lnTo>
                  <a:lnTo>
                    <a:pt x="30734" y="21722"/>
                  </a:lnTo>
                  <a:cubicBezTo>
                    <a:pt x="32258" y="19309"/>
                    <a:pt x="33909" y="15880"/>
                    <a:pt x="34417" y="13848"/>
                  </a:cubicBezTo>
                  <a:lnTo>
                    <a:pt x="39116" y="15118"/>
                  </a:lnTo>
                  <a:lnTo>
                    <a:pt x="34290" y="14229"/>
                  </a:lnTo>
                  <a:cubicBezTo>
                    <a:pt x="34798" y="11435"/>
                    <a:pt x="35052" y="8387"/>
                    <a:pt x="35179" y="4704"/>
                  </a:cubicBezTo>
                  <a:cubicBezTo>
                    <a:pt x="35306" y="2037"/>
                    <a:pt x="37465" y="-122"/>
                    <a:pt x="40132" y="5"/>
                  </a:cubicBezTo>
                  <a:cubicBezTo>
                    <a:pt x="42799" y="132"/>
                    <a:pt x="44958" y="2291"/>
                    <a:pt x="44831" y="4958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52" id="52"/>
            <p:cNvSpPr/>
            <p:nvPr/>
          </p:nvSpPr>
          <p:spPr>
            <a:xfrm flipH="false" flipV="false" rot="0">
              <a:off x="377571" y="545968"/>
              <a:ext cx="38100" cy="46995"/>
            </a:xfrm>
            <a:custGeom>
              <a:avLst/>
              <a:gdLst/>
              <a:ahLst/>
              <a:cxnLst/>
              <a:rect r="r" b="b" t="t" l="l"/>
              <a:pathLst>
                <a:path h="46995" w="38100">
                  <a:moveTo>
                    <a:pt x="32893" y="46995"/>
                  </a:moveTo>
                  <a:cubicBezTo>
                    <a:pt x="29464" y="46868"/>
                    <a:pt x="25654" y="46360"/>
                    <a:pt x="22352" y="45598"/>
                  </a:cubicBezTo>
                  <a:cubicBezTo>
                    <a:pt x="22225" y="45598"/>
                    <a:pt x="21971" y="45471"/>
                    <a:pt x="21844" y="45471"/>
                  </a:cubicBezTo>
                  <a:cubicBezTo>
                    <a:pt x="18288" y="44074"/>
                    <a:pt x="14859" y="42169"/>
                    <a:pt x="12065" y="40264"/>
                  </a:cubicBezTo>
                  <a:cubicBezTo>
                    <a:pt x="11938" y="40137"/>
                    <a:pt x="11811" y="40010"/>
                    <a:pt x="11684" y="39883"/>
                  </a:cubicBezTo>
                  <a:cubicBezTo>
                    <a:pt x="9144" y="37597"/>
                    <a:pt x="6731" y="34803"/>
                    <a:pt x="4826" y="32136"/>
                  </a:cubicBezTo>
                  <a:cubicBezTo>
                    <a:pt x="4699" y="32009"/>
                    <a:pt x="4572" y="31755"/>
                    <a:pt x="4572" y="31628"/>
                  </a:cubicBezTo>
                  <a:cubicBezTo>
                    <a:pt x="2921" y="28453"/>
                    <a:pt x="1524" y="24897"/>
                    <a:pt x="762" y="21976"/>
                  </a:cubicBezTo>
                  <a:cubicBezTo>
                    <a:pt x="762" y="21722"/>
                    <a:pt x="635" y="21595"/>
                    <a:pt x="635" y="21341"/>
                  </a:cubicBezTo>
                  <a:cubicBezTo>
                    <a:pt x="254" y="18039"/>
                    <a:pt x="0" y="12578"/>
                    <a:pt x="0" y="4958"/>
                  </a:cubicBezTo>
                  <a:cubicBezTo>
                    <a:pt x="0" y="2291"/>
                    <a:pt x="2159" y="132"/>
                    <a:pt x="4826" y="5"/>
                  </a:cubicBezTo>
                  <a:cubicBezTo>
                    <a:pt x="7493" y="-122"/>
                    <a:pt x="9652" y="2164"/>
                    <a:pt x="9779" y="4831"/>
                  </a:cubicBezTo>
                  <a:cubicBezTo>
                    <a:pt x="9779" y="12451"/>
                    <a:pt x="10033" y="17404"/>
                    <a:pt x="10414" y="20071"/>
                  </a:cubicBezTo>
                  <a:lnTo>
                    <a:pt x="5588" y="20706"/>
                  </a:lnTo>
                  <a:lnTo>
                    <a:pt x="10287" y="19436"/>
                  </a:lnTo>
                  <a:cubicBezTo>
                    <a:pt x="10922" y="21595"/>
                    <a:pt x="11938" y="24516"/>
                    <a:pt x="13335" y="27056"/>
                  </a:cubicBezTo>
                  <a:lnTo>
                    <a:pt x="9017" y="29342"/>
                  </a:lnTo>
                  <a:lnTo>
                    <a:pt x="13081" y="26548"/>
                  </a:lnTo>
                  <a:cubicBezTo>
                    <a:pt x="14478" y="28580"/>
                    <a:pt x="16383" y="30739"/>
                    <a:pt x="18415" y="32517"/>
                  </a:cubicBezTo>
                  <a:lnTo>
                    <a:pt x="15113" y="36073"/>
                  </a:lnTo>
                  <a:lnTo>
                    <a:pt x="17907" y="32136"/>
                  </a:lnTo>
                  <a:cubicBezTo>
                    <a:pt x="19939" y="33533"/>
                    <a:pt x="22606" y="35057"/>
                    <a:pt x="25527" y="36200"/>
                  </a:cubicBezTo>
                  <a:lnTo>
                    <a:pt x="23749" y="40772"/>
                  </a:lnTo>
                  <a:lnTo>
                    <a:pt x="25019" y="36073"/>
                  </a:lnTo>
                  <a:cubicBezTo>
                    <a:pt x="27559" y="36708"/>
                    <a:pt x="30607" y="37216"/>
                    <a:pt x="33274" y="37216"/>
                  </a:cubicBezTo>
                  <a:cubicBezTo>
                    <a:pt x="35941" y="37216"/>
                    <a:pt x="38100" y="39502"/>
                    <a:pt x="38100" y="42169"/>
                  </a:cubicBezTo>
                  <a:cubicBezTo>
                    <a:pt x="38100" y="44836"/>
                    <a:pt x="35814" y="46995"/>
                    <a:pt x="33147" y="46995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53" id="53"/>
            <p:cNvSpPr/>
            <p:nvPr/>
          </p:nvSpPr>
          <p:spPr>
            <a:xfrm flipH="false" flipV="false" rot="0">
              <a:off x="377444" y="445770"/>
              <a:ext cx="48895" cy="36962"/>
            </a:xfrm>
            <a:custGeom>
              <a:avLst/>
              <a:gdLst/>
              <a:ahLst/>
              <a:cxnLst/>
              <a:rect r="r" b="b" t="t" l="l"/>
              <a:pathLst>
                <a:path h="36962" w="48895">
                  <a:moveTo>
                    <a:pt x="0" y="31877"/>
                  </a:moveTo>
                  <a:cubicBezTo>
                    <a:pt x="127" y="27559"/>
                    <a:pt x="635" y="24257"/>
                    <a:pt x="1651" y="20574"/>
                  </a:cubicBezTo>
                  <a:cubicBezTo>
                    <a:pt x="1651" y="20320"/>
                    <a:pt x="1778" y="20193"/>
                    <a:pt x="1905" y="19939"/>
                  </a:cubicBezTo>
                  <a:cubicBezTo>
                    <a:pt x="3302" y="16764"/>
                    <a:pt x="5207" y="13462"/>
                    <a:pt x="7112" y="10922"/>
                  </a:cubicBezTo>
                  <a:cubicBezTo>
                    <a:pt x="7239" y="10795"/>
                    <a:pt x="7366" y="10668"/>
                    <a:pt x="7493" y="10541"/>
                  </a:cubicBezTo>
                  <a:cubicBezTo>
                    <a:pt x="10287" y="7747"/>
                    <a:pt x="13081" y="5588"/>
                    <a:pt x="16002" y="3810"/>
                  </a:cubicBezTo>
                  <a:cubicBezTo>
                    <a:pt x="16129" y="3683"/>
                    <a:pt x="16256" y="3683"/>
                    <a:pt x="16383" y="3556"/>
                  </a:cubicBezTo>
                  <a:cubicBezTo>
                    <a:pt x="19050" y="2286"/>
                    <a:pt x="22733" y="1143"/>
                    <a:pt x="25908" y="508"/>
                  </a:cubicBezTo>
                  <a:cubicBezTo>
                    <a:pt x="26162" y="508"/>
                    <a:pt x="26289" y="381"/>
                    <a:pt x="26543" y="381"/>
                  </a:cubicBezTo>
                  <a:cubicBezTo>
                    <a:pt x="29718" y="127"/>
                    <a:pt x="35560" y="0"/>
                    <a:pt x="44069" y="0"/>
                  </a:cubicBezTo>
                  <a:cubicBezTo>
                    <a:pt x="46736" y="0"/>
                    <a:pt x="48895" y="2159"/>
                    <a:pt x="48895" y="4826"/>
                  </a:cubicBezTo>
                  <a:cubicBezTo>
                    <a:pt x="48895" y="7493"/>
                    <a:pt x="46736" y="9652"/>
                    <a:pt x="44069" y="9652"/>
                  </a:cubicBezTo>
                  <a:cubicBezTo>
                    <a:pt x="35560" y="9652"/>
                    <a:pt x="29972" y="9779"/>
                    <a:pt x="27178" y="10033"/>
                  </a:cubicBezTo>
                  <a:lnTo>
                    <a:pt x="26797" y="5207"/>
                  </a:lnTo>
                  <a:lnTo>
                    <a:pt x="27813" y="10033"/>
                  </a:lnTo>
                  <a:cubicBezTo>
                    <a:pt x="25146" y="10541"/>
                    <a:pt x="22225" y="11557"/>
                    <a:pt x="20447" y="12446"/>
                  </a:cubicBezTo>
                  <a:lnTo>
                    <a:pt x="18415" y="8001"/>
                  </a:lnTo>
                  <a:lnTo>
                    <a:pt x="20955" y="12192"/>
                  </a:lnTo>
                  <a:cubicBezTo>
                    <a:pt x="18796" y="13462"/>
                    <a:pt x="16637" y="15113"/>
                    <a:pt x="14478" y="17399"/>
                  </a:cubicBezTo>
                  <a:lnTo>
                    <a:pt x="11049" y="13970"/>
                  </a:lnTo>
                  <a:lnTo>
                    <a:pt x="14859" y="17018"/>
                  </a:lnTo>
                  <a:cubicBezTo>
                    <a:pt x="13462" y="18796"/>
                    <a:pt x="11938" y="21336"/>
                    <a:pt x="10922" y="23876"/>
                  </a:cubicBezTo>
                  <a:lnTo>
                    <a:pt x="6477" y="21971"/>
                  </a:lnTo>
                  <a:lnTo>
                    <a:pt x="11176" y="23241"/>
                  </a:lnTo>
                  <a:cubicBezTo>
                    <a:pt x="10287" y="26162"/>
                    <a:pt x="9906" y="28702"/>
                    <a:pt x="9906" y="32258"/>
                  </a:cubicBezTo>
                  <a:cubicBezTo>
                    <a:pt x="9779" y="34925"/>
                    <a:pt x="7620" y="37084"/>
                    <a:pt x="4826" y="36957"/>
                  </a:cubicBezTo>
                  <a:cubicBezTo>
                    <a:pt x="2032" y="36830"/>
                    <a:pt x="0" y="34671"/>
                    <a:pt x="127" y="31877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54" id="54"/>
            <p:cNvSpPr/>
            <p:nvPr/>
          </p:nvSpPr>
          <p:spPr>
            <a:xfrm flipH="false" flipV="false" rot="0">
              <a:off x="464312" y="518536"/>
              <a:ext cx="27819" cy="43689"/>
            </a:xfrm>
            <a:custGeom>
              <a:avLst/>
              <a:gdLst/>
              <a:ahLst/>
              <a:cxnLst/>
              <a:rect r="r" b="b" t="t" l="l"/>
              <a:pathLst>
                <a:path h="43689" w="27819">
                  <a:moveTo>
                    <a:pt x="27686" y="27945"/>
                  </a:moveTo>
                  <a:cubicBezTo>
                    <a:pt x="27432" y="32517"/>
                    <a:pt x="26670" y="35438"/>
                    <a:pt x="24765" y="38232"/>
                  </a:cubicBezTo>
                  <a:cubicBezTo>
                    <a:pt x="24638" y="38486"/>
                    <a:pt x="24384" y="38740"/>
                    <a:pt x="24257" y="38994"/>
                  </a:cubicBezTo>
                  <a:cubicBezTo>
                    <a:pt x="22987" y="40264"/>
                    <a:pt x="20701" y="41915"/>
                    <a:pt x="19177" y="42677"/>
                  </a:cubicBezTo>
                  <a:cubicBezTo>
                    <a:pt x="19177" y="42677"/>
                    <a:pt x="19050" y="42677"/>
                    <a:pt x="19050" y="42804"/>
                  </a:cubicBezTo>
                  <a:cubicBezTo>
                    <a:pt x="18796" y="42931"/>
                    <a:pt x="18542" y="43058"/>
                    <a:pt x="18288" y="43058"/>
                  </a:cubicBezTo>
                  <a:cubicBezTo>
                    <a:pt x="15748" y="43693"/>
                    <a:pt x="13208" y="43820"/>
                    <a:pt x="11557" y="43566"/>
                  </a:cubicBezTo>
                  <a:cubicBezTo>
                    <a:pt x="11557" y="43566"/>
                    <a:pt x="11557" y="43566"/>
                    <a:pt x="11430" y="43566"/>
                  </a:cubicBezTo>
                  <a:cubicBezTo>
                    <a:pt x="11176" y="43566"/>
                    <a:pt x="10922" y="43439"/>
                    <a:pt x="10541" y="43312"/>
                  </a:cubicBezTo>
                  <a:cubicBezTo>
                    <a:pt x="7874" y="42423"/>
                    <a:pt x="6350" y="41534"/>
                    <a:pt x="4064" y="39502"/>
                  </a:cubicBezTo>
                  <a:cubicBezTo>
                    <a:pt x="3810" y="39248"/>
                    <a:pt x="3556" y="38994"/>
                    <a:pt x="3429" y="38740"/>
                  </a:cubicBezTo>
                  <a:cubicBezTo>
                    <a:pt x="2413" y="37343"/>
                    <a:pt x="1143" y="35057"/>
                    <a:pt x="508" y="33025"/>
                  </a:cubicBezTo>
                  <a:cubicBezTo>
                    <a:pt x="381" y="32771"/>
                    <a:pt x="381" y="32517"/>
                    <a:pt x="381" y="32263"/>
                  </a:cubicBezTo>
                  <a:cubicBezTo>
                    <a:pt x="381" y="32136"/>
                    <a:pt x="381" y="32009"/>
                    <a:pt x="381" y="32009"/>
                  </a:cubicBezTo>
                  <a:cubicBezTo>
                    <a:pt x="254" y="30231"/>
                    <a:pt x="127" y="20960"/>
                    <a:pt x="0" y="4958"/>
                  </a:cubicBezTo>
                  <a:cubicBezTo>
                    <a:pt x="0" y="2291"/>
                    <a:pt x="2159" y="132"/>
                    <a:pt x="4826" y="5"/>
                  </a:cubicBezTo>
                  <a:cubicBezTo>
                    <a:pt x="7493" y="-122"/>
                    <a:pt x="9652" y="2164"/>
                    <a:pt x="9779" y="4831"/>
                  </a:cubicBezTo>
                  <a:cubicBezTo>
                    <a:pt x="9906" y="21214"/>
                    <a:pt x="10033" y="29723"/>
                    <a:pt x="10033" y="30993"/>
                  </a:cubicBezTo>
                  <a:lnTo>
                    <a:pt x="5207" y="31628"/>
                  </a:lnTo>
                  <a:lnTo>
                    <a:pt x="9906" y="30231"/>
                  </a:lnTo>
                  <a:cubicBezTo>
                    <a:pt x="10160" y="31120"/>
                    <a:pt x="10795" y="32263"/>
                    <a:pt x="11176" y="32898"/>
                  </a:cubicBezTo>
                  <a:lnTo>
                    <a:pt x="7239" y="35819"/>
                  </a:lnTo>
                  <a:lnTo>
                    <a:pt x="10414" y="32136"/>
                  </a:lnTo>
                  <a:cubicBezTo>
                    <a:pt x="11811" y="33406"/>
                    <a:pt x="12319" y="33660"/>
                    <a:pt x="13589" y="34041"/>
                  </a:cubicBezTo>
                  <a:lnTo>
                    <a:pt x="12065" y="38613"/>
                  </a:lnTo>
                  <a:lnTo>
                    <a:pt x="12827" y="33787"/>
                  </a:lnTo>
                  <a:cubicBezTo>
                    <a:pt x="13081" y="33787"/>
                    <a:pt x="14351" y="33787"/>
                    <a:pt x="15875" y="33533"/>
                  </a:cubicBezTo>
                  <a:lnTo>
                    <a:pt x="17018" y="38232"/>
                  </a:lnTo>
                  <a:lnTo>
                    <a:pt x="14986" y="33787"/>
                  </a:lnTo>
                  <a:cubicBezTo>
                    <a:pt x="15494" y="33533"/>
                    <a:pt x="16764" y="32644"/>
                    <a:pt x="17272" y="32136"/>
                  </a:cubicBezTo>
                  <a:lnTo>
                    <a:pt x="20828" y="35438"/>
                  </a:lnTo>
                  <a:lnTo>
                    <a:pt x="16764" y="32771"/>
                  </a:lnTo>
                  <a:cubicBezTo>
                    <a:pt x="17399" y="31755"/>
                    <a:pt x="17907" y="30612"/>
                    <a:pt x="18161" y="27183"/>
                  </a:cubicBezTo>
                  <a:cubicBezTo>
                    <a:pt x="18288" y="24516"/>
                    <a:pt x="20574" y="22484"/>
                    <a:pt x="23241" y="22611"/>
                  </a:cubicBezTo>
                  <a:cubicBezTo>
                    <a:pt x="25908" y="22738"/>
                    <a:pt x="27940" y="25024"/>
                    <a:pt x="27813" y="27691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55" id="55"/>
            <p:cNvSpPr/>
            <p:nvPr/>
          </p:nvSpPr>
          <p:spPr>
            <a:xfrm flipH="false" flipV="false" rot="0">
              <a:off x="416814" y="445770"/>
              <a:ext cx="134874" cy="9652"/>
            </a:xfrm>
            <a:custGeom>
              <a:avLst/>
              <a:gdLst/>
              <a:ahLst/>
              <a:cxnLst/>
              <a:rect r="r" b="b" t="t" l="l"/>
              <a:pathLst>
                <a:path h="9652" w="134874">
                  <a:moveTo>
                    <a:pt x="4826" y="0"/>
                  </a:moveTo>
                  <a:lnTo>
                    <a:pt x="130048" y="0"/>
                  </a:lnTo>
                  <a:cubicBezTo>
                    <a:pt x="132715" y="0"/>
                    <a:pt x="134874" y="2159"/>
                    <a:pt x="134874" y="4826"/>
                  </a:cubicBezTo>
                  <a:cubicBezTo>
                    <a:pt x="134874" y="7493"/>
                    <a:pt x="132715" y="9652"/>
                    <a:pt x="130048" y="9652"/>
                  </a:cubicBezTo>
                  <a:lnTo>
                    <a:pt x="4826" y="9652"/>
                  </a:lnTo>
                  <a:cubicBezTo>
                    <a:pt x="2159" y="9652"/>
                    <a:pt x="0" y="7493"/>
                    <a:pt x="0" y="4826"/>
                  </a:cubicBezTo>
                  <a:cubicBezTo>
                    <a:pt x="0" y="2159"/>
                    <a:pt x="2159" y="0"/>
                    <a:pt x="4826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56" id="56"/>
            <p:cNvSpPr/>
            <p:nvPr/>
          </p:nvSpPr>
          <p:spPr>
            <a:xfrm flipH="false" flipV="false" rot="0">
              <a:off x="531622" y="416682"/>
              <a:ext cx="10033" cy="38872"/>
            </a:xfrm>
            <a:custGeom>
              <a:avLst/>
              <a:gdLst/>
              <a:ahLst/>
              <a:cxnLst/>
              <a:rect r="r" b="b" t="t" l="l"/>
              <a:pathLst>
                <a:path h="38872" w="10033">
                  <a:moveTo>
                    <a:pt x="254" y="34041"/>
                  </a:moveTo>
                  <a:lnTo>
                    <a:pt x="0" y="4958"/>
                  </a:lnTo>
                  <a:cubicBezTo>
                    <a:pt x="0" y="2291"/>
                    <a:pt x="2159" y="132"/>
                    <a:pt x="4826" y="5"/>
                  </a:cubicBezTo>
                  <a:cubicBezTo>
                    <a:pt x="7493" y="-122"/>
                    <a:pt x="9652" y="2164"/>
                    <a:pt x="9779" y="4831"/>
                  </a:cubicBezTo>
                  <a:lnTo>
                    <a:pt x="10033" y="33914"/>
                  </a:lnTo>
                  <a:cubicBezTo>
                    <a:pt x="10033" y="36581"/>
                    <a:pt x="7874" y="38740"/>
                    <a:pt x="5207" y="38867"/>
                  </a:cubicBezTo>
                  <a:cubicBezTo>
                    <a:pt x="2540" y="38994"/>
                    <a:pt x="381" y="36708"/>
                    <a:pt x="254" y="34041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57" id="57"/>
            <p:cNvSpPr/>
            <p:nvPr/>
          </p:nvSpPr>
          <p:spPr>
            <a:xfrm flipH="false" flipV="false" rot="0">
              <a:off x="482092" y="518795"/>
              <a:ext cx="9906" cy="32258"/>
            </a:xfrm>
            <a:custGeom>
              <a:avLst/>
              <a:gdLst/>
              <a:ahLst/>
              <a:cxnLst/>
              <a:rect r="r" b="b" t="t" l="l"/>
              <a:pathLst>
                <a:path h="32258" w="9906">
                  <a:moveTo>
                    <a:pt x="9906" y="4953"/>
                  </a:moveTo>
                  <a:lnTo>
                    <a:pt x="9779" y="27432"/>
                  </a:lnTo>
                  <a:cubicBezTo>
                    <a:pt x="9779" y="30099"/>
                    <a:pt x="7620" y="32258"/>
                    <a:pt x="4826" y="32258"/>
                  </a:cubicBezTo>
                  <a:cubicBezTo>
                    <a:pt x="2032" y="32258"/>
                    <a:pt x="0" y="30099"/>
                    <a:pt x="0" y="27305"/>
                  </a:cubicBezTo>
                  <a:lnTo>
                    <a:pt x="127" y="4826"/>
                  </a:lnTo>
                  <a:cubicBezTo>
                    <a:pt x="127" y="2159"/>
                    <a:pt x="2286" y="0"/>
                    <a:pt x="5080" y="0"/>
                  </a:cubicBezTo>
                  <a:cubicBezTo>
                    <a:pt x="7874" y="0"/>
                    <a:pt x="9906" y="2159"/>
                    <a:pt x="9906" y="4953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58" id="58"/>
            <p:cNvSpPr/>
            <p:nvPr/>
          </p:nvSpPr>
          <p:spPr>
            <a:xfrm flipH="false" flipV="false" rot="0">
              <a:off x="569214" y="482854"/>
              <a:ext cx="9652" cy="79883"/>
            </a:xfrm>
            <a:custGeom>
              <a:avLst/>
              <a:gdLst/>
              <a:ahLst/>
              <a:cxnLst/>
              <a:rect r="r" b="b" t="t" l="l"/>
              <a:pathLst>
                <a:path h="79883" w="9652">
                  <a:moveTo>
                    <a:pt x="9652" y="4826"/>
                  </a:moveTo>
                  <a:lnTo>
                    <a:pt x="9652" y="75057"/>
                  </a:lnTo>
                  <a:cubicBezTo>
                    <a:pt x="9652" y="77724"/>
                    <a:pt x="7493" y="79883"/>
                    <a:pt x="4826" y="79883"/>
                  </a:cubicBezTo>
                  <a:cubicBezTo>
                    <a:pt x="2159" y="79883"/>
                    <a:pt x="0" y="77724"/>
                    <a:pt x="0" y="75057"/>
                  </a:cubicBezTo>
                  <a:lnTo>
                    <a:pt x="0" y="4826"/>
                  </a:lnTo>
                  <a:cubicBezTo>
                    <a:pt x="0" y="2159"/>
                    <a:pt x="2159" y="0"/>
                    <a:pt x="4826" y="0"/>
                  </a:cubicBezTo>
                  <a:cubicBezTo>
                    <a:pt x="7493" y="0"/>
                    <a:pt x="9652" y="2159"/>
                    <a:pt x="9652" y="4826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59" id="59"/>
            <p:cNvSpPr/>
            <p:nvPr/>
          </p:nvSpPr>
          <p:spPr>
            <a:xfrm flipH="false" flipV="false" rot="0">
              <a:off x="405765" y="583311"/>
              <a:ext cx="137795" cy="9652"/>
            </a:xfrm>
            <a:custGeom>
              <a:avLst/>
              <a:gdLst/>
              <a:ahLst/>
              <a:cxnLst/>
              <a:rect r="r" b="b" t="t" l="l"/>
              <a:pathLst>
                <a:path h="9652" w="137795">
                  <a:moveTo>
                    <a:pt x="132969" y="9652"/>
                  </a:moveTo>
                  <a:lnTo>
                    <a:pt x="4826" y="9652"/>
                  </a:lnTo>
                  <a:cubicBezTo>
                    <a:pt x="2159" y="9652"/>
                    <a:pt x="0" y="7493"/>
                    <a:pt x="0" y="4826"/>
                  </a:cubicBezTo>
                  <a:cubicBezTo>
                    <a:pt x="0" y="2159"/>
                    <a:pt x="2159" y="0"/>
                    <a:pt x="4826" y="0"/>
                  </a:cubicBezTo>
                  <a:lnTo>
                    <a:pt x="132969" y="0"/>
                  </a:lnTo>
                  <a:cubicBezTo>
                    <a:pt x="135636" y="0"/>
                    <a:pt x="137795" y="2159"/>
                    <a:pt x="137795" y="4826"/>
                  </a:cubicBezTo>
                  <a:cubicBezTo>
                    <a:pt x="137795" y="7493"/>
                    <a:pt x="135636" y="9652"/>
                    <a:pt x="132969" y="9652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60" id="60"/>
            <p:cNvSpPr/>
            <p:nvPr/>
          </p:nvSpPr>
          <p:spPr>
            <a:xfrm flipH="false" flipV="false" rot="0">
              <a:off x="377444" y="472948"/>
              <a:ext cx="9652" cy="82804"/>
            </a:xfrm>
            <a:custGeom>
              <a:avLst/>
              <a:gdLst/>
              <a:ahLst/>
              <a:cxnLst/>
              <a:rect r="r" b="b" t="t" l="l"/>
              <a:pathLst>
                <a:path h="82804" w="9652">
                  <a:moveTo>
                    <a:pt x="0" y="77978"/>
                  </a:moveTo>
                  <a:lnTo>
                    <a:pt x="0" y="4826"/>
                  </a:lnTo>
                  <a:cubicBezTo>
                    <a:pt x="0" y="2159"/>
                    <a:pt x="2159" y="0"/>
                    <a:pt x="4826" y="0"/>
                  </a:cubicBezTo>
                  <a:cubicBezTo>
                    <a:pt x="7493" y="0"/>
                    <a:pt x="9652" y="2159"/>
                    <a:pt x="9652" y="4826"/>
                  </a:cubicBezTo>
                  <a:lnTo>
                    <a:pt x="9652" y="77978"/>
                  </a:lnTo>
                  <a:cubicBezTo>
                    <a:pt x="9652" y="80645"/>
                    <a:pt x="7493" y="82804"/>
                    <a:pt x="4826" y="82804"/>
                  </a:cubicBezTo>
                  <a:cubicBezTo>
                    <a:pt x="2159" y="82804"/>
                    <a:pt x="0" y="80645"/>
                    <a:pt x="0" y="77978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61" id="61"/>
            <p:cNvSpPr/>
            <p:nvPr/>
          </p:nvSpPr>
          <p:spPr>
            <a:xfrm flipH="false" flipV="false" rot="0">
              <a:off x="415267" y="363474"/>
              <a:ext cx="126028" cy="63013"/>
            </a:xfrm>
            <a:custGeom>
              <a:avLst/>
              <a:gdLst/>
              <a:ahLst/>
              <a:cxnLst/>
              <a:rect r="r" b="b" t="t" l="l"/>
              <a:pathLst>
                <a:path h="63013" w="126028">
                  <a:moveTo>
                    <a:pt x="116355" y="58547"/>
                  </a:moveTo>
                  <a:cubicBezTo>
                    <a:pt x="115720" y="51943"/>
                    <a:pt x="113942" y="45593"/>
                    <a:pt x="111021" y="39624"/>
                  </a:cubicBezTo>
                  <a:cubicBezTo>
                    <a:pt x="108100" y="33655"/>
                    <a:pt x="104163" y="28448"/>
                    <a:pt x="99337" y="23876"/>
                  </a:cubicBezTo>
                  <a:lnTo>
                    <a:pt x="102639" y="20320"/>
                  </a:lnTo>
                  <a:lnTo>
                    <a:pt x="99337" y="23876"/>
                  </a:lnTo>
                  <a:cubicBezTo>
                    <a:pt x="94384" y="19304"/>
                    <a:pt x="88923" y="15875"/>
                    <a:pt x="82700" y="13462"/>
                  </a:cubicBezTo>
                  <a:cubicBezTo>
                    <a:pt x="76477" y="11049"/>
                    <a:pt x="70127" y="9779"/>
                    <a:pt x="63396" y="9652"/>
                  </a:cubicBezTo>
                  <a:lnTo>
                    <a:pt x="63396" y="4826"/>
                  </a:lnTo>
                  <a:lnTo>
                    <a:pt x="63396" y="9652"/>
                  </a:lnTo>
                  <a:cubicBezTo>
                    <a:pt x="56792" y="9652"/>
                    <a:pt x="50315" y="10668"/>
                    <a:pt x="44092" y="13081"/>
                  </a:cubicBezTo>
                  <a:lnTo>
                    <a:pt x="42441" y="8509"/>
                  </a:lnTo>
                  <a:lnTo>
                    <a:pt x="44092" y="13081"/>
                  </a:lnTo>
                  <a:cubicBezTo>
                    <a:pt x="37869" y="15367"/>
                    <a:pt x="32281" y="18796"/>
                    <a:pt x="27328" y="23241"/>
                  </a:cubicBezTo>
                  <a:lnTo>
                    <a:pt x="24153" y="19558"/>
                  </a:lnTo>
                  <a:lnTo>
                    <a:pt x="27328" y="23241"/>
                  </a:lnTo>
                  <a:cubicBezTo>
                    <a:pt x="22375" y="27686"/>
                    <a:pt x="18311" y="32893"/>
                    <a:pt x="15263" y="38735"/>
                  </a:cubicBezTo>
                  <a:cubicBezTo>
                    <a:pt x="12215" y="44704"/>
                    <a:pt x="10310" y="50927"/>
                    <a:pt x="9675" y="57531"/>
                  </a:cubicBezTo>
                  <a:cubicBezTo>
                    <a:pt x="9421" y="60198"/>
                    <a:pt x="7008" y="62103"/>
                    <a:pt x="4341" y="61849"/>
                  </a:cubicBezTo>
                  <a:cubicBezTo>
                    <a:pt x="1674" y="61595"/>
                    <a:pt x="-231" y="59182"/>
                    <a:pt x="23" y="56515"/>
                  </a:cubicBezTo>
                  <a:cubicBezTo>
                    <a:pt x="912" y="48641"/>
                    <a:pt x="3071" y="41275"/>
                    <a:pt x="6627" y="34290"/>
                  </a:cubicBezTo>
                  <a:lnTo>
                    <a:pt x="10945" y="36576"/>
                  </a:lnTo>
                  <a:lnTo>
                    <a:pt x="6627" y="34290"/>
                  </a:lnTo>
                  <a:cubicBezTo>
                    <a:pt x="10183" y="27305"/>
                    <a:pt x="15009" y="21209"/>
                    <a:pt x="20851" y="16002"/>
                  </a:cubicBezTo>
                  <a:cubicBezTo>
                    <a:pt x="26693" y="10795"/>
                    <a:pt x="33297" y="6731"/>
                    <a:pt x="40663" y="4064"/>
                  </a:cubicBezTo>
                  <a:cubicBezTo>
                    <a:pt x="48029" y="1270"/>
                    <a:pt x="55649" y="0"/>
                    <a:pt x="63523" y="0"/>
                  </a:cubicBezTo>
                  <a:cubicBezTo>
                    <a:pt x="71397" y="127"/>
                    <a:pt x="79017" y="1524"/>
                    <a:pt x="86256" y="4445"/>
                  </a:cubicBezTo>
                  <a:lnTo>
                    <a:pt x="84478" y="9017"/>
                  </a:lnTo>
                  <a:lnTo>
                    <a:pt x="86256" y="4445"/>
                  </a:lnTo>
                  <a:cubicBezTo>
                    <a:pt x="93622" y="7366"/>
                    <a:pt x="100099" y="11430"/>
                    <a:pt x="105941" y="16764"/>
                  </a:cubicBezTo>
                  <a:cubicBezTo>
                    <a:pt x="111656" y="22098"/>
                    <a:pt x="116355" y="28321"/>
                    <a:pt x="119784" y="35306"/>
                  </a:cubicBezTo>
                  <a:lnTo>
                    <a:pt x="115466" y="37465"/>
                  </a:lnTo>
                  <a:lnTo>
                    <a:pt x="119784" y="35306"/>
                  </a:lnTo>
                  <a:cubicBezTo>
                    <a:pt x="123213" y="42291"/>
                    <a:pt x="125372" y="49784"/>
                    <a:pt x="126007" y="57658"/>
                  </a:cubicBezTo>
                  <a:cubicBezTo>
                    <a:pt x="126261" y="60325"/>
                    <a:pt x="124229" y="62738"/>
                    <a:pt x="121562" y="62992"/>
                  </a:cubicBezTo>
                  <a:cubicBezTo>
                    <a:pt x="118895" y="63246"/>
                    <a:pt x="116482" y="61214"/>
                    <a:pt x="116228" y="58547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62" id="62"/>
            <p:cNvSpPr/>
            <p:nvPr/>
          </p:nvSpPr>
          <p:spPr>
            <a:xfrm flipH="false" flipV="false" rot="0">
              <a:off x="414782" y="415671"/>
              <a:ext cx="10287" cy="39878"/>
            </a:xfrm>
            <a:custGeom>
              <a:avLst/>
              <a:gdLst/>
              <a:ahLst/>
              <a:cxnLst/>
              <a:rect r="r" b="b" t="t" l="l"/>
              <a:pathLst>
                <a:path h="39878" w="10287">
                  <a:moveTo>
                    <a:pt x="10287" y="4953"/>
                  </a:moveTo>
                  <a:lnTo>
                    <a:pt x="9779" y="35052"/>
                  </a:lnTo>
                  <a:cubicBezTo>
                    <a:pt x="9779" y="37719"/>
                    <a:pt x="7493" y="39878"/>
                    <a:pt x="4826" y="39878"/>
                  </a:cubicBezTo>
                  <a:cubicBezTo>
                    <a:pt x="2159" y="39878"/>
                    <a:pt x="0" y="37592"/>
                    <a:pt x="0" y="34925"/>
                  </a:cubicBezTo>
                  <a:lnTo>
                    <a:pt x="508" y="4826"/>
                  </a:lnTo>
                  <a:cubicBezTo>
                    <a:pt x="508" y="2159"/>
                    <a:pt x="2794" y="0"/>
                    <a:pt x="5461" y="0"/>
                  </a:cubicBezTo>
                  <a:cubicBezTo>
                    <a:pt x="8128" y="0"/>
                    <a:pt x="10287" y="2286"/>
                    <a:pt x="10287" y="4953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63" id="63"/>
          <p:cNvGrpSpPr/>
          <p:nvPr/>
        </p:nvGrpSpPr>
        <p:grpSpPr>
          <a:xfrm rot="0">
            <a:off x="9179501" y="6556046"/>
            <a:ext cx="8282971" cy="3215798"/>
            <a:chOff x="0" y="0"/>
            <a:chExt cx="5184775" cy="2012950"/>
          </a:xfrm>
        </p:grpSpPr>
        <p:sp>
          <p:nvSpPr>
            <p:cNvPr name="Freeform 64" id="64"/>
            <p:cNvSpPr/>
            <p:nvPr/>
          </p:nvSpPr>
          <p:spPr>
            <a:xfrm flipH="false" flipV="false" rot="0">
              <a:off x="68326" y="68453"/>
              <a:ext cx="5047996" cy="1876044"/>
            </a:xfrm>
            <a:custGeom>
              <a:avLst/>
              <a:gdLst/>
              <a:ahLst/>
              <a:cxnLst/>
              <a:rect r="r" b="b" t="t" l="l"/>
              <a:pathLst>
                <a:path h="1876044" w="5047996">
                  <a:moveTo>
                    <a:pt x="0" y="1823974"/>
                  </a:moveTo>
                  <a:lnTo>
                    <a:pt x="0" y="52070"/>
                  </a:lnTo>
                  <a:cubicBezTo>
                    <a:pt x="0" y="48641"/>
                    <a:pt x="381" y="45212"/>
                    <a:pt x="1016" y="41910"/>
                  </a:cubicBezTo>
                  <a:cubicBezTo>
                    <a:pt x="1651" y="38608"/>
                    <a:pt x="2667" y="35306"/>
                    <a:pt x="3937" y="32131"/>
                  </a:cubicBezTo>
                  <a:cubicBezTo>
                    <a:pt x="5207" y="28956"/>
                    <a:pt x="6858" y="25908"/>
                    <a:pt x="8763" y="23114"/>
                  </a:cubicBezTo>
                  <a:cubicBezTo>
                    <a:pt x="10668" y="20320"/>
                    <a:pt x="12827" y="17653"/>
                    <a:pt x="15240" y="15240"/>
                  </a:cubicBezTo>
                  <a:cubicBezTo>
                    <a:pt x="17653" y="12827"/>
                    <a:pt x="20320" y="10668"/>
                    <a:pt x="23114" y="8763"/>
                  </a:cubicBezTo>
                  <a:cubicBezTo>
                    <a:pt x="25908" y="6858"/>
                    <a:pt x="28956" y="5207"/>
                    <a:pt x="32131" y="3937"/>
                  </a:cubicBezTo>
                  <a:cubicBezTo>
                    <a:pt x="35306" y="2667"/>
                    <a:pt x="38608" y="1651"/>
                    <a:pt x="41910" y="1016"/>
                  </a:cubicBezTo>
                  <a:cubicBezTo>
                    <a:pt x="45212" y="381"/>
                    <a:pt x="48641" y="0"/>
                    <a:pt x="52070" y="0"/>
                  </a:cubicBezTo>
                  <a:lnTo>
                    <a:pt x="4995926" y="0"/>
                  </a:lnTo>
                  <a:cubicBezTo>
                    <a:pt x="4999355" y="0"/>
                    <a:pt x="5002784" y="381"/>
                    <a:pt x="5006086" y="1016"/>
                  </a:cubicBezTo>
                  <a:cubicBezTo>
                    <a:pt x="5009388" y="1651"/>
                    <a:pt x="5012690" y="2667"/>
                    <a:pt x="5015865" y="3937"/>
                  </a:cubicBezTo>
                  <a:cubicBezTo>
                    <a:pt x="5019040" y="5207"/>
                    <a:pt x="5022088" y="6858"/>
                    <a:pt x="5024882" y="8763"/>
                  </a:cubicBezTo>
                  <a:cubicBezTo>
                    <a:pt x="5027676" y="10668"/>
                    <a:pt x="5030343" y="12827"/>
                    <a:pt x="5032756" y="15240"/>
                  </a:cubicBezTo>
                  <a:cubicBezTo>
                    <a:pt x="5035169" y="17653"/>
                    <a:pt x="5037328" y="20320"/>
                    <a:pt x="5039233" y="23114"/>
                  </a:cubicBezTo>
                  <a:cubicBezTo>
                    <a:pt x="5041138" y="25908"/>
                    <a:pt x="5042789" y="28956"/>
                    <a:pt x="5044059" y="32131"/>
                  </a:cubicBezTo>
                  <a:cubicBezTo>
                    <a:pt x="5045329" y="35306"/>
                    <a:pt x="5046345" y="38608"/>
                    <a:pt x="5046980" y="41910"/>
                  </a:cubicBezTo>
                  <a:cubicBezTo>
                    <a:pt x="5047615" y="45212"/>
                    <a:pt x="5047996" y="48641"/>
                    <a:pt x="5047996" y="52070"/>
                  </a:cubicBezTo>
                  <a:lnTo>
                    <a:pt x="5047996" y="1823974"/>
                  </a:lnTo>
                  <a:cubicBezTo>
                    <a:pt x="5047996" y="1827403"/>
                    <a:pt x="5047615" y="1830832"/>
                    <a:pt x="5046980" y="1834134"/>
                  </a:cubicBezTo>
                  <a:cubicBezTo>
                    <a:pt x="5046345" y="1837436"/>
                    <a:pt x="5045329" y="1840738"/>
                    <a:pt x="5044059" y="1843913"/>
                  </a:cubicBezTo>
                  <a:cubicBezTo>
                    <a:pt x="5042789" y="1847088"/>
                    <a:pt x="5041138" y="1850136"/>
                    <a:pt x="5039233" y="1852930"/>
                  </a:cubicBezTo>
                  <a:cubicBezTo>
                    <a:pt x="5037328" y="1855724"/>
                    <a:pt x="5035169" y="1858391"/>
                    <a:pt x="5032756" y="1860804"/>
                  </a:cubicBezTo>
                  <a:cubicBezTo>
                    <a:pt x="5030343" y="1863217"/>
                    <a:pt x="5027676" y="1865376"/>
                    <a:pt x="5024882" y="1867281"/>
                  </a:cubicBezTo>
                  <a:cubicBezTo>
                    <a:pt x="5022088" y="1869186"/>
                    <a:pt x="5019040" y="1870837"/>
                    <a:pt x="5015865" y="1872107"/>
                  </a:cubicBezTo>
                  <a:cubicBezTo>
                    <a:pt x="5012690" y="1873377"/>
                    <a:pt x="5009388" y="1874393"/>
                    <a:pt x="5006086" y="1875028"/>
                  </a:cubicBezTo>
                  <a:cubicBezTo>
                    <a:pt x="5002784" y="1875663"/>
                    <a:pt x="4999355" y="1876044"/>
                    <a:pt x="4995926" y="1876044"/>
                  </a:cubicBezTo>
                  <a:lnTo>
                    <a:pt x="52197" y="1876044"/>
                  </a:lnTo>
                  <a:cubicBezTo>
                    <a:pt x="48768" y="1876044"/>
                    <a:pt x="45339" y="1875663"/>
                    <a:pt x="42037" y="1875028"/>
                  </a:cubicBezTo>
                  <a:cubicBezTo>
                    <a:pt x="38735" y="1874393"/>
                    <a:pt x="35433" y="1873377"/>
                    <a:pt x="32258" y="1872107"/>
                  </a:cubicBezTo>
                  <a:cubicBezTo>
                    <a:pt x="29083" y="1870837"/>
                    <a:pt x="26035" y="1869186"/>
                    <a:pt x="23241" y="1867281"/>
                  </a:cubicBezTo>
                  <a:cubicBezTo>
                    <a:pt x="20447" y="1865376"/>
                    <a:pt x="17780" y="1863217"/>
                    <a:pt x="15367" y="1860804"/>
                  </a:cubicBezTo>
                  <a:cubicBezTo>
                    <a:pt x="12954" y="1858391"/>
                    <a:pt x="10795" y="1855724"/>
                    <a:pt x="8890" y="1852930"/>
                  </a:cubicBezTo>
                  <a:cubicBezTo>
                    <a:pt x="6985" y="1850136"/>
                    <a:pt x="5334" y="1847088"/>
                    <a:pt x="4064" y="1843913"/>
                  </a:cubicBezTo>
                  <a:cubicBezTo>
                    <a:pt x="2794" y="1840738"/>
                    <a:pt x="1778" y="1837436"/>
                    <a:pt x="1143" y="1834134"/>
                  </a:cubicBezTo>
                  <a:cubicBezTo>
                    <a:pt x="508" y="1830832"/>
                    <a:pt x="127" y="1827403"/>
                    <a:pt x="127" y="1823974"/>
                  </a:cubicBezTo>
                  <a:close/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65" id="65"/>
            <p:cNvSpPr/>
            <p:nvPr/>
          </p:nvSpPr>
          <p:spPr>
            <a:xfrm flipH="false" flipV="false" rot="0">
              <a:off x="63373" y="63373"/>
              <a:ext cx="5058029" cy="1886204"/>
            </a:xfrm>
            <a:custGeom>
              <a:avLst/>
              <a:gdLst/>
              <a:ahLst/>
              <a:cxnLst/>
              <a:rect r="r" b="b" t="t" l="l"/>
              <a:pathLst>
                <a:path h="1886204" w="5058029">
                  <a:moveTo>
                    <a:pt x="127" y="1829054"/>
                  </a:moveTo>
                  <a:lnTo>
                    <a:pt x="127" y="57150"/>
                  </a:lnTo>
                  <a:lnTo>
                    <a:pt x="4953" y="57150"/>
                  </a:lnTo>
                  <a:lnTo>
                    <a:pt x="127" y="57150"/>
                  </a:lnTo>
                  <a:cubicBezTo>
                    <a:pt x="127" y="53467"/>
                    <a:pt x="508" y="49657"/>
                    <a:pt x="1270" y="45974"/>
                  </a:cubicBezTo>
                  <a:lnTo>
                    <a:pt x="5969" y="46863"/>
                  </a:lnTo>
                  <a:lnTo>
                    <a:pt x="1270" y="45974"/>
                  </a:lnTo>
                  <a:cubicBezTo>
                    <a:pt x="2032" y="42291"/>
                    <a:pt x="3048" y="38735"/>
                    <a:pt x="4572" y="35306"/>
                  </a:cubicBezTo>
                  <a:lnTo>
                    <a:pt x="9017" y="37084"/>
                  </a:lnTo>
                  <a:lnTo>
                    <a:pt x="4572" y="35306"/>
                  </a:lnTo>
                  <a:cubicBezTo>
                    <a:pt x="5969" y="31877"/>
                    <a:pt x="7747" y="28575"/>
                    <a:pt x="9779" y="25400"/>
                  </a:cubicBezTo>
                  <a:lnTo>
                    <a:pt x="13716" y="28067"/>
                  </a:lnTo>
                  <a:lnTo>
                    <a:pt x="9779" y="25400"/>
                  </a:lnTo>
                  <a:cubicBezTo>
                    <a:pt x="11811" y="22225"/>
                    <a:pt x="14224" y="19431"/>
                    <a:pt x="16891" y="16764"/>
                  </a:cubicBezTo>
                  <a:lnTo>
                    <a:pt x="20320" y="20193"/>
                  </a:lnTo>
                  <a:lnTo>
                    <a:pt x="16891" y="16764"/>
                  </a:lnTo>
                  <a:cubicBezTo>
                    <a:pt x="19558" y="14097"/>
                    <a:pt x="22479" y="11811"/>
                    <a:pt x="25527" y="9652"/>
                  </a:cubicBezTo>
                  <a:cubicBezTo>
                    <a:pt x="28702" y="7620"/>
                    <a:pt x="31877" y="5842"/>
                    <a:pt x="35433" y="4445"/>
                  </a:cubicBezTo>
                  <a:cubicBezTo>
                    <a:pt x="38862" y="3048"/>
                    <a:pt x="42418" y="1905"/>
                    <a:pt x="46101" y="1143"/>
                  </a:cubicBezTo>
                  <a:lnTo>
                    <a:pt x="46990" y="5842"/>
                  </a:lnTo>
                  <a:lnTo>
                    <a:pt x="46101" y="1143"/>
                  </a:lnTo>
                  <a:cubicBezTo>
                    <a:pt x="49784" y="381"/>
                    <a:pt x="53467" y="0"/>
                    <a:pt x="57277" y="0"/>
                  </a:cubicBezTo>
                  <a:lnTo>
                    <a:pt x="57277" y="4826"/>
                  </a:lnTo>
                  <a:lnTo>
                    <a:pt x="57277" y="127"/>
                  </a:lnTo>
                  <a:lnTo>
                    <a:pt x="5000879" y="127"/>
                  </a:lnTo>
                  <a:lnTo>
                    <a:pt x="5000879" y="4953"/>
                  </a:lnTo>
                  <a:lnTo>
                    <a:pt x="5000879" y="127"/>
                  </a:lnTo>
                  <a:cubicBezTo>
                    <a:pt x="5004562" y="127"/>
                    <a:pt x="5008372" y="508"/>
                    <a:pt x="5012055" y="1270"/>
                  </a:cubicBezTo>
                  <a:cubicBezTo>
                    <a:pt x="5015738" y="2032"/>
                    <a:pt x="5019294" y="3048"/>
                    <a:pt x="5022723" y="4572"/>
                  </a:cubicBezTo>
                  <a:cubicBezTo>
                    <a:pt x="5026152" y="5969"/>
                    <a:pt x="5029454" y="7747"/>
                    <a:pt x="5032629" y="9779"/>
                  </a:cubicBezTo>
                  <a:cubicBezTo>
                    <a:pt x="5035677" y="11811"/>
                    <a:pt x="5038598" y="14224"/>
                    <a:pt x="5041265" y="16891"/>
                  </a:cubicBezTo>
                  <a:lnTo>
                    <a:pt x="5037836" y="20320"/>
                  </a:lnTo>
                  <a:lnTo>
                    <a:pt x="5041265" y="16891"/>
                  </a:lnTo>
                  <a:cubicBezTo>
                    <a:pt x="5043932" y="19558"/>
                    <a:pt x="5046218" y="22479"/>
                    <a:pt x="5048377" y="25527"/>
                  </a:cubicBezTo>
                  <a:lnTo>
                    <a:pt x="5044440" y="28194"/>
                  </a:lnTo>
                  <a:lnTo>
                    <a:pt x="5048377" y="25527"/>
                  </a:lnTo>
                  <a:cubicBezTo>
                    <a:pt x="5050409" y="28702"/>
                    <a:pt x="5052187" y="31877"/>
                    <a:pt x="5053584" y="35433"/>
                  </a:cubicBezTo>
                  <a:lnTo>
                    <a:pt x="5049139" y="37211"/>
                  </a:lnTo>
                  <a:lnTo>
                    <a:pt x="5053584" y="35433"/>
                  </a:lnTo>
                  <a:cubicBezTo>
                    <a:pt x="5054981" y="38862"/>
                    <a:pt x="5056124" y="42418"/>
                    <a:pt x="5056886" y="46101"/>
                  </a:cubicBezTo>
                  <a:cubicBezTo>
                    <a:pt x="5057648" y="49784"/>
                    <a:pt x="5058029" y="53467"/>
                    <a:pt x="5058029" y="57277"/>
                  </a:cubicBezTo>
                  <a:lnTo>
                    <a:pt x="5058029" y="1829054"/>
                  </a:lnTo>
                  <a:cubicBezTo>
                    <a:pt x="5058029" y="1832737"/>
                    <a:pt x="5057648" y="1836547"/>
                    <a:pt x="5056886" y="1840230"/>
                  </a:cubicBezTo>
                  <a:cubicBezTo>
                    <a:pt x="5056124" y="1843913"/>
                    <a:pt x="5055108" y="1847469"/>
                    <a:pt x="5053584" y="1850898"/>
                  </a:cubicBezTo>
                  <a:lnTo>
                    <a:pt x="5049139" y="1849120"/>
                  </a:lnTo>
                  <a:lnTo>
                    <a:pt x="5053584" y="1850898"/>
                  </a:lnTo>
                  <a:cubicBezTo>
                    <a:pt x="5052187" y="1854327"/>
                    <a:pt x="5050409" y="1857629"/>
                    <a:pt x="5048377" y="1860804"/>
                  </a:cubicBezTo>
                  <a:lnTo>
                    <a:pt x="5044440" y="1858137"/>
                  </a:lnTo>
                  <a:lnTo>
                    <a:pt x="5048377" y="1860804"/>
                  </a:lnTo>
                  <a:cubicBezTo>
                    <a:pt x="5046345" y="1863852"/>
                    <a:pt x="5043932" y="1866773"/>
                    <a:pt x="5041265" y="1869440"/>
                  </a:cubicBezTo>
                  <a:cubicBezTo>
                    <a:pt x="5038598" y="1872107"/>
                    <a:pt x="5035677" y="1874393"/>
                    <a:pt x="5032629" y="1876552"/>
                  </a:cubicBezTo>
                  <a:lnTo>
                    <a:pt x="5029962" y="1872615"/>
                  </a:lnTo>
                  <a:lnTo>
                    <a:pt x="5032629" y="1876552"/>
                  </a:lnTo>
                  <a:cubicBezTo>
                    <a:pt x="5029454" y="1878584"/>
                    <a:pt x="5026279" y="1880362"/>
                    <a:pt x="5022723" y="1881759"/>
                  </a:cubicBezTo>
                  <a:cubicBezTo>
                    <a:pt x="5019294" y="1883156"/>
                    <a:pt x="5015738" y="1884299"/>
                    <a:pt x="5012055" y="1885061"/>
                  </a:cubicBezTo>
                  <a:lnTo>
                    <a:pt x="5011166" y="1880362"/>
                  </a:lnTo>
                  <a:lnTo>
                    <a:pt x="5012055" y="1885061"/>
                  </a:lnTo>
                  <a:cubicBezTo>
                    <a:pt x="5008372" y="1885823"/>
                    <a:pt x="5004689" y="1886204"/>
                    <a:pt x="5000879" y="1886204"/>
                  </a:cubicBezTo>
                  <a:lnTo>
                    <a:pt x="5000879" y="1881378"/>
                  </a:lnTo>
                  <a:lnTo>
                    <a:pt x="5000879" y="1886204"/>
                  </a:lnTo>
                  <a:lnTo>
                    <a:pt x="57150" y="1886204"/>
                  </a:lnTo>
                  <a:lnTo>
                    <a:pt x="57150" y="1881378"/>
                  </a:lnTo>
                  <a:lnTo>
                    <a:pt x="57150" y="1886204"/>
                  </a:lnTo>
                  <a:cubicBezTo>
                    <a:pt x="53467" y="1886204"/>
                    <a:pt x="49657" y="1885823"/>
                    <a:pt x="45974" y="1885061"/>
                  </a:cubicBezTo>
                  <a:lnTo>
                    <a:pt x="46863" y="1880362"/>
                  </a:lnTo>
                  <a:lnTo>
                    <a:pt x="45974" y="1885061"/>
                  </a:lnTo>
                  <a:cubicBezTo>
                    <a:pt x="42291" y="1884299"/>
                    <a:pt x="38735" y="1883283"/>
                    <a:pt x="35306" y="1881759"/>
                  </a:cubicBezTo>
                  <a:cubicBezTo>
                    <a:pt x="31877" y="1880362"/>
                    <a:pt x="28575" y="1878584"/>
                    <a:pt x="25400" y="1876552"/>
                  </a:cubicBezTo>
                  <a:cubicBezTo>
                    <a:pt x="22225" y="1874520"/>
                    <a:pt x="19431" y="1872107"/>
                    <a:pt x="16764" y="1869440"/>
                  </a:cubicBezTo>
                  <a:lnTo>
                    <a:pt x="20193" y="1866011"/>
                  </a:lnTo>
                  <a:lnTo>
                    <a:pt x="16764" y="1869440"/>
                  </a:lnTo>
                  <a:cubicBezTo>
                    <a:pt x="14097" y="1866773"/>
                    <a:pt x="11811" y="1863852"/>
                    <a:pt x="9652" y="1860804"/>
                  </a:cubicBezTo>
                  <a:cubicBezTo>
                    <a:pt x="7620" y="1857629"/>
                    <a:pt x="5842" y="1854454"/>
                    <a:pt x="4445" y="1850898"/>
                  </a:cubicBezTo>
                  <a:lnTo>
                    <a:pt x="8890" y="1849120"/>
                  </a:lnTo>
                  <a:lnTo>
                    <a:pt x="4445" y="1850898"/>
                  </a:lnTo>
                  <a:cubicBezTo>
                    <a:pt x="3048" y="1847469"/>
                    <a:pt x="1905" y="1843913"/>
                    <a:pt x="1143" y="1840230"/>
                  </a:cubicBezTo>
                  <a:cubicBezTo>
                    <a:pt x="381" y="1836547"/>
                    <a:pt x="0" y="1832864"/>
                    <a:pt x="0" y="1829054"/>
                  </a:cubicBezTo>
                  <a:lnTo>
                    <a:pt x="4699" y="1829054"/>
                  </a:lnTo>
                  <a:lnTo>
                    <a:pt x="127" y="1829054"/>
                  </a:lnTo>
                  <a:moveTo>
                    <a:pt x="9652" y="1829054"/>
                  </a:moveTo>
                  <a:cubicBezTo>
                    <a:pt x="9652" y="1832229"/>
                    <a:pt x="9906" y="1835277"/>
                    <a:pt x="10541" y="1838325"/>
                  </a:cubicBezTo>
                  <a:lnTo>
                    <a:pt x="5842" y="1839214"/>
                  </a:lnTo>
                  <a:lnTo>
                    <a:pt x="10541" y="1838325"/>
                  </a:lnTo>
                  <a:cubicBezTo>
                    <a:pt x="11176" y="1841373"/>
                    <a:pt x="12065" y="1844294"/>
                    <a:pt x="13208" y="1847215"/>
                  </a:cubicBezTo>
                  <a:cubicBezTo>
                    <a:pt x="14351" y="1850136"/>
                    <a:pt x="15875" y="1852803"/>
                    <a:pt x="17653" y="1855470"/>
                  </a:cubicBezTo>
                  <a:lnTo>
                    <a:pt x="13716" y="1858137"/>
                  </a:lnTo>
                  <a:lnTo>
                    <a:pt x="17653" y="1855470"/>
                  </a:lnTo>
                  <a:cubicBezTo>
                    <a:pt x="19431" y="1858010"/>
                    <a:pt x="21336" y="1860423"/>
                    <a:pt x="23622" y="1862709"/>
                  </a:cubicBezTo>
                  <a:cubicBezTo>
                    <a:pt x="25781" y="1864868"/>
                    <a:pt x="28194" y="1866900"/>
                    <a:pt x="30861" y="1868551"/>
                  </a:cubicBezTo>
                  <a:lnTo>
                    <a:pt x="28194" y="1872488"/>
                  </a:lnTo>
                  <a:lnTo>
                    <a:pt x="30861" y="1868551"/>
                  </a:lnTo>
                  <a:cubicBezTo>
                    <a:pt x="33401" y="1870329"/>
                    <a:pt x="36195" y="1871726"/>
                    <a:pt x="39116" y="1872996"/>
                  </a:cubicBezTo>
                  <a:lnTo>
                    <a:pt x="37338" y="1877441"/>
                  </a:lnTo>
                  <a:lnTo>
                    <a:pt x="39116" y="1872996"/>
                  </a:lnTo>
                  <a:cubicBezTo>
                    <a:pt x="42037" y="1874139"/>
                    <a:pt x="44958" y="1875028"/>
                    <a:pt x="48006" y="1875663"/>
                  </a:cubicBezTo>
                  <a:cubicBezTo>
                    <a:pt x="51054" y="1876298"/>
                    <a:pt x="54102" y="1876552"/>
                    <a:pt x="57277" y="1876552"/>
                  </a:cubicBezTo>
                  <a:lnTo>
                    <a:pt x="5000879" y="1876552"/>
                  </a:lnTo>
                  <a:cubicBezTo>
                    <a:pt x="5004054" y="1876552"/>
                    <a:pt x="5007102" y="1876298"/>
                    <a:pt x="5010150" y="1875663"/>
                  </a:cubicBezTo>
                  <a:cubicBezTo>
                    <a:pt x="5013198" y="1875028"/>
                    <a:pt x="5016119" y="1874139"/>
                    <a:pt x="5019040" y="1872996"/>
                  </a:cubicBezTo>
                  <a:lnTo>
                    <a:pt x="5020818" y="1877441"/>
                  </a:lnTo>
                  <a:lnTo>
                    <a:pt x="5019040" y="1872996"/>
                  </a:lnTo>
                  <a:cubicBezTo>
                    <a:pt x="5021961" y="1871853"/>
                    <a:pt x="5024628" y="1870329"/>
                    <a:pt x="5027295" y="1868551"/>
                  </a:cubicBezTo>
                  <a:cubicBezTo>
                    <a:pt x="5029835" y="1866773"/>
                    <a:pt x="5032248" y="1864868"/>
                    <a:pt x="5034534" y="1862709"/>
                  </a:cubicBezTo>
                  <a:lnTo>
                    <a:pt x="5037963" y="1866138"/>
                  </a:lnTo>
                  <a:lnTo>
                    <a:pt x="5034534" y="1862709"/>
                  </a:lnTo>
                  <a:cubicBezTo>
                    <a:pt x="5036693" y="1860550"/>
                    <a:pt x="5038725" y="1858137"/>
                    <a:pt x="5040376" y="1855470"/>
                  </a:cubicBezTo>
                  <a:cubicBezTo>
                    <a:pt x="5042027" y="1852803"/>
                    <a:pt x="5043551" y="1850136"/>
                    <a:pt x="5044821" y="1847215"/>
                  </a:cubicBezTo>
                  <a:cubicBezTo>
                    <a:pt x="5046091" y="1844294"/>
                    <a:pt x="5046853" y="1841373"/>
                    <a:pt x="5047488" y="1838325"/>
                  </a:cubicBezTo>
                  <a:lnTo>
                    <a:pt x="5052187" y="1839214"/>
                  </a:lnTo>
                  <a:lnTo>
                    <a:pt x="5047488" y="1838325"/>
                  </a:lnTo>
                  <a:cubicBezTo>
                    <a:pt x="5048123" y="1835277"/>
                    <a:pt x="5048377" y="1832229"/>
                    <a:pt x="5048377" y="1829054"/>
                  </a:cubicBezTo>
                  <a:lnTo>
                    <a:pt x="5053076" y="1829054"/>
                  </a:lnTo>
                  <a:lnTo>
                    <a:pt x="5048250" y="1829054"/>
                  </a:lnTo>
                  <a:lnTo>
                    <a:pt x="5048250" y="57150"/>
                  </a:lnTo>
                  <a:lnTo>
                    <a:pt x="5053076" y="57150"/>
                  </a:lnTo>
                  <a:lnTo>
                    <a:pt x="5048377" y="57150"/>
                  </a:lnTo>
                  <a:cubicBezTo>
                    <a:pt x="5048377" y="53975"/>
                    <a:pt x="5048123" y="50927"/>
                    <a:pt x="5047488" y="47879"/>
                  </a:cubicBezTo>
                  <a:lnTo>
                    <a:pt x="5052187" y="46990"/>
                  </a:lnTo>
                  <a:lnTo>
                    <a:pt x="5047488" y="47879"/>
                  </a:lnTo>
                  <a:cubicBezTo>
                    <a:pt x="5046853" y="44831"/>
                    <a:pt x="5045964" y="41910"/>
                    <a:pt x="5044821" y="38989"/>
                  </a:cubicBezTo>
                  <a:cubicBezTo>
                    <a:pt x="5043678" y="36068"/>
                    <a:pt x="5042154" y="33401"/>
                    <a:pt x="5040376" y="30734"/>
                  </a:cubicBezTo>
                  <a:cubicBezTo>
                    <a:pt x="5038598" y="28194"/>
                    <a:pt x="5036693" y="25781"/>
                    <a:pt x="5034534" y="23495"/>
                  </a:cubicBezTo>
                  <a:cubicBezTo>
                    <a:pt x="5032375" y="21209"/>
                    <a:pt x="5029962" y="19304"/>
                    <a:pt x="5027295" y="17526"/>
                  </a:cubicBezTo>
                  <a:lnTo>
                    <a:pt x="5029962" y="13589"/>
                  </a:lnTo>
                  <a:lnTo>
                    <a:pt x="5027295" y="17526"/>
                  </a:lnTo>
                  <a:cubicBezTo>
                    <a:pt x="5024755" y="15748"/>
                    <a:pt x="5021961" y="14351"/>
                    <a:pt x="5019040" y="13081"/>
                  </a:cubicBezTo>
                  <a:lnTo>
                    <a:pt x="5020818" y="8636"/>
                  </a:lnTo>
                  <a:lnTo>
                    <a:pt x="5019040" y="13081"/>
                  </a:lnTo>
                  <a:cubicBezTo>
                    <a:pt x="5016119" y="11938"/>
                    <a:pt x="5013198" y="11049"/>
                    <a:pt x="5010150" y="10414"/>
                  </a:cubicBezTo>
                  <a:lnTo>
                    <a:pt x="5011039" y="5715"/>
                  </a:lnTo>
                  <a:lnTo>
                    <a:pt x="5010150" y="10414"/>
                  </a:lnTo>
                  <a:cubicBezTo>
                    <a:pt x="5007102" y="9779"/>
                    <a:pt x="5004054" y="9525"/>
                    <a:pt x="5000879" y="9525"/>
                  </a:cubicBezTo>
                  <a:lnTo>
                    <a:pt x="57150" y="9525"/>
                  </a:lnTo>
                  <a:cubicBezTo>
                    <a:pt x="53975" y="9525"/>
                    <a:pt x="50927" y="9779"/>
                    <a:pt x="47879" y="10414"/>
                  </a:cubicBezTo>
                  <a:cubicBezTo>
                    <a:pt x="44831" y="11049"/>
                    <a:pt x="41910" y="11938"/>
                    <a:pt x="38989" y="13081"/>
                  </a:cubicBezTo>
                  <a:lnTo>
                    <a:pt x="37211" y="8636"/>
                  </a:lnTo>
                  <a:lnTo>
                    <a:pt x="38989" y="13081"/>
                  </a:lnTo>
                  <a:cubicBezTo>
                    <a:pt x="36068" y="14224"/>
                    <a:pt x="33401" y="15748"/>
                    <a:pt x="30734" y="17526"/>
                  </a:cubicBezTo>
                  <a:lnTo>
                    <a:pt x="28067" y="13716"/>
                  </a:lnTo>
                  <a:lnTo>
                    <a:pt x="30734" y="17653"/>
                  </a:lnTo>
                  <a:cubicBezTo>
                    <a:pt x="28194" y="19431"/>
                    <a:pt x="25781" y="21336"/>
                    <a:pt x="23495" y="23495"/>
                  </a:cubicBezTo>
                  <a:cubicBezTo>
                    <a:pt x="21336" y="25654"/>
                    <a:pt x="19304" y="28067"/>
                    <a:pt x="17653" y="30734"/>
                  </a:cubicBezTo>
                  <a:cubicBezTo>
                    <a:pt x="15875" y="33274"/>
                    <a:pt x="14478" y="36068"/>
                    <a:pt x="13208" y="38989"/>
                  </a:cubicBezTo>
                  <a:cubicBezTo>
                    <a:pt x="12065" y="41910"/>
                    <a:pt x="11176" y="44831"/>
                    <a:pt x="10541" y="47879"/>
                  </a:cubicBezTo>
                  <a:cubicBezTo>
                    <a:pt x="9906" y="50927"/>
                    <a:pt x="9652" y="53975"/>
                    <a:pt x="9652" y="57150"/>
                  </a:cubicBezTo>
                  <a:lnTo>
                    <a:pt x="9652" y="1829054"/>
                  </a:lnTo>
                  <a:close/>
                </a:path>
              </a:pathLst>
            </a:custGeom>
            <a:solidFill>
              <a:srgbClr val="B2D7E5"/>
            </a:solidFill>
          </p:spPr>
        </p:sp>
        <p:sp>
          <p:nvSpPr>
            <p:cNvPr name="Freeform 66" id="66"/>
            <p:cNvSpPr/>
            <p:nvPr/>
          </p:nvSpPr>
          <p:spPr>
            <a:xfrm flipH="false" flipV="false" rot="0">
              <a:off x="234950" y="234950"/>
              <a:ext cx="485902" cy="495427"/>
            </a:xfrm>
            <a:custGeom>
              <a:avLst/>
              <a:gdLst/>
              <a:ahLst/>
              <a:cxnLst/>
              <a:rect r="r" b="b" t="t" l="l"/>
              <a:pathLst>
                <a:path h="495427" w="485902">
                  <a:moveTo>
                    <a:pt x="0" y="252476"/>
                  </a:moveTo>
                  <a:lnTo>
                    <a:pt x="0" y="242951"/>
                  </a:lnTo>
                  <a:cubicBezTo>
                    <a:pt x="0" y="234950"/>
                    <a:pt x="381" y="227076"/>
                    <a:pt x="1143" y="219202"/>
                  </a:cubicBezTo>
                  <a:cubicBezTo>
                    <a:pt x="1905" y="211328"/>
                    <a:pt x="3048" y="203454"/>
                    <a:pt x="4699" y="195580"/>
                  </a:cubicBezTo>
                  <a:cubicBezTo>
                    <a:pt x="6350" y="187706"/>
                    <a:pt x="8128" y="180086"/>
                    <a:pt x="10541" y="172466"/>
                  </a:cubicBezTo>
                  <a:cubicBezTo>
                    <a:pt x="12954" y="164846"/>
                    <a:pt x="15494" y="157353"/>
                    <a:pt x="18542" y="149987"/>
                  </a:cubicBezTo>
                  <a:cubicBezTo>
                    <a:pt x="21590" y="142621"/>
                    <a:pt x="25019" y="135509"/>
                    <a:pt x="28702" y="128397"/>
                  </a:cubicBezTo>
                  <a:cubicBezTo>
                    <a:pt x="32385" y="121285"/>
                    <a:pt x="36576" y="114554"/>
                    <a:pt x="40894" y="107950"/>
                  </a:cubicBezTo>
                  <a:cubicBezTo>
                    <a:pt x="45212" y="101346"/>
                    <a:pt x="50038" y="94996"/>
                    <a:pt x="55118" y="88773"/>
                  </a:cubicBezTo>
                  <a:cubicBezTo>
                    <a:pt x="60198" y="82550"/>
                    <a:pt x="65532" y="76708"/>
                    <a:pt x="71120" y="71120"/>
                  </a:cubicBezTo>
                  <a:cubicBezTo>
                    <a:pt x="76708" y="65532"/>
                    <a:pt x="82677" y="60198"/>
                    <a:pt x="88773" y="55118"/>
                  </a:cubicBezTo>
                  <a:cubicBezTo>
                    <a:pt x="94869" y="50038"/>
                    <a:pt x="101346" y="45339"/>
                    <a:pt x="107950" y="40894"/>
                  </a:cubicBezTo>
                  <a:cubicBezTo>
                    <a:pt x="114554" y="36449"/>
                    <a:pt x="121412" y="32385"/>
                    <a:pt x="128397" y="28702"/>
                  </a:cubicBezTo>
                  <a:cubicBezTo>
                    <a:pt x="135382" y="25019"/>
                    <a:pt x="142621" y="21590"/>
                    <a:pt x="149987" y="18542"/>
                  </a:cubicBezTo>
                  <a:cubicBezTo>
                    <a:pt x="157353" y="15494"/>
                    <a:pt x="164846" y="12827"/>
                    <a:pt x="172466" y="10541"/>
                  </a:cubicBezTo>
                  <a:cubicBezTo>
                    <a:pt x="180086" y="8255"/>
                    <a:pt x="187833" y="6350"/>
                    <a:pt x="195580" y="4699"/>
                  </a:cubicBezTo>
                  <a:cubicBezTo>
                    <a:pt x="203327" y="3048"/>
                    <a:pt x="211201" y="2032"/>
                    <a:pt x="219202" y="1143"/>
                  </a:cubicBezTo>
                  <a:cubicBezTo>
                    <a:pt x="227203" y="254"/>
                    <a:pt x="235077" y="0"/>
                    <a:pt x="242951" y="0"/>
                  </a:cubicBezTo>
                  <a:cubicBezTo>
                    <a:pt x="250825" y="0"/>
                    <a:pt x="258826" y="381"/>
                    <a:pt x="266700" y="1143"/>
                  </a:cubicBezTo>
                  <a:cubicBezTo>
                    <a:pt x="274574" y="1905"/>
                    <a:pt x="282448" y="3048"/>
                    <a:pt x="290322" y="4699"/>
                  </a:cubicBezTo>
                  <a:cubicBezTo>
                    <a:pt x="298196" y="6350"/>
                    <a:pt x="305816" y="8128"/>
                    <a:pt x="313436" y="10541"/>
                  </a:cubicBezTo>
                  <a:cubicBezTo>
                    <a:pt x="321056" y="12954"/>
                    <a:pt x="328549" y="15494"/>
                    <a:pt x="335915" y="18542"/>
                  </a:cubicBezTo>
                  <a:cubicBezTo>
                    <a:pt x="343281" y="21590"/>
                    <a:pt x="350393" y="25019"/>
                    <a:pt x="357505" y="28702"/>
                  </a:cubicBezTo>
                  <a:cubicBezTo>
                    <a:pt x="364617" y="32385"/>
                    <a:pt x="371348" y="36576"/>
                    <a:pt x="377952" y="40894"/>
                  </a:cubicBezTo>
                  <a:cubicBezTo>
                    <a:pt x="384556" y="45212"/>
                    <a:pt x="390906" y="50038"/>
                    <a:pt x="397129" y="55118"/>
                  </a:cubicBezTo>
                  <a:cubicBezTo>
                    <a:pt x="403352" y="60198"/>
                    <a:pt x="409194" y="65532"/>
                    <a:pt x="414782" y="71120"/>
                  </a:cubicBezTo>
                  <a:cubicBezTo>
                    <a:pt x="420370" y="76708"/>
                    <a:pt x="425704" y="82677"/>
                    <a:pt x="430784" y="88773"/>
                  </a:cubicBezTo>
                  <a:cubicBezTo>
                    <a:pt x="435864" y="94869"/>
                    <a:pt x="440563" y="101346"/>
                    <a:pt x="445008" y="107950"/>
                  </a:cubicBezTo>
                  <a:cubicBezTo>
                    <a:pt x="449453" y="114554"/>
                    <a:pt x="453517" y="121412"/>
                    <a:pt x="457200" y="128397"/>
                  </a:cubicBezTo>
                  <a:cubicBezTo>
                    <a:pt x="460883" y="135382"/>
                    <a:pt x="464312" y="142621"/>
                    <a:pt x="467360" y="149987"/>
                  </a:cubicBezTo>
                  <a:cubicBezTo>
                    <a:pt x="470408" y="157353"/>
                    <a:pt x="473075" y="164846"/>
                    <a:pt x="475361" y="172466"/>
                  </a:cubicBezTo>
                  <a:cubicBezTo>
                    <a:pt x="477647" y="180086"/>
                    <a:pt x="479552" y="187833"/>
                    <a:pt x="481203" y="195580"/>
                  </a:cubicBezTo>
                  <a:cubicBezTo>
                    <a:pt x="482854" y="203327"/>
                    <a:pt x="483870" y="211201"/>
                    <a:pt x="484759" y="219202"/>
                  </a:cubicBezTo>
                  <a:cubicBezTo>
                    <a:pt x="485648" y="227203"/>
                    <a:pt x="485902" y="235077"/>
                    <a:pt x="485902" y="242951"/>
                  </a:cubicBezTo>
                  <a:lnTo>
                    <a:pt x="485902" y="252476"/>
                  </a:lnTo>
                  <a:cubicBezTo>
                    <a:pt x="485902" y="260477"/>
                    <a:pt x="485521" y="268351"/>
                    <a:pt x="484759" y="276225"/>
                  </a:cubicBezTo>
                  <a:cubicBezTo>
                    <a:pt x="483997" y="284099"/>
                    <a:pt x="482854" y="291973"/>
                    <a:pt x="481203" y="299847"/>
                  </a:cubicBezTo>
                  <a:cubicBezTo>
                    <a:pt x="479552" y="307721"/>
                    <a:pt x="477774" y="315341"/>
                    <a:pt x="475361" y="322961"/>
                  </a:cubicBezTo>
                  <a:cubicBezTo>
                    <a:pt x="472948" y="330581"/>
                    <a:pt x="470408" y="338074"/>
                    <a:pt x="467360" y="345440"/>
                  </a:cubicBezTo>
                  <a:cubicBezTo>
                    <a:pt x="464312" y="352806"/>
                    <a:pt x="460883" y="359918"/>
                    <a:pt x="457200" y="367030"/>
                  </a:cubicBezTo>
                  <a:cubicBezTo>
                    <a:pt x="453517" y="374142"/>
                    <a:pt x="449326" y="380873"/>
                    <a:pt x="445008" y="387477"/>
                  </a:cubicBezTo>
                  <a:cubicBezTo>
                    <a:pt x="440690" y="394081"/>
                    <a:pt x="435864" y="400431"/>
                    <a:pt x="430784" y="406654"/>
                  </a:cubicBezTo>
                  <a:cubicBezTo>
                    <a:pt x="425704" y="412877"/>
                    <a:pt x="420370" y="418719"/>
                    <a:pt x="414782" y="424307"/>
                  </a:cubicBezTo>
                  <a:cubicBezTo>
                    <a:pt x="409194" y="429895"/>
                    <a:pt x="403225" y="435229"/>
                    <a:pt x="397129" y="440309"/>
                  </a:cubicBezTo>
                  <a:cubicBezTo>
                    <a:pt x="391033" y="445389"/>
                    <a:pt x="384556" y="450088"/>
                    <a:pt x="377952" y="454533"/>
                  </a:cubicBezTo>
                  <a:cubicBezTo>
                    <a:pt x="371348" y="458978"/>
                    <a:pt x="364490" y="463042"/>
                    <a:pt x="357505" y="466725"/>
                  </a:cubicBezTo>
                  <a:cubicBezTo>
                    <a:pt x="350520" y="470408"/>
                    <a:pt x="343281" y="473837"/>
                    <a:pt x="335915" y="476885"/>
                  </a:cubicBezTo>
                  <a:cubicBezTo>
                    <a:pt x="328549" y="479933"/>
                    <a:pt x="321056" y="482600"/>
                    <a:pt x="313436" y="484886"/>
                  </a:cubicBezTo>
                  <a:cubicBezTo>
                    <a:pt x="305816" y="487172"/>
                    <a:pt x="298069" y="489077"/>
                    <a:pt x="290322" y="490728"/>
                  </a:cubicBezTo>
                  <a:cubicBezTo>
                    <a:pt x="282575" y="492379"/>
                    <a:pt x="274701" y="493395"/>
                    <a:pt x="266700" y="494284"/>
                  </a:cubicBezTo>
                  <a:cubicBezTo>
                    <a:pt x="258699" y="495173"/>
                    <a:pt x="250825" y="495427"/>
                    <a:pt x="242951" y="495427"/>
                  </a:cubicBezTo>
                  <a:cubicBezTo>
                    <a:pt x="235077" y="495427"/>
                    <a:pt x="227076" y="495046"/>
                    <a:pt x="219202" y="494284"/>
                  </a:cubicBezTo>
                  <a:cubicBezTo>
                    <a:pt x="211328" y="493522"/>
                    <a:pt x="203454" y="492379"/>
                    <a:pt x="195580" y="490728"/>
                  </a:cubicBezTo>
                  <a:cubicBezTo>
                    <a:pt x="187706" y="489077"/>
                    <a:pt x="180086" y="487299"/>
                    <a:pt x="172466" y="484886"/>
                  </a:cubicBezTo>
                  <a:cubicBezTo>
                    <a:pt x="164846" y="482473"/>
                    <a:pt x="157353" y="479933"/>
                    <a:pt x="149987" y="476885"/>
                  </a:cubicBezTo>
                  <a:cubicBezTo>
                    <a:pt x="142621" y="473837"/>
                    <a:pt x="135509" y="470408"/>
                    <a:pt x="128397" y="466725"/>
                  </a:cubicBezTo>
                  <a:cubicBezTo>
                    <a:pt x="121285" y="463042"/>
                    <a:pt x="114554" y="458851"/>
                    <a:pt x="107950" y="454533"/>
                  </a:cubicBezTo>
                  <a:cubicBezTo>
                    <a:pt x="101346" y="450215"/>
                    <a:pt x="94996" y="445389"/>
                    <a:pt x="88773" y="440309"/>
                  </a:cubicBezTo>
                  <a:cubicBezTo>
                    <a:pt x="82550" y="435229"/>
                    <a:pt x="76708" y="429895"/>
                    <a:pt x="71120" y="424307"/>
                  </a:cubicBezTo>
                  <a:cubicBezTo>
                    <a:pt x="65532" y="418719"/>
                    <a:pt x="60198" y="412750"/>
                    <a:pt x="55118" y="406654"/>
                  </a:cubicBezTo>
                  <a:cubicBezTo>
                    <a:pt x="50038" y="400558"/>
                    <a:pt x="45339" y="394081"/>
                    <a:pt x="40894" y="387477"/>
                  </a:cubicBezTo>
                  <a:cubicBezTo>
                    <a:pt x="36449" y="380873"/>
                    <a:pt x="32385" y="374015"/>
                    <a:pt x="28702" y="367030"/>
                  </a:cubicBezTo>
                  <a:cubicBezTo>
                    <a:pt x="25019" y="360045"/>
                    <a:pt x="21590" y="352806"/>
                    <a:pt x="18542" y="345440"/>
                  </a:cubicBezTo>
                  <a:cubicBezTo>
                    <a:pt x="15494" y="338074"/>
                    <a:pt x="12827" y="330581"/>
                    <a:pt x="10541" y="322961"/>
                  </a:cubicBezTo>
                  <a:cubicBezTo>
                    <a:pt x="8255" y="315341"/>
                    <a:pt x="6350" y="307594"/>
                    <a:pt x="4699" y="299847"/>
                  </a:cubicBezTo>
                  <a:cubicBezTo>
                    <a:pt x="3048" y="292100"/>
                    <a:pt x="2032" y="284226"/>
                    <a:pt x="1143" y="276225"/>
                  </a:cubicBezTo>
                  <a:cubicBezTo>
                    <a:pt x="254" y="268224"/>
                    <a:pt x="0" y="260350"/>
                    <a:pt x="0" y="252476"/>
                  </a:cubicBezTo>
                  <a:close/>
                </a:path>
              </a:pathLst>
            </a:custGeom>
            <a:solidFill>
              <a:srgbClr val="00AEEF"/>
            </a:solidFill>
          </p:spPr>
        </p:sp>
        <p:sp>
          <p:nvSpPr>
            <p:cNvPr name="Freeform 67" id="67"/>
            <p:cNvSpPr/>
            <p:nvPr/>
          </p:nvSpPr>
          <p:spPr>
            <a:xfrm flipH="false" flipV="false" rot="0">
              <a:off x="363453" y="395617"/>
              <a:ext cx="14344" cy="30617"/>
            </a:xfrm>
            <a:custGeom>
              <a:avLst/>
              <a:gdLst/>
              <a:ahLst/>
              <a:cxnLst/>
              <a:rect r="r" b="b" t="t" l="l"/>
              <a:pathLst>
                <a:path h="30617" w="14344">
                  <a:moveTo>
                    <a:pt x="21" y="25642"/>
                  </a:moveTo>
                  <a:cubicBezTo>
                    <a:pt x="402" y="19800"/>
                    <a:pt x="1291" y="14339"/>
                    <a:pt x="2942" y="8751"/>
                  </a:cubicBezTo>
                  <a:cubicBezTo>
                    <a:pt x="2942" y="8624"/>
                    <a:pt x="3069" y="8497"/>
                    <a:pt x="3069" y="8243"/>
                  </a:cubicBezTo>
                  <a:lnTo>
                    <a:pt x="5101" y="3036"/>
                  </a:lnTo>
                  <a:cubicBezTo>
                    <a:pt x="6117" y="496"/>
                    <a:pt x="8911" y="-647"/>
                    <a:pt x="11324" y="369"/>
                  </a:cubicBezTo>
                  <a:cubicBezTo>
                    <a:pt x="13737" y="1385"/>
                    <a:pt x="15007" y="4179"/>
                    <a:pt x="13991" y="6592"/>
                  </a:cubicBezTo>
                  <a:lnTo>
                    <a:pt x="11959" y="11799"/>
                  </a:lnTo>
                  <a:lnTo>
                    <a:pt x="7514" y="10021"/>
                  </a:lnTo>
                  <a:lnTo>
                    <a:pt x="12213" y="11291"/>
                  </a:lnTo>
                  <a:cubicBezTo>
                    <a:pt x="10816" y="16117"/>
                    <a:pt x="10054" y="20943"/>
                    <a:pt x="9673" y="26150"/>
                  </a:cubicBezTo>
                  <a:cubicBezTo>
                    <a:pt x="9546" y="28817"/>
                    <a:pt x="7133" y="30849"/>
                    <a:pt x="4466" y="30595"/>
                  </a:cubicBezTo>
                  <a:cubicBezTo>
                    <a:pt x="1799" y="30341"/>
                    <a:pt x="-233" y="28055"/>
                    <a:pt x="21" y="25388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68" id="68"/>
            <p:cNvSpPr/>
            <p:nvPr/>
          </p:nvSpPr>
          <p:spPr>
            <a:xfrm flipH="false" flipV="false" rot="0">
              <a:off x="479228" y="540442"/>
              <a:ext cx="104397" cy="52013"/>
            </a:xfrm>
            <a:custGeom>
              <a:avLst/>
              <a:gdLst/>
              <a:ahLst/>
              <a:cxnLst/>
              <a:rect r="r" b="b" t="t" l="l"/>
              <a:pathLst>
                <a:path h="52013" w="104397">
                  <a:moveTo>
                    <a:pt x="9468" y="3880"/>
                  </a:moveTo>
                  <a:cubicBezTo>
                    <a:pt x="12262" y="13786"/>
                    <a:pt x="13659" y="17215"/>
                    <a:pt x="14929" y="19882"/>
                  </a:cubicBezTo>
                  <a:lnTo>
                    <a:pt x="10611" y="21914"/>
                  </a:lnTo>
                  <a:lnTo>
                    <a:pt x="14802" y="19501"/>
                  </a:lnTo>
                  <a:cubicBezTo>
                    <a:pt x="16453" y="22295"/>
                    <a:pt x="18739" y="25851"/>
                    <a:pt x="21152" y="28772"/>
                  </a:cubicBezTo>
                  <a:lnTo>
                    <a:pt x="17469" y="31820"/>
                  </a:lnTo>
                  <a:lnTo>
                    <a:pt x="20898" y="28391"/>
                  </a:lnTo>
                  <a:cubicBezTo>
                    <a:pt x="23692" y="31185"/>
                    <a:pt x="26486" y="33598"/>
                    <a:pt x="29915" y="36138"/>
                  </a:cubicBezTo>
                  <a:lnTo>
                    <a:pt x="27121" y="40075"/>
                  </a:lnTo>
                  <a:lnTo>
                    <a:pt x="29534" y="35884"/>
                  </a:lnTo>
                  <a:cubicBezTo>
                    <a:pt x="32328" y="37535"/>
                    <a:pt x="35884" y="39186"/>
                    <a:pt x="39313" y="40583"/>
                  </a:cubicBezTo>
                  <a:lnTo>
                    <a:pt x="37535" y="45155"/>
                  </a:lnTo>
                  <a:lnTo>
                    <a:pt x="38805" y="40456"/>
                  </a:lnTo>
                  <a:cubicBezTo>
                    <a:pt x="42869" y="41599"/>
                    <a:pt x="46933" y="42361"/>
                    <a:pt x="50235" y="42615"/>
                  </a:cubicBezTo>
                  <a:lnTo>
                    <a:pt x="49727" y="47441"/>
                  </a:lnTo>
                  <a:lnTo>
                    <a:pt x="49727" y="42615"/>
                  </a:lnTo>
                  <a:cubicBezTo>
                    <a:pt x="54426" y="42615"/>
                    <a:pt x="58490" y="42361"/>
                    <a:pt x="62554" y="41599"/>
                  </a:cubicBezTo>
                  <a:lnTo>
                    <a:pt x="63443" y="46298"/>
                  </a:lnTo>
                  <a:lnTo>
                    <a:pt x="62173" y="41599"/>
                  </a:lnTo>
                  <a:cubicBezTo>
                    <a:pt x="65602" y="40710"/>
                    <a:pt x="69031" y="39440"/>
                    <a:pt x="73095" y="37408"/>
                  </a:cubicBezTo>
                  <a:lnTo>
                    <a:pt x="75127" y="41726"/>
                  </a:lnTo>
                  <a:lnTo>
                    <a:pt x="72714" y="37535"/>
                  </a:lnTo>
                  <a:cubicBezTo>
                    <a:pt x="76270" y="35503"/>
                    <a:pt x="79064" y="33344"/>
                    <a:pt x="81985" y="30931"/>
                  </a:cubicBezTo>
                  <a:lnTo>
                    <a:pt x="85160" y="34614"/>
                  </a:lnTo>
                  <a:lnTo>
                    <a:pt x="81731" y="31185"/>
                  </a:lnTo>
                  <a:cubicBezTo>
                    <a:pt x="84525" y="28391"/>
                    <a:pt x="86938" y="25597"/>
                    <a:pt x="89351" y="22041"/>
                  </a:cubicBezTo>
                  <a:lnTo>
                    <a:pt x="93288" y="24835"/>
                  </a:lnTo>
                  <a:lnTo>
                    <a:pt x="89097" y="22422"/>
                  </a:lnTo>
                  <a:cubicBezTo>
                    <a:pt x="91129" y="18993"/>
                    <a:pt x="92653" y="15564"/>
                    <a:pt x="94050" y="11373"/>
                  </a:cubicBezTo>
                  <a:lnTo>
                    <a:pt x="98622" y="13024"/>
                  </a:lnTo>
                  <a:lnTo>
                    <a:pt x="93923" y="11881"/>
                  </a:lnTo>
                  <a:lnTo>
                    <a:pt x="94939" y="7944"/>
                  </a:lnTo>
                  <a:cubicBezTo>
                    <a:pt x="95574" y="5404"/>
                    <a:pt x="98241" y="3753"/>
                    <a:pt x="100781" y="4515"/>
                  </a:cubicBezTo>
                  <a:cubicBezTo>
                    <a:pt x="103321" y="5277"/>
                    <a:pt x="104972" y="7817"/>
                    <a:pt x="104210" y="10357"/>
                  </a:cubicBezTo>
                  <a:lnTo>
                    <a:pt x="103194" y="14294"/>
                  </a:lnTo>
                  <a:cubicBezTo>
                    <a:pt x="103194" y="14421"/>
                    <a:pt x="103067" y="14548"/>
                    <a:pt x="103067" y="14675"/>
                  </a:cubicBezTo>
                  <a:cubicBezTo>
                    <a:pt x="101416" y="19374"/>
                    <a:pt x="99638" y="23311"/>
                    <a:pt x="97352" y="27248"/>
                  </a:cubicBezTo>
                  <a:cubicBezTo>
                    <a:pt x="97225" y="27375"/>
                    <a:pt x="97225" y="27502"/>
                    <a:pt x="97098" y="27629"/>
                  </a:cubicBezTo>
                  <a:cubicBezTo>
                    <a:pt x="94304" y="31566"/>
                    <a:pt x="91510" y="34868"/>
                    <a:pt x="88462" y="38043"/>
                  </a:cubicBezTo>
                  <a:cubicBezTo>
                    <a:pt x="88335" y="38170"/>
                    <a:pt x="88208" y="38297"/>
                    <a:pt x="88208" y="38297"/>
                  </a:cubicBezTo>
                  <a:cubicBezTo>
                    <a:pt x="84906" y="41091"/>
                    <a:pt x="81604" y="43504"/>
                    <a:pt x="77667" y="45790"/>
                  </a:cubicBezTo>
                  <a:cubicBezTo>
                    <a:pt x="77540" y="45917"/>
                    <a:pt x="77413" y="45917"/>
                    <a:pt x="77286" y="46044"/>
                  </a:cubicBezTo>
                  <a:cubicBezTo>
                    <a:pt x="72714" y="48203"/>
                    <a:pt x="68777" y="49727"/>
                    <a:pt x="64713" y="50743"/>
                  </a:cubicBezTo>
                  <a:cubicBezTo>
                    <a:pt x="64586" y="50743"/>
                    <a:pt x="64459" y="50870"/>
                    <a:pt x="64332" y="50870"/>
                  </a:cubicBezTo>
                  <a:cubicBezTo>
                    <a:pt x="59633" y="51632"/>
                    <a:pt x="55061" y="52013"/>
                    <a:pt x="49854" y="52013"/>
                  </a:cubicBezTo>
                  <a:cubicBezTo>
                    <a:pt x="49727" y="52013"/>
                    <a:pt x="49600" y="52013"/>
                    <a:pt x="49473" y="52013"/>
                  </a:cubicBezTo>
                  <a:cubicBezTo>
                    <a:pt x="45409" y="51632"/>
                    <a:pt x="40837" y="50743"/>
                    <a:pt x="36265" y="49473"/>
                  </a:cubicBezTo>
                  <a:cubicBezTo>
                    <a:pt x="36138" y="49473"/>
                    <a:pt x="36011" y="49346"/>
                    <a:pt x="35884" y="49346"/>
                  </a:cubicBezTo>
                  <a:cubicBezTo>
                    <a:pt x="31947" y="47822"/>
                    <a:pt x="28010" y="45917"/>
                    <a:pt x="24581" y="44012"/>
                  </a:cubicBezTo>
                  <a:cubicBezTo>
                    <a:pt x="24454" y="43885"/>
                    <a:pt x="24327" y="43885"/>
                    <a:pt x="24200" y="43758"/>
                  </a:cubicBezTo>
                  <a:cubicBezTo>
                    <a:pt x="20263" y="40964"/>
                    <a:pt x="16961" y="38170"/>
                    <a:pt x="13786" y="34868"/>
                  </a:cubicBezTo>
                  <a:cubicBezTo>
                    <a:pt x="13659" y="34741"/>
                    <a:pt x="13532" y="34614"/>
                    <a:pt x="13532" y="34487"/>
                  </a:cubicBezTo>
                  <a:cubicBezTo>
                    <a:pt x="10865" y="31185"/>
                    <a:pt x="8198" y="27248"/>
                    <a:pt x="6293" y="23946"/>
                  </a:cubicBezTo>
                  <a:cubicBezTo>
                    <a:pt x="6293" y="23819"/>
                    <a:pt x="6166" y="23692"/>
                    <a:pt x="6166" y="23692"/>
                  </a:cubicBezTo>
                  <a:cubicBezTo>
                    <a:pt x="4515" y="20263"/>
                    <a:pt x="2991" y="16199"/>
                    <a:pt x="197" y="6166"/>
                  </a:cubicBezTo>
                  <a:cubicBezTo>
                    <a:pt x="-565" y="3626"/>
                    <a:pt x="959" y="959"/>
                    <a:pt x="3499" y="197"/>
                  </a:cubicBezTo>
                  <a:cubicBezTo>
                    <a:pt x="6039" y="-565"/>
                    <a:pt x="8706" y="959"/>
                    <a:pt x="9468" y="3499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69" id="69"/>
            <p:cNvSpPr/>
            <p:nvPr/>
          </p:nvSpPr>
          <p:spPr>
            <a:xfrm flipH="false" flipV="false" rot="0">
              <a:off x="368509" y="363571"/>
              <a:ext cx="171391" cy="117908"/>
            </a:xfrm>
            <a:custGeom>
              <a:avLst/>
              <a:gdLst/>
              <a:ahLst/>
              <a:cxnLst/>
              <a:rect r="r" b="b" t="t" l="l"/>
              <a:pathLst>
                <a:path h="117908" w="171391">
                  <a:moveTo>
                    <a:pt x="299" y="34701"/>
                  </a:moveTo>
                  <a:cubicBezTo>
                    <a:pt x="2839" y="29748"/>
                    <a:pt x="5887" y="25049"/>
                    <a:pt x="9824" y="20223"/>
                  </a:cubicBezTo>
                  <a:cubicBezTo>
                    <a:pt x="9951" y="20096"/>
                    <a:pt x="10078" y="19969"/>
                    <a:pt x="10205" y="19842"/>
                  </a:cubicBezTo>
                  <a:cubicBezTo>
                    <a:pt x="14396" y="15651"/>
                    <a:pt x="19095" y="11841"/>
                    <a:pt x="24048" y="8666"/>
                  </a:cubicBezTo>
                  <a:cubicBezTo>
                    <a:pt x="24175" y="8539"/>
                    <a:pt x="24302" y="8539"/>
                    <a:pt x="24429" y="8412"/>
                  </a:cubicBezTo>
                  <a:cubicBezTo>
                    <a:pt x="29763" y="5618"/>
                    <a:pt x="35478" y="3205"/>
                    <a:pt x="41574" y="1427"/>
                  </a:cubicBezTo>
                  <a:cubicBezTo>
                    <a:pt x="41701" y="1427"/>
                    <a:pt x="41955" y="1300"/>
                    <a:pt x="42082" y="1300"/>
                  </a:cubicBezTo>
                  <a:cubicBezTo>
                    <a:pt x="48686" y="157"/>
                    <a:pt x="52877" y="-97"/>
                    <a:pt x="61259" y="30"/>
                  </a:cubicBezTo>
                  <a:cubicBezTo>
                    <a:pt x="61386" y="30"/>
                    <a:pt x="61513" y="30"/>
                    <a:pt x="61767" y="30"/>
                  </a:cubicBezTo>
                  <a:cubicBezTo>
                    <a:pt x="67101" y="665"/>
                    <a:pt x="72435" y="1808"/>
                    <a:pt x="76753" y="3205"/>
                  </a:cubicBezTo>
                  <a:cubicBezTo>
                    <a:pt x="76880" y="3205"/>
                    <a:pt x="77007" y="3332"/>
                    <a:pt x="77134" y="3332"/>
                  </a:cubicBezTo>
                  <a:cubicBezTo>
                    <a:pt x="82468" y="5491"/>
                    <a:pt x="86659" y="7650"/>
                    <a:pt x="89961" y="9682"/>
                  </a:cubicBezTo>
                  <a:cubicBezTo>
                    <a:pt x="90088" y="9682"/>
                    <a:pt x="90088" y="9809"/>
                    <a:pt x="90215" y="9809"/>
                  </a:cubicBezTo>
                  <a:cubicBezTo>
                    <a:pt x="93390" y="12095"/>
                    <a:pt x="96692" y="14762"/>
                    <a:pt x="99994" y="17810"/>
                  </a:cubicBezTo>
                  <a:cubicBezTo>
                    <a:pt x="100121" y="17937"/>
                    <a:pt x="100121" y="17937"/>
                    <a:pt x="100248" y="18064"/>
                  </a:cubicBezTo>
                  <a:cubicBezTo>
                    <a:pt x="103296" y="21366"/>
                    <a:pt x="105709" y="24541"/>
                    <a:pt x="108503" y="28859"/>
                  </a:cubicBezTo>
                  <a:cubicBezTo>
                    <a:pt x="108630" y="28986"/>
                    <a:pt x="108630" y="29113"/>
                    <a:pt x="108757" y="29240"/>
                  </a:cubicBezTo>
                  <a:cubicBezTo>
                    <a:pt x="110535" y="32542"/>
                    <a:pt x="112059" y="35971"/>
                    <a:pt x="114091" y="42194"/>
                  </a:cubicBezTo>
                  <a:cubicBezTo>
                    <a:pt x="114091" y="42321"/>
                    <a:pt x="114218" y="42575"/>
                    <a:pt x="114218" y="42829"/>
                  </a:cubicBezTo>
                  <a:cubicBezTo>
                    <a:pt x="114853" y="46258"/>
                    <a:pt x="115615" y="50449"/>
                    <a:pt x="116123" y="54132"/>
                  </a:cubicBezTo>
                  <a:cubicBezTo>
                    <a:pt x="116631" y="57434"/>
                    <a:pt x="117139" y="60355"/>
                    <a:pt x="117520" y="62514"/>
                  </a:cubicBezTo>
                  <a:cubicBezTo>
                    <a:pt x="117647" y="63149"/>
                    <a:pt x="117774" y="63657"/>
                    <a:pt x="117901" y="64038"/>
                  </a:cubicBezTo>
                  <a:lnTo>
                    <a:pt x="113202" y="65181"/>
                  </a:lnTo>
                  <a:lnTo>
                    <a:pt x="117647" y="63276"/>
                  </a:lnTo>
                  <a:cubicBezTo>
                    <a:pt x="119298" y="67086"/>
                    <a:pt x="120314" y="68864"/>
                    <a:pt x="121584" y="70515"/>
                  </a:cubicBezTo>
                  <a:lnTo>
                    <a:pt x="117647" y="73436"/>
                  </a:lnTo>
                  <a:lnTo>
                    <a:pt x="121203" y="70134"/>
                  </a:lnTo>
                  <a:cubicBezTo>
                    <a:pt x="122854" y="71912"/>
                    <a:pt x="124759" y="73563"/>
                    <a:pt x="126537" y="74960"/>
                  </a:cubicBezTo>
                  <a:lnTo>
                    <a:pt x="123616" y="78897"/>
                  </a:lnTo>
                  <a:lnTo>
                    <a:pt x="126029" y="74706"/>
                  </a:lnTo>
                  <a:cubicBezTo>
                    <a:pt x="127680" y="75722"/>
                    <a:pt x="130474" y="76992"/>
                    <a:pt x="135554" y="78770"/>
                  </a:cubicBezTo>
                  <a:lnTo>
                    <a:pt x="133903" y="83342"/>
                  </a:lnTo>
                  <a:lnTo>
                    <a:pt x="135300" y="78770"/>
                  </a:lnTo>
                  <a:cubicBezTo>
                    <a:pt x="146476" y="82072"/>
                    <a:pt x="150794" y="83723"/>
                    <a:pt x="155366" y="86009"/>
                  </a:cubicBezTo>
                  <a:cubicBezTo>
                    <a:pt x="155620" y="86136"/>
                    <a:pt x="155747" y="86263"/>
                    <a:pt x="156001" y="86390"/>
                  </a:cubicBezTo>
                  <a:cubicBezTo>
                    <a:pt x="159303" y="88676"/>
                    <a:pt x="161462" y="90708"/>
                    <a:pt x="163494" y="92867"/>
                  </a:cubicBezTo>
                  <a:cubicBezTo>
                    <a:pt x="163621" y="92994"/>
                    <a:pt x="163748" y="93121"/>
                    <a:pt x="163748" y="93248"/>
                  </a:cubicBezTo>
                  <a:cubicBezTo>
                    <a:pt x="165526" y="95534"/>
                    <a:pt x="167558" y="98963"/>
                    <a:pt x="169082" y="102265"/>
                  </a:cubicBezTo>
                  <a:cubicBezTo>
                    <a:pt x="169209" y="102392"/>
                    <a:pt x="169209" y="102646"/>
                    <a:pt x="169336" y="102773"/>
                  </a:cubicBezTo>
                  <a:cubicBezTo>
                    <a:pt x="170352" y="106202"/>
                    <a:pt x="171114" y="109504"/>
                    <a:pt x="171368" y="112552"/>
                  </a:cubicBezTo>
                  <a:cubicBezTo>
                    <a:pt x="171622" y="115219"/>
                    <a:pt x="169717" y="117632"/>
                    <a:pt x="167050" y="117886"/>
                  </a:cubicBezTo>
                  <a:cubicBezTo>
                    <a:pt x="164383" y="118140"/>
                    <a:pt x="161970" y="116235"/>
                    <a:pt x="161716" y="113568"/>
                  </a:cubicBezTo>
                  <a:cubicBezTo>
                    <a:pt x="161462" y="111155"/>
                    <a:pt x="160954" y="108488"/>
                    <a:pt x="160065" y="105694"/>
                  </a:cubicBezTo>
                  <a:lnTo>
                    <a:pt x="164637" y="104170"/>
                  </a:lnTo>
                  <a:lnTo>
                    <a:pt x="160192" y="106202"/>
                  </a:lnTo>
                  <a:cubicBezTo>
                    <a:pt x="158922" y="103408"/>
                    <a:pt x="157271" y="100741"/>
                    <a:pt x="156001" y="99090"/>
                  </a:cubicBezTo>
                  <a:lnTo>
                    <a:pt x="159811" y="96169"/>
                  </a:lnTo>
                  <a:lnTo>
                    <a:pt x="156255" y="99471"/>
                  </a:lnTo>
                  <a:cubicBezTo>
                    <a:pt x="154731" y="97820"/>
                    <a:pt x="153080" y="96296"/>
                    <a:pt x="150286" y="94264"/>
                  </a:cubicBezTo>
                  <a:lnTo>
                    <a:pt x="153080" y="90327"/>
                  </a:lnTo>
                  <a:lnTo>
                    <a:pt x="150921" y="94645"/>
                  </a:lnTo>
                  <a:cubicBezTo>
                    <a:pt x="147238" y="92740"/>
                    <a:pt x="143555" y="91470"/>
                    <a:pt x="132379" y="88041"/>
                  </a:cubicBezTo>
                  <a:cubicBezTo>
                    <a:pt x="132252" y="88041"/>
                    <a:pt x="132125" y="87914"/>
                    <a:pt x="132125" y="87914"/>
                  </a:cubicBezTo>
                  <a:cubicBezTo>
                    <a:pt x="126918" y="86009"/>
                    <a:pt x="123616" y="84485"/>
                    <a:pt x="121203" y="83088"/>
                  </a:cubicBezTo>
                  <a:cubicBezTo>
                    <a:pt x="121076" y="82961"/>
                    <a:pt x="120949" y="82834"/>
                    <a:pt x="120695" y="82834"/>
                  </a:cubicBezTo>
                  <a:cubicBezTo>
                    <a:pt x="118409" y="81183"/>
                    <a:pt x="116123" y="79024"/>
                    <a:pt x="114091" y="76738"/>
                  </a:cubicBezTo>
                  <a:cubicBezTo>
                    <a:pt x="113964" y="76611"/>
                    <a:pt x="113837" y="76484"/>
                    <a:pt x="113710" y="76357"/>
                  </a:cubicBezTo>
                  <a:cubicBezTo>
                    <a:pt x="111932" y="73944"/>
                    <a:pt x="110535" y="71531"/>
                    <a:pt x="108630" y="67213"/>
                  </a:cubicBezTo>
                  <a:cubicBezTo>
                    <a:pt x="108503" y="66959"/>
                    <a:pt x="108503" y="66705"/>
                    <a:pt x="108376" y="66451"/>
                  </a:cubicBezTo>
                  <a:cubicBezTo>
                    <a:pt x="108249" y="65816"/>
                    <a:pt x="108122" y="65181"/>
                    <a:pt x="107995" y="64546"/>
                  </a:cubicBezTo>
                  <a:cubicBezTo>
                    <a:pt x="107487" y="62260"/>
                    <a:pt x="106979" y="59085"/>
                    <a:pt x="106471" y="55910"/>
                  </a:cubicBezTo>
                  <a:cubicBezTo>
                    <a:pt x="105836" y="52100"/>
                    <a:pt x="105201" y="48163"/>
                    <a:pt x="104566" y="44988"/>
                  </a:cubicBezTo>
                  <a:lnTo>
                    <a:pt x="109265" y="44099"/>
                  </a:lnTo>
                  <a:lnTo>
                    <a:pt x="104693" y="45623"/>
                  </a:lnTo>
                  <a:cubicBezTo>
                    <a:pt x="102788" y="39781"/>
                    <a:pt x="101518" y="36987"/>
                    <a:pt x="99994" y="34193"/>
                  </a:cubicBezTo>
                  <a:lnTo>
                    <a:pt x="104312" y="31907"/>
                  </a:lnTo>
                  <a:lnTo>
                    <a:pt x="100248" y="34574"/>
                  </a:lnTo>
                  <a:cubicBezTo>
                    <a:pt x="97708" y="30764"/>
                    <a:pt x="95549" y="27970"/>
                    <a:pt x="92882" y="25049"/>
                  </a:cubicBezTo>
                  <a:lnTo>
                    <a:pt x="96438" y="21747"/>
                  </a:lnTo>
                  <a:lnTo>
                    <a:pt x="93136" y="25303"/>
                  </a:lnTo>
                  <a:cubicBezTo>
                    <a:pt x="90215" y="22509"/>
                    <a:pt x="87294" y="20096"/>
                    <a:pt x="84500" y="18191"/>
                  </a:cubicBezTo>
                  <a:lnTo>
                    <a:pt x="87294" y="14254"/>
                  </a:lnTo>
                  <a:lnTo>
                    <a:pt x="84754" y="18318"/>
                  </a:lnTo>
                  <a:cubicBezTo>
                    <a:pt x="81960" y="16540"/>
                    <a:pt x="78150" y="14635"/>
                    <a:pt x="73324" y="12603"/>
                  </a:cubicBezTo>
                  <a:lnTo>
                    <a:pt x="75102" y="8158"/>
                  </a:lnTo>
                  <a:lnTo>
                    <a:pt x="73705" y="12730"/>
                  </a:lnTo>
                  <a:cubicBezTo>
                    <a:pt x="69895" y="11587"/>
                    <a:pt x="65196" y="10444"/>
                    <a:pt x="60497" y="9936"/>
                  </a:cubicBezTo>
                  <a:lnTo>
                    <a:pt x="61132" y="5110"/>
                  </a:lnTo>
                  <a:lnTo>
                    <a:pt x="61005" y="9936"/>
                  </a:lnTo>
                  <a:cubicBezTo>
                    <a:pt x="53131" y="9809"/>
                    <a:pt x="49575" y="10063"/>
                    <a:pt x="43860" y="11079"/>
                  </a:cubicBezTo>
                  <a:lnTo>
                    <a:pt x="42971" y="6380"/>
                  </a:lnTo>
                  <a:lnTo>
                    <a:pt x="44368" y="10952"/>
                  </a:lnTo>
                  <a:cubicBezTo>
                    <a:pt x="38907" y="12603"/>
                    <a:pt x="33827" y="14635"/>
                    <a:pt x="29001" y="17175"/>
                  </a:cubicBezTo>
                  <a:lnTo>
                    <a:pt x="26715" y="12857"/>
                  </a:lnTo>
                  <a:lnTo>
                    <a:pt x="29382" y="16921"/>
                  </a:lnTo>
                  <a:cubicBezTo>
                    <a:pt x="25064" y="19715"/>
                    <a:pt x="20746" y="23271"/>
                    <a:pt x="17190" y="26954"/>
                  </a:cubicBezTo>
                  <a:lnTo>
                    <a:pt x="13761" y="23525"/>
                  </a:lnTo>
                  <a:lnTo>
                    <a:pt x="17571" y="26573"/>
                  </a:lnTo>
                  <a:cubicBezTo>
                    <a:pt x="14142" y="30764"/>
                    <a:pt x="11475" y="34955"/>
                    <a:pt x="9062" y="39400"/>
                  </a:cubicBezTo>
                  <a:cubicBezTo>
                    <a:pt x="7792" y="41813"/>
                    <a:pt x="4871" y="42702"/>
                    <a:pt x="2585" y="41432"/>
                  </a:cubicBezTo>
                  <a:cubicBezTo>
                    <a:pt x="299" y="40162"/>
                    <a:pt x="-717" y="37241"/>
                    <a:pt x="553" y="34955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70" id="70"/>
            <p:cNvSpPr/>
            <p:nvPr/>
          </p:nvSpPr>
          <p:spPr>
            <a:xfrm flipH="false" flipV="false" rot="0">
              <a:off x="363474" y="480822"/>
              <a:ext cx="139827" cy="9652"/>
            </a:xfrm>
            <a:custGeom>
              <a:avLst/>
              <a:gdLst/>
              <a:ahLst/>
              <a:cxnLst/>
              <a:rect r="r" b="b" t="t" l="l"/>
              <a:pathLst>
                <a:path h="9652" w="139827">
                  <a:moveTo>
                    <a:pt x="135001" y="9652"/>
                  </a:moveTo>
                  <a:lnTo>
                    <a:pt x="4826" y="9652"/>
                  </a:lnTo>
                  <a:cubicBezTo>
                    <a:pt x="2159" y="9652"/>
                    <a:pt x="0" y="7493"/>
                    <a:pt x="0" y="4826"/>
                  </a:cubicBezTo>
                  <a:cubicBezTo>
                    <a:pt x="0" y="2159"/>
                    <a:pt x="2159" y="0"/>
                    <a:pt x="4826" y="0"/>
                  </a:cubicBezTo>
                  <a:lnTo>
                    <a:pt x="135001" y="0"/>
                  </a:lnTo>
                  <a:cubicBezTo>
                    <a:pt x="137668" y="0"/>
                    <a:pt x="139827" y="2159"/>
                    <a:pt x="139827" y="4826"/>
                  </a:cubicBezTo>
                  <a:cubicBezTo>
                    <a:pt x="139827" y="7493"/>
                    <a:pt x="137668" y="9652"/>
                    <a:pt x="135001" y="9652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71" id="71"/>
            <p:cNvSpPr/>
            <p:nvPr/>
          </p:nvSpPr>
          <p:spPr>
            <a:xfrm flipH="false" flipV="false" rot="0">
              <a:off x="474980" y="480822"/>
              <a:ext cx="9652" cy="27686"/>
            </a:xfrm>
            <a:custGeom>
              <a:avLst/>
              <a:gdLst/>
              <a:ahLst/>
              <a:cxnLst/>
              <a:rect r="r" b="b" t="t" l="l"/>
              <a:pathLst>
                <a:path h="27686" w="9652">
                  <a:moveTo>
                    <a:pt x="0" y="22860"/>
                  </a:moveTo>
                  <a:lnTo>
                    <a:pt x="0" y="4826"/>
                  </a:lnTo>
                  <a:cubicBezTo>
                    <a:pt x="0" y="2159"/>
                    <a:pt x="2159" y="0"/>
                    <a:pt x="4826" y="0"/>
                  </a:cubicBezTo>
                  <a:cubicBezTo>
                    <a:pt x="7493" y="0"/>
                    <a:pt x="9652" y="2159"/>
                    <a:pt x="9652" y="4826"/>
                  </a:cubicBezTo>
                  <a:lnTo>
                    <a:pt x="9652" y="22860"/>
                  </a:lnTo>
                  <a:cubicBezTo>
                    <a:pt x="9652" y="25527"/>
                    <a:pt x="7493" y="27686"/>
                    <a:pt x="4826" y="27686"/>
                  </a:cubicBezTo>
                  <a:cubicBezTo>
                    <a:pt x="2159" y="27686"/>
                    <a:pt x="0" y="25527"/>
                    <a:pt x="0" y="2286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72" id="72"/>
            <p:cNvSpPr/>
            <p:nvPr/>
          </p:nvSpPr>
          <p:spPr>
            <a:xfrm flipH="false" flipV="false" rot="0">
              <a:off x="388874" y="560959"/>
              <a:ext cx="84709" cy="9779"/>
            </a:xfrm>
            <a:custGeom>
              <a:avLst/>
              <a:gdLst/>
              <a:ahLst/>
              <a:cxnLst/>
              <a:rect r="r" b="b" t="t" l="l"/>
              <a:pathLst>
                <a:path h="9779" w="84709">
                  <a:moveTo>
                    <a:pt x="79883" y="9779"/>
                  </a:moveTo>
                  <a:lnTo>
                    <a:pt x="4826" y="9652"/>
                  </a:lnTo>
                  <a:cubicBezTo>
                    <a:pt x="2159" y="9652"/>
                    <a:pt x="0" y="7493"/>
                    <a:pt x="0" y="4826"/>
                  </a:cubicBezTo>
                  <a:cubicBezTo>
                    <a:pt x="0" y="2159"/>
                    <a:pt x="2159" y="0"/>
                    <a:pt x="4826" y="0"/>
                  </a:cubicBezTo>
                  <a:lnTo>
                    <a:pt x="79883" y="127"/>
                  </a:lnTo>
                  <a:cubicBezTo>
                    <a:pt x="82550" y="127"/>
                    <a:pt x="84709" y="2286"/>
                    <a:pt x="84709" y="4953"/>
                  </a:cubicBezTo>
                  <a:cubicBezTo>
                    <a:pt x="84709" y="7620"/>
                    <a:pt x="82550" y="9779"/>
                    <a:pt x="79883" y="9779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73" id="73"/>
            <p:cNvSpPr/>
            <p:nvPr/>
          </p:nvSpPr>
          <p:spPr>
            <a:xfrm flipH="false" flipV="false" rot="0">
              <a:off x="449072" y="508127"/>
              <a:ext cx="10160" cy="62611"/>
            </a:xfrm>
            <a:custGeom>
              <a:avLst/>
              <a:gdLst/>
              <a:ahLst/>
              <a:cxnLst/>
              <a:rect r="r" b="b" t="t" l="l"/>
              <a:pathLst>
                <a:path h="62611" w="10160">
                  <a:moveTo>
                    <a:pt x="10160" y="4826"/>
                  </a:moveTo>
                  <a:lnTo>
                    <a:pt x="9652" y="57785"/>
                  </a:lnTo>
                  <a:cubicBezTo>
                    <a:pt x="9652" y="60452"/>
                    <a:pt x="7493" y="62611"/>
                    <a:pt x="4826" y="62611"/>
                  </a:cubicBezTo>
                  <a:cubicBezTo>
                    <a:pt x="2159" y="62611"/>
                    <a:pt x="0" y="60452"/>
                    <a:pt x="0" y="57785"/>
                  </a:cubicBezTo>
                  <a:lnTo>
                    <a:pt x="508" y="4826"/>
                  </a:lnTo>
                  <a:cubicBezTo>
                    <a:pt x="508" y="2159"/>
                    <a:pt x="2667" y="0"/>
                    <a:pt x="5334" y="0"/>
                  </a:cubicBezTo>
                  <a:cubicBezTo>
                    <a:pt x="8001" y="0"/>
                    <a:pt x="10160" y="2159"/>
                    <a:pt x="10160" y="4826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74" id="74"/>
            <p:cNvSpPr/>
            <p:nvPr/>
          </p:nvSpPr>
          <p:spPr>
            <a:xfrm flipH="false" flipV="false" rot="0">
              <a:off x="422910" y="480822"/>
              <a:ext cx="9652" cy="89916"/>
            </a:xfrm>
            <a:custGeom>
              <a:avLst/>
              <a:gdLst/>
              <a:ahLst/>
              <a:cxnLst/>
              <a:rect r="r" b="b" t="t" l="l"/>
              <a:pathLst>
                <a:path h="89916" w="9652">
                  <a:moveTo>
                    <a:pt x="0" y="85090"/>
                  </a:moveTo>
                  <a:lnTo>
                    <a:pt x="0" y="4826"/>
                  </a:lnTo>
                  <a:cubicBezTo>
                    <a:pt x="0" y="2159"/>
                    <a:pt x="2159" y="0"/>
                    <a:pt x="4826" y="0"/>
                  </a:cubicBezTo>
                  <a:cubicBezTo>
                    <a:pt x="7493" y="0"/>
                    <a:pt x="9652" y="2159"/>
                    <a:pt x="9652" y="4826"/>
                  </a:cubicBezTo>
                  <a:lnTo>
                    <a:pt x="9652" y="85090"/>
                  </a:lnTo>
                  <a:cubicBezTo>
                    <a:pt x="9652" y="87757"/>
                    <a:pt x="7493" y="89916"/>
                    <a:pt x="4826" y="89916"/>
                  </a:cubicBezTo>
                  <a:cubicBezTo>
                    <a:pt x="2159" y="89916"/>
                    <a:pt x="0" y="87757"/>
                    <a:pt x="0" y="8509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75" id="75"/>
            <p:cNvSpPr/>
            <p:nvPr/>
          </p:nvSpPr>
          <p:spPr>
            <a:xfrm flipH="false" flipV="false" rot="0">
              <a:off x="395859" y="508376"/>
              <a:ext cx="10668" cy="62241"/>
            </a:xfrm>
            <a:custGeom>
              <a:avLst/>
              <a:gdLst/>
              <a:ahLst/>
              <a:cxnLst/>
              <a:rect r="r" b="b" t="t" l="l"/>
              <a:pathLst>
                <a:path h="62241" w="10668">
                  <a:moveTo>
                    <a:pt x="9652" y="4704"/>
                  </a:moveTo>
                  <a:lnTo>
                    <a:pt x="10668" y="57282"/>
                  </a:lnTo>
                  <a:cubicBezTo>
                    <a:pt x="10668" y="59949"/>
                    <a:pt x="8636" y="62108"/>
                    <a:pt x="5969" y="62235"/>
                  </a:cubicBezTo>
                  <a:cubicBezTo>
                    <a:pt x="3302" y="62362"/>
                    <a:pt x="1143" y="60203"/>
                    <a:pt x="1016" y="57536"/>
                  </a:cubicBezTo>
                  <a:lnTo>
                    <a:pt x="0" y="4958"/>
                  </a:lnTo>
                  <a:cubicBezTo>
                    <a:pt x="0" y="2291"/>
                    <a:pt x="2032" y="132"/>
                    <a:pt x="4699" y="5"/>
                  </a:cubicBezTo>
                  <a:cubicBezTo>
                    <a:pt x="7366" y="-122"/>
                    <a:pt x="9525" y="2037"/>
                    <a:pt x="9652" y="4704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76" id="76"/>
            <p:cNvSpPr/>
            <p:nvPr/>
          </p:nvSpPr>
          <p:spPr>
            <a:xfrm flipH="false" flipV="false" rot="0">
              <a:off x="491236" y="480822"/>
              <a:ext cx="12065" cy="9652"/>
            </a:xfrm>
            <a:custGeom>
              <a:avLst/>
              <a:gdLst/>
              <a:ahLst/>
              <a:cxnLst/>
              <a:rect r="r" b="b" t="t" l="l"/>
              <a:pathLst>
                <a:path h="9652" w="12065">
                  <a:moveTo>
                    <a:pt x="7239" y="9652"/>
                  </a:moveTo>
                  <a:lnTo>
                    <a:pt x="4826" y="9652"/>
                  </a:lnTo>
                  <a:cubicBezTo>
                    <a:pt x="2159" y="9652"/>
                    <a:pt x="0" y="7493"/>
                    <a:pt x="0" y="4826"/>
                  </a:cubicBezTo>
                  <a:cubicBezTo>
                    <a:pt x="0" y="2159"/>
                    <a:pt x="2159" y="0"/>
                    <a:pt x="4826" y="0"/>
                  </a:cubicBezTo>
                  <a:lnTo>
                    <a:pt x="7239" y="0"/>
                  </a:lnTo>
                  <a:cubicBezTo>
                    <a:pt x="9906" y="0"/>
                    <a:pt x="12065" y="2159"/>
                    <a:pt x="12065" y="4826"/>
                  </a:cubicBezTo>
                  <a:cubicBezTo>
                    <a:pt x="12065" y="7493"/>
                    <a:pt x="9906" y="9652"/>
                    <a:pt x="7239" y="9652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77" id="77"/>
            <p:cNvSpPr/>
            <p:nvPr/>
          </p:nvSpPr>
          <p:spPr>
            <a:xfrm flipH="false" flipV="false" rot="0">
              <a:off x="439166" y="480822"/>
              <a:ext cx="28194" cy="9652"/>
            </a:xfrm>
            <a:custGeom>
              <a:avLst/>
              <a:gdLst/>
              <a:ahLst/>
              <a:cxnLst/>
              <a:rect r="r" b="b" t="t" l="l"/>
              <a:pathLst>
                <a:path h="9652" w="28194">
                  <a:moveTo>
                    <a:pt x="23368" y="9652"/>
                  </a:moveTo>
                  <a:lnTo>
                    <a:pt x="4826" y="9652"/>
                  </a:lnTo>
                  <a:cubicBezTo>
                    <a:pt x="2159" y="9652"/>
                    <a:pt x="0" y="7493"/>
                    <a:pt x="0" y="4826"/>
                  </a:cubicBezTo>
                  <a:cubicBezTo>
                    <a:pt x="0" y="2159"/>
                    <a:pt x="2159" y="0"/>
                    <a:pt x="4826" y="0"/>
                  </a:cubicBezTo>
                  <a:lnTo>
                    <a:pt x="23368" y="0"/>
                  </a:lnTo>
                  <a:cubicBezTo>
                    <a:pt x="26035" y="0"/>
                    <a:pt x="28194" y="2159"/>
                    <a:pt x="28194" y="4826"/>
                  </a:cubicBezTo>
                  <a:cubicBezTo>
                    <a:pt x="28194" y="7493"/>
                    <a:pt x="26035" y="9652"/>
                    <a:pt x="23368" y="9652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78" id="78"/>
            <p:cNvSpPr/>
            <p:nvPr/>
          </p:nvSpPr>
          <p:spPr>
            <a:xfrm flipH="false" flipV="false" rot="0">
              <a:off x="363474" y="416687"/>
              <a:ext cx="9652" cy="72009"/>
            </a:xfrm>
            <a:custGeom>
              <a:avLst/>
              <a:gdLst/>
              <a:ahLst/>
              <a:cxnLst/>
              <a:rect r="r" b="b" t="t" l="l"/>
              <a:pathLst>
                <a:path h="72009" w="9652">
                  <a:moveTo>
                    <a:pt x="0" y="67183"/>
                  </a:moveTo>
                  <a:lnTo>
                    <a:pt x="0" y="4826"/>
                  </a:lnTo>
                  <a:cubicBezTo>
                    <a:pt x="0" y="2159"/>
                    <a:pt x="2159" y="0"/>
                    <a:pt x="4826" y="0"/>
                  </a:cubicBezTo>
                  <a:cubicBezTo>
                    <a:pt x="7493" y="0"/>
                    <a:pt x="9652" y="2159"/>
                    <a:pt x="9652" y="4826"/>
                  </a:cubicBezTo>
                  <a:lnTo>
                    <a:pt x="9652" y="67183"/>
                  </a:lnTo>
                  <a:cubicBezTo>
                    <a:pt x="9652" y="69850"/>
                    <a:pt x="7493" y="72009"/>
                    <a:pt x="4826" y="72009"/>
                  </a:cubicBezTo>
                  <a:cubicBezTo>
                    <a:pt x="2159" y="72009"/>
                    <a:pt x="0" y="69850"/>
                    <a:pt x="0" y="67183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79" id="79"/>
            <p:cNvSpPr/>
            <p:nvPr/>
          </p:nvSpPr>
          <p:spPr>
            <a:xfrm flipH="false" flipV="false" rot="0">
              <a:off x="387858" y="480822"/>
              <a:ext cx="28194" cy="9652"/>
            </a:xfrm>
            <a:custGeom>
              <a:avLst/>
              <a:gdLst/>
              <a:ahLst/>
              <a:cxnLst/>
              <a:rect r="r" b="b" t="t" l="l"/>
              <a:pathLst>
                <a:path h="9652" w="28194">
                  <a:moveTo>
                    <a:pt x="23368" y="9652"/>
                  </a:moveTo>
                  <a:lnTo>
                    <a:pt x="4826" y="9652"/>
                  </a:lnTo>
                  <a:cubicBezTo>
                    <a:pt x="2159" y="9652"/>
                    <a:pt x="0" y="7493"/>
                    <a:pt x="0" y="4826"/>
                  </a:cubicBezTo>
                  <a:cubicBezTo>
                    <a:pt x="0" y="2159"/>
                    <a:pt x="2159" y="0"/>
                    <a:pt x="4826" y="0"/>
                  </a:cubicBezTo>
                  <a:lnTo>
                    <a:pt x="23368" y="0"/>
                  </a:lnTo>
                  <a:cubicBezTo>
                    <a:pt x="26035" y="0"/>
                    <a:pt x="28194" y="2159"/>
                    <a:pt x="28194" y="4826"/>
                  </a:cubicBezTo>
                  <a:cubicBezTo>
                    <a:pt x="28194" y="7493"/>
                    <a:pt x="26035" y="9652"/>
                    <a:pt x="23368" y="9652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80" id="80"/>
            <p:cNvSpPr/>
            <p:nvPr/>
          </p:nvSpPr>
          <p:spPr>
            <a:xfrm flipH="false" flipV="false" rot="0">
              <a:off x="473296" y="540860"/>
              <a:ext cx="15560" cy="20005"/>
            </a:xfrm>
            <a:custGeom>
              <a:avLst/>
              <a:gdLst/>
              <a:ahLst/>
              <a:cxnLst/>
              <a:rect r="r" b="b" t="t" l="l"/>
              <a:pathLst>
                <a:path h="20005" w="15560">
                  <a:moveTo>
                    <a:pt x="668" y="12733"/>
                  </a:moveTo>
                  <a:lnTo>
                    <a:pt x="6510" y="2446"/>
                  </a:lnTo>
                  <a:cubicBezTo>
                    <a:pt x="7780" y="160"/>
                    <a:pt x="10828" y="-729"/>
                    <a:pt x="13114" y="668"/>
                  </a:cubicBezTo>
                  <a:cubicBezTo>
                    <a:pt x="15400" y="2065"/>
                    <a:pt x="16289" y="4986"/>
                    <a:pt x="14892" y="7272"/>
                  </a:cubicBezTo>
                  <a:lnTo>
                    <a:pt x="9050" y="17559"/>
                  </a:lnTo>
                  <a:cubicBezTo>
                    <a:pt x="7780" y="19845"/>
                    <a:pt x="4732" y="20734"/>
                    <a:pt x="2446" y="19337"/>
                  </a:cubicBezTo>
                  <a:cubicBezTo>
                    <a:pt x="160" y="17940"/>
                    <a:pt x="-729" y="15019"/>
                    <a:pt x="668" y="12733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81" id="81"/>
            <p:cNvSpPr/>
            <p:nvPr/>
          </p:nvSpPr>
          <p:spPr>
            <a:xfrm flipH="false" flipV="false" rot="0">
              <a:off x="479105" y="540827"/>
              <a:ext cx="19944" cy="15753"/>
            </a:xfrm>
            <a:custGeom>
              <a:avLst/>
              <a:gdLst/>
              <a:ahLst/>
              <a:cxnLst/>
              <a:rect r="r" b="b" t="t" l="l"/>
              <a:pathLst>
                <a:path h="15753" w="19944">
                  <a:moveTo>
                    <a:pt x="7305" y="701"/>
                  </a:moveTo>
                  <a:lnTo>
                    <a:pt x="17592" y="6797"/>
                  </a:lnTo>
                  <a:cubicBezTo>
                    <a:pt x="19878" y="8194"/>
                    <a:pt x="20640" y="11115"/>
                    <a:pt x="19243" y="13401"/>
                  </a:cubicBezTo>
                  <a:cubicBezTo>
                    <a:pt x="17846" y="15687"/>
                    <a:pt x="14925" y="16449"/>
                    <a:pt x="12639" y="15052"/>
                  </a:cubicBezTo>
                  <a:lnTo>
                    <a:pt x="2352" y="8956"/>
                  </a:lnTo>
                  <a:cubicBezTo>
                    <a:pt x="66" y="7559"/>
                    <a:pt x="-696" y="4638"/>
                    <a:pt x="701" y="2352"/>
                  </a:cubicBezTo>
                  <a:cubicBezTo>
                    <a:pt x="2098" y="66"/>
                    <a:pt x="5019" y="-696"/>
                    <a:pt x="7305" y="701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82" id="82"/>
            <p:cNvSpPr/>
            <p:nvPr/>
          </p:nvSpPr>
          <p:spPr>
            <a:xfrm flipH="false" flipV="false" rot="0">
              <a:off x="478403" y="485316"/>
              <a:ext cx="106305" cy="58371"/>
            </a:xfrm>
            <a:custGeom>
              <a:avLst/>
              <a:gdLst/>
              <a:ahLst/>
              <a:cxnLst/>
              <a:rect r="r" b="b" t="t" l="l"/>
              <a:pathLst>
                <a:path h="58371" w="106305">
                  <a:moveTo>
                    <a:pt x="133" y="48592"/>
                  </a:moveTo>
                  <a:cubicBezTo>
                    <a:pt x="768" y="41734"/>
                    <a:pt x="2546" y="35257"/>
                    <a:pt x="5594" y="29161"/>
                  </a:cubicBezTo>
                  <a:cubicBezTo>
                    <a:pt x="8642" y="23065"/>
                    <a:pt x="12833" y="17731"/>
                    <a:pt x="18040" y="13159"/>
                  </a:cubicBezTo>
                  <a:lnTo>
                    <a:pt x="21215" y="16842"/>
                  </a:lnTo>
                  <a:lnTo>
                    <a:pt x="18040" y="13159"/>
                  </a:lnTo>
                  <a:cubicBezTo>
                    <a:pt x="23247" y="8587"/>
                    <a:pt x="29089" y="5158"/>
                    <a:pt x="35566" y="2999"/>
                  </a:cubicBezTo>
                  <a:lnTo>
                    <a:pt x="37217" y="7571"/>
                  </a:lnTo>
                  <a:lnTo>
                    <a:pt x="35566" y="2999"/>
                  </a:lnTo>
                  <a:cubicBezTo>
                    <a:pt x="42043" y="713"/>
                    <a:pt x="48774" y="-303"/>
                    <a:pt x="55632" y="78"/>
                  </a:cubicBezTo>
                  <a:lnTo>
                    <a:pt x="55378" y="4904"/>
                  </a:lnTo>
                  <a:lnTo>
                    <a:pt x="55632" y="78"/>
                  </a:lnTo>
                  <a:cubicBezTo>
                    <a:pt x="62490" y="459"/>
                    <a:pt x="69094" y="1983"/>
                    <a:pt x="75317" y="4904"/>
                  </a:cubicBezTo>
                  <a:cubicBezTo>
                    <a:pt x="81540" y="7825"/>
                    <a:pt x="87001" y="11762"/>
                    <a:pt x="91827" y="16715"/>
                  </a:cubicBezTo>
                  <a:lnTo>
                    <a:pt x="88271" y="20017"/>
                  </a:lnTo>
                  <a:lnTo>
                    <a:pt x="91827" y="16715"/>
                  </a:lnTo>
                  <a:cubicBezTo>
                    <a:pt x="96526" y="21668"/>
                    <a:pt x="100209" y="27383"/>
                    <a:pt x="102622" y="33860"/>
                  </a:cubicBezTo>
                  <a:lnTo>
                    <a:pt x="98177" y="35384"/>
                  </a:lnTo>
                  <a:lnTo>
                    <a:pt x="102622" y="33606"/>
                  </a:lnTo>
                  <a:cubicBezTo>
                    <a:pt x="105162" y="39956"/>
                    <a:pt x="106305" y="46687"/>
                    <a:pt x="106305" y="53545"/>
                  </a:cubicBezTo>
                  <a:cubicBezTo>
                    <a:pt x="106305" y="56212"/>
                    <a:pt x="104146" y="58371"/>
                    <a:pt x="101479" y="58371"/>
                  </a:cubicBezTo>
                  <a:cubicBezTo>
                    <a:pt x="98812" y="58371"/>
                    <a:pt x="96653" y="56212"/>
                    <a:pt x="96653" y="53545"/>
                  </a:cubicBezTo>
                  <a:cubicBezTo>
                    <a:pt x="96653" y="47957"/>
                    <a:pt x="95764" y="42496"/>
                    <a:pt x="93605" y="37289"/>
                  </a:cubicBezTo>
                  <a:cubicBezTo>
                    <a:pt x="91573" y="32082"/>
                    <a:pt x="88652" y="27383"/>
                    <a:pt x="84715" y="23319"/>
                  </a:cubicBezTo>
                  <a:cubicBezTo>
                    <a:pt x="80778" y="19255"/>
                    <a:pt x="76333" y="15953"/>
                    <a:pt x="71253" y="13667"/>
                  </a:cubicBezTo>
                  <a:lnTo>
                    <a:pt x="73285" y="9222"/>
                  </a:lnTo>
                  <a:lnTo>
                    <a:pt x="71253" y="13667"/>
                  </a:lnTo>
                  <a:cubicBezTo>
                    <a:pt x="66173" y="11381"/>
                    <a:pt x="60712" y="9984"/>
                    <a:pt x="55124" y="9730"/>
                  </a:cubicBezTo>
                  <a:cubicBezTo>
                    <a:pt x="49536" y="9476"/>
                    <a:pt x="44075" y="10238"/>
                    <a:pt x="38741" y="12143"/>
                  </a:cubicBezTo>
                  <a:cubicBezTo>
                    <a:pt x="33407" y="14048"/>
                    <a:pt x="28708" y="16842"/>
                    <a:pt x="24390" y="20525"/>
                  </a:cubicBezTo>
                  <a:cubicBezTo>
                    <a:pt x="20199" y="24208"/>
                    <a:pt x="16770" y="28653"/>
                    <a:pt x="14230" y="33606"/>
                  </a:cubicBezTo>
                  <a:lnTo>
                    <a:pt x="9912" y="31447"/>
                  </a:lnTo>
                  <a:lnTo>
                    <a:pt x="14230" y="33606"/>
                  </a:lnTo>
                  <a:cubicBezTo>
                    <a:pt x="11690" y="38686"/>
                    <a:pt x="10166" y="43893"/>
                    <a:pt x="9658" y="49608"/>
                  </a:cubicBezTo>
                  <a:cubicBezTo>
                    <a:pt x="9404" y="52275"/>
                    <a:pt x="7118" y="54180"/>
                    <a:pt x="4451" y="54053"/>
                  </a:cubicBezTo>
                  <a:cubicBezTo>
                    <a:pt x="1784" y="53926"/>
                    <a:pt x="-121" y="51513"/>
                    <a:pt x="6" y="48846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83" id="83"/>
            <p:cNvSpPr/>
            <p:nvPr/>
          </p:nvSpPr>
          <p:spPr>
            <a:xfrm flipH="false" flipV="false" rot="0">
              <a:off x="566026" y="527799"/>
              <a:ext cx="19075" cy="15900"/>
            </a:xfrm>
            <a:custGeom>
              <a:avLst/>
              <a:gdLst/>
              <a:ahLst/>
              <a:cxnLst/>
              <a:rect r="r" b="b" t="t" l="l"/>
              <a:pathLst>
                <a:path h="15900" w="19075">
                  <a:moveTo>
                    <a:pt x="7506" y="775"/>
                  </a:moveTo>
                  <a:lnTo>
                    <a:pt x="16904" y="6998"/>
                  </a:lnTo>
                  <a:cubicBezTo>
                    <a:pt x="19190" y="8522"/>
                    <a:pt x="19698" y="11443"/>
                    <a:pt x="18301" y="13729"/>
                  </a:cubicBezTo>
                  <a:cubicBezTo>
                    <a:pt x="16904" y="16015"/>
                    <a:pt x="13856" y="16523"/>
                    <a:pt x="11570" y="15126"/>
                  </a:cubicBezTo>
                  <a:lnTo>
                    <a:pt x="2172" y="8903"/>
                  </a:lnTo>
                  <a:cubicBezTo>
                    <a:pt x="-114" y="7379"/>
                    <a:pt x="-622" y="4458"/>
                    <a:pt x="775" y="2172"/>
                  </a:cubicBezTo>
                  <a:cubicBezTo>
                    <a:pt x="2172" y="-114"/>
                    <a:pt x="5220" y="-622"/>
                    <a:pt x="7506" y="775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84" id="84"/>
            <p:cNvSpPr/>
            <p:nvPr/>
          </p:nvSpPr>
          <p:spPr>
            <a:xfrm flipH="false" flipV="false" rot="0">
              <a:off x="575848" y="524756"/>
              <a:ext cx="17085" cy="19320"/>
            </a:xfrm>
            <a:custGeom>
              <a:avLst/>
              <a:gdLst/>
              <a:ahLst/>
              <a:cxnLst/>
              <a:rect r="r" b="b" t="t" l="l"/>
              <a:pathLst>
                <a:path h="19320" w="17085">
                  <a:moveTo>
                    <a:pt x="16099" y="7755"/>
                  </a:moveTo>
                  <a:lnTo>
                    <a:pt x="8606" y="17407"/>
                  </a:lnTo>
                  <a:cubicBezTo>
                    <a:pt x="6955" y="19566"/>
                    <a:pt x="3907" y="19947"/>
                    <a:pt x="1875" y="18296"/>
                  </a:cubicBezTo>
                  <a:cubicBezTo>
                    <a:pt x="-157" y="16645"/>
                    <a:pt x="-665" y="13597"/>
                    <a:pt x="986" y="11565"/>
                  </a:cubicBezTo>
                  <a:lnTo>
                    <a:pt x="8479" y="1913"/>
                  </a:lnTo>
                  <a:cubicBezTo>
                    <a:pt x="10130" y="-246"/>
                    <a:pt x="13178" y="-627"/>
                    <a:pt x="15210" y="1024"/>
                  </a:cubicBezTo>
                  <a:cubicBezTo>
                    <a:pt x="17242" y="2675"/>
                    <a:pt x="17750" y="5723"/>
                    <a:pt x="16099" y="7755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85" id="85"/>
            <p:cNvSpPr/>
            <p:nvPr/>
          </p:nvSpPr>
          <p:spPr>
            <a:xfrm flipH="false" flipV="false" rot="0">
              <a:off x="363891" y="533478"/>
              <a:ext cx="34640" cy="37146"/>
            </a:xfrm>
            <a:custGeom>
              <a:avLst/>
              <a:gdLst/>
              <a:ahLst/>
              <a:cxnLst/>
              <a:rect r="r" b="b" t="t" l="l"/>
              <a:pathLst>
                <a:path h="37146" w="34640">
                  <a:moveTo>
                    <a:pt x="29936" y="37133"/>
                  </a:moveTo>
                  <a:cubicBezTo>
                    <a:pt x="25745" y="37260"/>
                    <a:pt x="21554" y="36498"/>
                    <a:pt x="17744" y="34720"/>
                  </a:cubicBezTo>
                  <a:lnTo>
                    <a:pt x="19649" y="30275"/>
                  </a:lnTo>
                  <a:lnTo>
                    <a:pt x="17744" y="34720"/>
                  </a:lnTo>
                  <a:cubicBezTo>
                    <a:pt x="13807" y="33069"/>
                    <a:pt x="10505" y="30656"/>
                    <a:pt x="7584" y="27481"/>
                  </a:cubicBezTo>
                  <a:cubicBezTo>
                    <a:pt x="4790" y="24306"/>
                    <a:pt x="2631" y="20750"/>
                    <a:pt x="1361" y="16686"/>
                  </a:cubicBezTo>
                  <a:cubicBezTo>
                    <a:pt x="91" y="12622"/>
                    <a:pt x="-290" y="8431"/>
                    <a:pt x="218" y="4240"/>
                  </a:cubicBezTo>
                  <a:cubicBezTo>
                    <a:pt x="599" y="1573"/>
                    <a:pt x="3012" y="-332"/>
                    <a:pt x="5679" y="49"/>
                  </a:cubicBezTo>
                  <a:cubicBezTo>
                    <a:pt x="8346" y="430"/>
                    <a:pt x="10251" y="2843"/>
                    <a:pt x="9870" y="5510"/>
                  </a:cubicBezTo>
                  <a:cubicBezTo>
                    <a:pt x="9489" y="8304"/>
                    <a:pt x="9743" y="11098"/>
                    <a:pt x="10632" y="13765"/>
                  </a:cubicBezTo>
                  <a:lnTo>
                    <a:pt x="6060" y="15162"/>
                  </a:lnTo>
                  <a:lnTo>
                    <a:pt x="10632" y="13765"/>
                  </a:lnTo>
                  <a:cubicBezTo>
                    <a:pt x="11521" y="16432"/>
                    <a:pt x="12918" y="18845"/>
                    <a:pt x="14823" y="21004"/>
                  </a:cubicBezTo>
                  <a:lnTo>
                    <a:pt x="11267" y="24306"/>
                  </a:lnTo>
                  <a:lnTo>
                    <a:pt x="14823" y="21004"/>
                  </a:lnTo>
                  <a:cubicBezTo>
                    <a:pt x="16728" y="23163"/>
                    <a:pt x="19014" y="24687"/>
                    <a:pt x="21554" y="25830"/>
                  </a:cubicBezTo>
                  <a:cubicBezTo>
                    <a:pt x="24221" y="26973"/>
                    <a:pt x="26888" y="27481"/>
                    <a:pt x="29682" y="27354"/>
                  </a:cubicBezTo>
                  <a:cubicBezTo>
                    <a:pt x="32349" y="27227"/>
                    <a:pt x="34508" y="29386"/>
                    <a:pt x="34635" y="32053"/>
                  </a:cubicBezTo>
                  <a:cubicBezTo>
                    <a:pt x="34762" y="34720"/>
                    <a:pt x="32603" y="36879"/>
                    <a:pt x="29936" y="37006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86" id="86"/>
            <p:cNvSpPr/>
            <p:nvPr/>
          </p:nvSpPr>
          <p:spPr>
            <a:xfrm flipH="false" flipV="false" rot="0">
              <a:off x="363474" y="479171"/>
              <a:ext cx="9906" cy="64008"/>
            </a:xfrm>
            <a:custGeom>
              <a:avLst/>
              <a:gdLst/>
              <a:ahLst/>
              <a:cxnLst/>
              <a:rect r="r" b="b" t="t" l="l"/>
              <a:pathLst>
                <a:path h="64008" w="9906">
                  <a:moveTo>
                    <a:pt x="254" y="59182"/>
                  </a:moveTo>
                  <a:lnTo>
                    <a:pt x="0" y="4826"/>
                  </a:lnTo>
                  <a:cubicBezTo>
                    <a:pt x="0" y="2159"/>
                    <a:pt x="2159" y="0"/>
                    <a:pt x="4826" y="0"/>
                  </a:cubicBezTo>
                  <a:cubicBezTo>
                    <a:pt x="7493" y="0"/>
                    <a:pt x="9652" y="2159"/>
                    <a:pt x="9652" y="4826"/>
                  </a:cubicBezTo>
                  <a:lnTo>
                    <a:pt x="9906" y="59182"/>
                  </a:lnTo>
                  <a:cubicBezTo>
                    <a:pt x="9906" y="61849"/>
                    <a:pt x="7747" y="64008"/>
                    <a:pt x="5080" y="64008"/>
                  </a:cubicBezTo>
                  <a:cubicBezTo>
                    <a:pt x="2413" y="64008"/>
                    <a:pt x="254" y="61849"/>
                    <a:pt x="254" y="59182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TextBox 87" id="87"/>
          <p:cNvSpPr txBox="true"/>
          <p:nvPr/>
        </p:nvSpPr>
        <p:spPr>
          <a:xfrm rot="0">
            <a:off x="924589" y="743391"/>
            <a:ext cx="17363411" cy="19466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866"/>
              </a:lnSpc>
            </a:pPr>
            <a:r>
              <a:rPr lang="en-US" b="true" sz="5391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ÉTHIQUE, CONFIDENTIALITÉ ET BONNES PRATIQUES</a:t>
            </a:r>
          </a:p>
        </p:txBody>
      </p:sp>
      <p:sp>
        <p:nvSpPr>
          <p:cNvPr name="TextBox 88" id="88"/>
          <p:cNvSpPr txBox="true"/>
          <p:nvPr/>
        </p:nvSpPr>
        <p:spPr>
          <a:xfrm rot="0">
            <a:off x="1702834" y="2331648"/>
            <a:ext cx="53076" cy="584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22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89" id="89"/>
          <p:cNvSpPr txBox="true"/>
          <p:nvPr/>
        </p:nvSpPr>
        <p:spPr>
          <a:xfrm rot="0">
            <a:off x="1199921" y="8500583"/>
            <a:ext cx="6526093" cy="8138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3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Connaître les limites des outils pour maintenir une posture professionnelle et équitable.</a:t>
            </a:r>
          </a:p>
        </p:txBody>
      </p:sp>
      <p:sp>
        <p:nvSpPr>
          <p:cNvPr name="TextBox 90" id="90"/>
          <p:cNvSpPr txBox="true"/>
          <p:nvPr/>
        </p:nvSpPr>
        <p:spPr>
          <a:xfrm rot="0">
            <a:off x="1199921" y="5219460"/>
            <a:ext cx="7538112" cy="8386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3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Identifier les principales vulnérabilités liées à l'usage de l'IA dans les processus RH.</a:t>
            </a:r>
          </a:p>
        </p:txBody>
      </p:sp>
      <p:sp>
        <p:nvSpPr>
          <p:cNvPr name="TextBox 91" id="91"/>
          <p:cNvSpPr txBox="true"/>
          <p:nvPr/>
        </p:nvSpPr>
        <p:spPr>
          <a:xfrm rot="0">
            <a:off x="924589" y="2773200"/>
            <a:ext cx="14907843" cy="3359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68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Utiliser l'IA en RH impose une </a:t>
            </a:r>
            <a:r>
              <a:rPr lang="en-US" sz="2048">
                <a:solidFill>
                  <a:srgbClr val="00AEEF"/>
                </a:solidFill>
                <a:latin typeface="Source Sans 3"/>
                <a:ea typeface="Source Sans 3"/>
                <a:cs typeface="Source Sans 3"/>
                <a:sym typeface="Source Sans 3"/>
              </a:rPr>
              <a:t>posture responsable</a:t>
            </a: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: comprendre les risques, protéger les données et formaliser un cadre d'usage collectif.</a:t>
            </a:r>
          </a:p>
        </p:txBody>
      </p:sp>
      <p:sp>
        <p:nvSpPr>
          <p:cNvPr name="TextBox 92" id="92"/>
          <p:cNvSpPr txBox="true"/>
          <p:nvPr/>
        </p:nvSpPr>
        <p:spPr>
          <a:xfrm rot="0">
            <a:off x="9549389" y="5219460"/>
            <a:ext cx="7046779" cy="8386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3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Poser un cadre de confidentialité adapté aux données sensibles manipulées par les équipes RH.</a:t>
            </a:r>
          </a:p>
        </p:txBody>
      </p:sp>
      <p:sp>
        <p:nvSpPr>
          <p:cNvPr name="TextBox 93" id="93"/>
          <p:cNvSpPr txBox="true"/>
          <p:nvPr/>
        </p:nvSpPr>
        <p:spPr>
          <a:xfrm rot="0">
            <a:off x="9549389" y="8500583"/>
            <a:ext cx="7384119" cy="8138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3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Définir collectivement les bonnes pratiques d'utilisation au sein de l'entreprise.</a:t>
            </a:r>
          </a:p>
        </p:txBody>
      </p:sp>
      <p:sp>
        <p:nvSpPr>
          <p:cNvPr name="TextBox 94" id="94"/>
          <p:cNvSpPr txBox="true"/>
          <p:nvPr/>
        </p:nvSpPr>
        <p:spPr>
          <a:xfrm rot="0">
            <a:off x="1199921" y="7927778"/>
            <a:ext cx="2889141" cy="4508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Identifier les biais</a:t>
            </a:r>
          </a:p>
        </p:txBody>
      </p:sp>
      <p:sp>
        <p:nvSpPr>
          <p:cNvPr name="TextBox 95" id="95"/>
          <p:cNvSpPr txBox="true"/>
          <p:nvPr/>
        </p:nvSpPr>
        <p:spPr>
          <a:xfrm rot="0">
            <a:off x="1199921" y="4656180"/>
            <a:ext cx="3750667" cy="4508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Comprendre les risques</a:t>
            </a:r>
          </a:p>
        </p:txBody>
      </p:sp>
      <p:sp>
        <p:nvSpPr>
          <p:cNvPr name="TextBox 96" id="96"/>
          <p:cNvSpPr txBox="true"/>
          <p:nvPr/>
        </p:nvSpPr>
        <p:spPr>
          <a:xfrm rot="0">
            <a:off x="9549389" y="4656180"/>
            <a:ext cx="3361985" cy="4508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Protéger les données</a:t>
            </a:r>
          </a:p>
        </p:txBody>
      </p:sp>
      <p:sp>
        <p:nvSpPr>
          <p:cNvPr name="TextBox 97" id="97"/>
          <p:cNvSpPr txBox="true"/>
          <p:nvPr/>
        </p:nvSpPr>
        <p:spPr>
          <a:xfrm rot="0">
            <a:off x="9549389" y="7927778"/>
            <a:ext cx="3844265" cy="4508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Formaliser les pratiques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6963" y="2632495"/>
            <a:ext cx="10453897" cy="6269295"/>
            <a:chOff x="0" y="0"/>
            <a:chExt cx="8724900" cy="5232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725027" cy="5232400"/>
            </a:xfrm>
            <a:custGeom>
              <a:avLst/>
              <a:gdLst/>
              <a:ahLst/>
              <a:cxnLst/>
              <a:rect r="r" b="b" t="t" l="l"/>
              <a:pathLst>
                <a:path h="5232400" w="8725027">
                  <a:moveTo>
                    <a:pt x="75946" y="0"/>
                  </a:moveTo>
                  <a:cubicBezTo>
                    <a:pt x="65913" y="0"/>
                    <a:pt x="56261" y="1905"/>
                    <a:pt x="46863" y="5715"/>
                  </a:cubicBezTo>
                  <a:cubicBezTo>
                    <a:pt x="37465" y="9525"/>
                    <a:pt x="29337" y="15113"/>
                    <a:pt x="22225" y="22225"/>
                  </a:cubicBezTo>
                  <a:cubicBezTo>
                    <a:pt x="15113" y="29337"/>
                    <a:pt x="9652" y="37592"/>
                    <a:pt x="5842" y="46863"/>
                  </a:cubicBezTo>
                  <a:cubicBezTo>
                    <a:pt x="2032" y="56134"/>
                    <a:pt x="0" y="65913"/>
                    <a:pt x="0" y="76073"/>
                  </a:cubicBezTo>
                  <a:lnTo>
                    <a:pt x="0" y="5156327"/>
                  </a:lnTo>
                  <a:cubicBezTo>
                    <a:pt x="0" y="5166360"/>
                    <a:pt x="1905" y="5176139"/>
                    <a:pt x="5842" y="5185410"/>
                  </a:cubicBezTo>
                  <a:cubicBezTo>
                    <a:pt x="9779" y="5194681"/>
                    <a:pt x="15240" y="5202936"/>
                    <a:pt x="22352" y="5210048"/>
                  </a:cubicBezTo>
                  <a:cubicBezTo>
                    <a:pt x="29464" y="5217160"/>
                    <a:pt x="37719" y="5222621"/>
                    <a:pt x="46990" y="5226558"/>
                  </a:cubicBezTo>
                  <a:cubicBezTo>
                    <a:pt x="56134" y="5230368"/>
                    <a:pt x="65659" y="5232273"/>
                    <a:pt x="75565" y="5232400"/>
                  </a:cubicBezTo>
                  <a:lnTo>
                    <a:pt x="8649462" y="5232400"/>
                  </a:lnTo>
                  <a:cubicBezTo>
                    <a:pt x="8659368" y="5232273"/>
                    <a:pt x="8668893" y="5230368"/>
                    <a:pt x="8678037" y="5226558"/>
                  </a:cubicBezTo>
                  <a:cubicBezTo>
                    <a:pt x="8687308" y="5222748"/>
                    <a:pt x="8695563" y="5217160"/>
                    <a:pt x="8702675" y="5210048"/>
                  </a:cubicBezTo>
                  <a:cubicBezTo>
                    <a:pt x="8709787" y="5202936"/>
                    <a:pt x="8715248" y="5194681"/>
                    <a:pt x="8719185" y="5185410"/>
                  </a:cubicBezTo>
                  <a:cubicBezTo>
                    <a:pt x="8723122" y="5176139"/>
                    <a:pt x="8725027" y="5166360"/>
                    <a:pt x="8725027" y="5156327"/>
                  </a:cubicBezTo>
                  <a:lnTo>
                    <a:pt x="8725027" y="76073"/>
                  </a:lnTo>
                  <a:cubicBezTo>
                    <a:pt x="8725027" y="66040"/>
                    <a:pt x="8723122" y="56261"/>
                    <a:pt x="8719185" y="46990"/>
                  </a:cubicBezTo>
                  <a:cubicBezTo>
                    <a:pt x="8715248" y="37719"/>
                    <a:pt x="8709787" y="29464"/>
                    <a:pt x="8702675" y="22352"/>
                  </a:cubicBezTo>
                  <a:cubicBezTo>
                    <a:pt x="8695563" y="15240"/>
                    <a:pt x="8687308" y="9779"/>
                    <a:pt x="8678037" y="5842"/>
                  </a:cubicBezTo>
                  <a:cubicBezTo>
                    <a:pt x="8668766" y="1905"/>
                    <a:pt x="8658987" y="127"/>
                    <a:pt x="8648954" y="127"/>
                  </a:cubicBezTo>
                  <a:close/>
                </a:path>
              </a:pathLst>
            </a:custGeom>
            <a:blipFill>
              <a:blip r:embed="rId2"/>
              <a:stretch>
                <a:fillRect l="0" t="0" r="1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2004746" y="2312944"/>
            <a:ext cx="60867" cy="1993392"/>
            <a:chOff x="0" y="0"/>
            <a:chExt cx="38100" cy="1247775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" cy="1247775"/>
            </a:xfrm>
            <a:custGeom>
              <a:avLst/>
              <a:gdLst/>
              <a:ahLst/>
              <a:cxnLst/>
              <a:rect r="r" b="b" t="t" l="l"/>
              <a:pathLst>
                <a:path h="1247775" w="38100">
                  <a:moveTo>
                    <a:pt x="0" y="1247775"/>
                  </a:moveTo>
                  <a:lnTo>
                    <a:pt x="38100" y="1247775"/>
                  </a:lnTo>
                  <a:lnTo>
                    <a:pt x="381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2004746" y="4762838"/>
            <a:ext cx="60867" cy="2008609"/>
            <a:chOff x="0" y="0"/>
            <a:chExt cx="38100" cy="12573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" cy="1257300"/>
            </a:xfrm>
            <a:custGeom>
              <a:avLst/>
              <a:gdLst/>
              <a:ahLst/>
              <a:cxnLst/>
              <a:rect r="r" b="b" t="t" l="l"/>
              <a:pathLst>
                <a:path h="1257300" w="38100">
                  <a:moveTo>
                    <a:pt x="0" y="1257300"/>
                  </a:moveTo>
                  <a:lnTo>
                    <a:pt x="38100" y="1257300"/>
                  </a:lnTo>
                  <a:lnTo>
                    <a:pt x="381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12004746" y="7227949"/>
            <a:ext cx="60867" cy="1993392"/>
            <a:chOff x="0" y="0"/>
            <a:chExt cx="38100" cy="124777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8100" cy="1247775"/>
            </a:xfrm>
            <a:custGeom>
              <a:avLst/>
              <a:gdLst/>
              <a:ahLst/>
              <a:cxnLst/>
              <a:rect r="r" b="b" t="t" l="l"/>
              <a:pathLst>
                <a:path h="1247775" w="38100">
                  <a:moveTo>
                    <a:pt x="0" y="1247775"/>
                  </a:moveTo>
                  <a:lnTo>
                    <a:pt x="38100" y="1247775"/>
                  </a:lnTo>
                  <a:lnTo>
                    <a:pt x="381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924589" y="924106"/>
            <a:ext cx="15269580" cy="7179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91"/>
              </a:lnSpc>
            </a:pPr>
            <a:r>
              <a:rPr lang="en-US" sz="5391">
                <a:solidFill>
                  <a:srgbClr val="102C40"/>
                </a:solidFill>
                <a:latin typeface="Josefin Sans"/>
                <a:ea typeface="Josefin Sans"/>
                <a:cs typeface="Josefin Sans"/>
                <a:sym typeface="Josefin Sans"/>
              </a:rPr>
              <a:t>L'IA GÉNÉRATIVE ET CHATGPT DANS LES RH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2706405" y="2004053"/>
            <a:ext cx="111752" cy="14153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6739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 </a:t>
            </a:r>
          </a:p>
          <a:p>
            <a:pPr algn="r">
              <a:lnSpc>
                <a:spcPts val="5122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2962777" y="3624812"/>
            <a:ext cx="53076" cy="584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22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2358551" y="4463473"/>
            <a:ext cx="1461157" cy="7271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612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ChatGPT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668592" y="5262528"/>
            <a:ext cx="53076" cy="574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2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3344625" y="6074706"/>
            <a:ext cx="53076" cy="584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22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2358551" y="6919059"/>
            <a:ext cx="4985626" cy="21502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39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Le rôle clé</a:t>
            </a:r>
          </a:p>
          <a:p>
            <a:pPr algn="l">
              <a:lnSpc>
                <a:spcPts val="331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ChatGPT n'est pas un décideur, c'est un </a:t>
            </a:r>
            <a:r>
              <a:rPr lang="en-US" b="true" sz="2048">
                <a:solidFill>
                  <a:srgbClr val="3B3535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copilote de production et d'analyse</a:t>
            </a: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, centré sur l'aide à la décision humaine.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2358551" y="2099303"/>
            <a:ext cx="2225250" cy="6413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0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IA</a:t>
            </a:r>
            <a:r>
              <a:rPr lang="en-US" b="true" sz="2695">
                <a:solidFill>
                  <a:srgbClr val="00000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 </a:t>
            </a: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Générative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2358551" y="2959342"/>
            <a:ext cx="4900264" cy="3876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1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Des outils capables de produire du texte, des 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2358551" y="3370193"/>
            <a:ext cx="4904628" cy="412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1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synthèses, des idées et des reformulations à 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2358551" y="3796262"/>
            <a:ext cx="4455353" cy="3876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1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partir d'une consigne en langage naturel.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2358551" y="5433978"/>
            <a:ext cx="4967432" cy="388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3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Un assistant conversationnel polyvalent pour 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2358551" y="5844830"/>
            <a:ext cx="4511016" cy="403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3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rédiger, résumer, structurer, comparer et 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2358551" y="6255681"/>
            <a:ext cx="4524601" cy="388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3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proposer des variantes de documents RH.</a:t>
            </a:r>
          </a:p>
        </p:txBody>
      </p:sp>
    </p:spTree>
  </p:cSld>
  <p:clrMapOvr>
    <a:masterClrMapping/>
  </p:clrMapOvr>
</p:sld>
</file>

<file path=ppt/slides/slide7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42883" y="742"/>
            <a:ext cx="6300838" cy="10276625"/>
            <a:chOff x="0" y="0"/>
            <a:chExt cx="5715000" cy="932112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715000" cy="9321165"/>
            </a:xfrm>
            <a:custGeom>
              <a:avLst/>
              <a:gdLst/>
              <a:ahLst/>
              <a:cxnLst/>
              <a:rect r="r" b="b" t="t" l="l"/>
              <a:pathLst>
                <a:path h="9321165" w="5715000">
                  <a:moveTo>
                    <a:pt x="0" y="0"/>
                  </a:moveTo>
                  <a:lnTo>
                    <a:pt x="5715000" y="0"/>
                  </a:lnTo>
                  <a:lnTo>
                    <a:pt x="5715000" y="9321165"/>
                  </a:lnTo>
                  <a:lnTo>
                    <a:pt x="0" y="93211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22" t="-7" r="-122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7762478" y="3533132"/>
            <a:ext cx="9035864" cy="2020931"/>
          </a:xfrm>
          <a:custGeom>
            <a:avLst/>
            <a:gdLst/>
            <a:ahLst/>
            <a:cxnLst/>
            <a:rect r="r" b="b" t="t" l="l"/>
            <a:pathLst>
              <a:path h="2020931" w="9035864">
                <a:moveTo>
                  <a:pt x="0" y="0"/>
                </a:moveTo>
                <a:lnTo>
                  <a:pt x="9035864" y="0"/>
                </a:lnTo>
                <a:lnTo>
                  <a:pt x="9035864" y="2020931"/>
                </a:lnTo>
                <a:lnTo>
                  <a:pt x="0" y="202093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762478" y="5605407"/>
            <a:ext cx="9035864" cy="2034933"/>
          </a:xfrm>
          <a:custGeom>
            <a:avLst/>
            <a:gdLst/>
            <a:ahLst/>
            <a:cxnLst/>
            <a:rect r="r" b="b" t="t" l="l"/>
            <a:pathLst>
              <a:path h="2034933" w="9035864">
                <a:moveTo>
                  <a:pt x="0" y="0"/>
                </a:moveTo>
                <a:lnTo>
                  <a:pt x="9035864" y="0"/>
                </a:lnTo>
                <a:lnTo>
                  <a:pt x="9035864" y="2034933"/>
                </a:lnTo>
                <a:lnTo>
                  <a:pt x="0" y="203493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762478" y="7691685"/>
            <a:ext cx="9035864" cy="2020931"/>
          </a:xfrm>
          <a:custGeom>
            <a:avLst/>
            <a:gdLst/>
            <a:ahLst/>
            <a:cxnLst/>
            <a:rect r="r" b="b" t="t" l="l"/>
            <a:pathLst>
              <a:path h="2020931" w="9035864">
                <a:moveTo>
                  <a:pt x="0" y="0"/>
                </a:moveTo>
                <a:lnTo>
                  <a:pt x="9035864" y="0"/>
                </a:lnTo>
                <a:lnTo>
                  <a:pt x="9035864" y="2020931"/>
                </a:lnTo>
                <a:lnTo>
                  <a:pt x="0" y="202093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8214094" y="4398043"/>
            <a:ext cx="7849444" cy="7318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76"/>
              </a:lnSpc>
            </a:pPr>
            <a:r>
              <a:rPr lang="en-US" sz="188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Ne partager que le </a:t>
            </a:r>
            <a:r>
              <a:rPr lang="en-US" b="true" sz="1885">
                <a:solidFill>
                  <a:srgbClr val="3B3535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strict nécessaire</a:t>
            </a:r>
            <a:r>
              <a:rPr lang="en-US" sz="188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dans les prompts, anonymiser dès que possible.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7881648" y="650095"/>
            <a:ext cx="7923706" cy="1563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71"/>
              </a:lnSpc>
            </a:pPr>
            <a:r>
              <a:rPr lang="en-US" b="true" sz="4961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GESTION DES DONNÉES SENSIBLES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214094" y="2367804"/>
            <a:ext cx="48838" cy="5388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13"/>
              </a:lnSpc>
            </a:pPr>
            <a:r>
              <a:rPr lang="en-US" sz="188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881648" y="2529729"/>
            <a:ext cx="9523450" cy="7525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86"/>
              </a:lnSpc>
            </a:pPr>
            <a:r>
              <a:rPr lang="en-US" sz="188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Les données RH touchent à l'intime : identité, rémunération, santé, évaluations, contentieux. Leur protection est </a:t>
            </a:r>
            <a:r>
              <a:rPr lang="en-US" b="true" sz="1885">
                <a:solidFill>
                  <a:srgbClr val="3B3535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essentielle</a:t>
            </a:r>
            <a:r>
              <a:rPr lang="en-US" sz="188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8232997" y="8522525"/>
            <a:ext cx="7930221" cy="768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86"/>
              </a:lnSpc>
            </a:pPr>
            <a:r>
              <a:rPr lang="en-US" sz="188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Définir les données </a:t>
            </a:r>
            <a:r>
              <a:rPr lang="en-US" b="true" sz="1885">
                <a:solidFill>
                  <a:srgbClr val="3B3535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autorisées, interdites et pseudonymisées</a:t>
            </a:r>
            <a:r>
              <a:rPr lang="en-US" sz="188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dans un cadre partagé et formalisé.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8232997" y="6459775"/>
            <a:ext cx="8302432" cy="7454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76"/>
              </a:lnSpc>
            </a:pPr>
            <a:r>
              <a:rPr lang="en-US" sz="188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Ne jamais injecter de données personnelles non indispensables dans un outil d'IA générative.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232997" y="3838658"/>
            <a:ext cx="3131166" cy="4194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72"/>
              </a:lnSpc>
            </a:pPr>
            <a:r>
              <a:rPr lang="en-US" b="true" sz="2480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Principe de prudence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8232997" y="7997211"/>
            <a:ext cx="3430008" cy="4194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72"/>
              </a:lnSpc>
            </a:pPr>
            <a:r>
              <a:rPr lang="en-US" b="true" sz="2480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Politique d'usage claire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8232997" y="5924936"/>
            <a:ext cx="4187411" cy="4194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72"/>
              </a:lnSpc>
            </a:pPr>
            <a:r>
              <a:rPr lang="en-US" b="true" sz="2480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Bannir les données sensibles</a:t>
            </a:r>
          </a:p>
        </p:txBody>
      </p:sp>
    </p:spTree>
  </p:cSld>
  <p:clrMapOvr>
    <a:masterClrMapping/>
  </p:clrMapOvr>
</p:sld>
</file>

<file path=ppt/slides/slide7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15326" y="2619172"/>
            <a:ext cx="7151398" cy="7165177"/>
            <a:chOff x="0" y="0"/>
            <a:chExt cx="6591300" cy="660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591300" cy="6604000"/>
            </a:xfrm>
            <a:custGeom>
              <a:avLst/>
              <a:gdLst/>
              <a:ahLst/>
              <a:cxnLst/>
              <a:rect r="r" b="b" t="t" l="l"/>
              <a:pathLst>
                <a:path h="6604000" w="6591300">
                  <a:moveTo>
                    <a:pt x="75946" y="0"/>
                  </a:moveTo>
                  <a:cubicBezTo>
                    <a:pt x="65913" y="0"/>
                    <a:pt x="56261" y="1905"/>
                    <a:pt x="46863" y="5842"/>
                  </a:cubicBezTo>
                  <a:cubicBezTo>
                    <a:pt x="37465" y="9779"/>
                    <a:pt x="29337" y="15240"/>
                    <a:pt x="22225" y="22352"/>
                  </a:cubicBezTo>
                  <a:cubicBezTo>
                    <a:pt x="15113" y="29464"/>
                    <a:pt x="9652" y="37592"/>
                    <a:pt x="5842" y="46863"/>
                  </a:cubicBezTo>
                  <a:cubicBezTo>
                    <a:pt x="2032" y="56134"/>
                    <a:pt x="0" y="65913"/>
                    <a:pt x="0" y="76073"/>
                  </a:cubicBezTo>
                  <a:lnTo>
                    <a:pt x="0" y="6527927"/>
                  </a:lnTo>
                  <a:cubicBezTo>
                    <a:pt x="0" y="6537960"/>
                    <a:pt x="1905" y="6547739"/>
                    <a:pt x="5842" y="6557010"/>
                  </a:cubicBezTo>
                  <a:cubicBezTo>
                    <a:pt x="9779" y="6566281"/>
                    <a:pt x="15240" y="6574536"/>
                    <a:pt x="22352" y="6581648"/>
                  </a:cubicBezTo>
                  <a:cubicBezTo>
                    <a:pt x="29464" y="6588760"/>
                    <a:pt x="37719" y="6594221"/>
                    <a:pt x="46990" y="6598158"/>
                  </a:cubicBezTo>
                  <a:cubicBezTo>
                    <a:pt x="56261" y="6602095"/>
                    <a:pt x="66040" y="6604000"/>
                    <a:pt x="76073" y="6604000"/>
                  </a:cubicBezTo>
                  <a:lnTo>
                    <a:pt x="6515227" y="6604000"/>
                  </a:lnTo>
                  <a:cubicBezTo>
                    <a:pt x="6525260" y="6604000"/>
                    <a:pt x="6535039" y="6602095"/>
                    <a:pt x="6544310" y="6598158"/>
                  </a:cubicBezTo>
                  <a:cubicBezTo>
                    <a:pt x="6553581" y="6594221"/>
                    <a:pt x="6561836" y="6588760"/>
                    <a:pt x="6568948" y="6581648"/>
                  </a:cubicBezTo>
                  <a:cubicBezTo>
                    <a:pt x="6576060" y="6574536"/>
                    <a:pt x="6581521" y="6566281"/>
                    <a:pt x="6585458" y="6557010"/>
                  </a:cubicBezTo>
                  <a:cubicBezTo>
                    <a:pt x="6589395" y="6547739"/>
                    <a:pt x="6591300" y="6537960"/>
                    <a:pt x="6591300" y="6527927"/>
                  </a:cubicBezTo>
                  <a:lnTo>
                    <a:pt x="6591300" y="76073"/>
                  </a:lnTo>
                  <a:cubicBezTo>
                    <a:pt x="6591300" y="66040"/>
                    <a:pt x="6589395" y="56261"/>
                    <a:pt x="6585458" y="46990"/>
                  </a:cubicBezTo>
                  <a:cubicBezTo>
                    <a:pt x="6581521" y="37719"/>
                    <a:pt x="6576060" y="29464"/>
                    <a:pt x="6568948" y="22352"/>
                  </a:cubicBezTo>
                  <a:cubicBezTo>
                    <a:pt x="6561836" y="15240"/>
                    <a:pt x="6553581" y="9779"/>
                    <a:pt x="6544310" y="5842"/>
                  </a:cubicBezTo>
                  <a:cubicBezTo>
                    <a:pt x="6535039" y="1905"/>
                    <a:pt x="6525260" y="0"/>
                    <a:pt x="6515227" y="0"/>
                  </a:cubicBez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9534853" y="3569936"/>
            <a:ext cx="55117" cy="2232228"/>
            <a:chOff x="0" y="0"/>
            <a:chExt cx="38100" cy="154305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8100" cy="1543050"/>
            </a:xfrm>
            <a:custGeom>
              <a:avLst/>
              <a:gdLst/>
              <a:ahLst/>
              <a:cxnLst/>
              <a:rect r="r" b="b" t="t" l="l"/>
              <a:pathLst>
                <a:path h="1543050" w="38100">
                  <a:moveTo>
                    <a:pt x="0" y="1543050"/>
                  </a:moveTo>
                  <a:lnTo>
                    <a:pt x="38100" y="1543050"/>
                  </a:lnTo>
                  <a:lnTo>
                    <a:pt x="381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9534853" y="6215540"/>
            <a:ext cx="55117" cy="2618045"/>
            <a:chOff x="0" y="0"/>
            <a:chExt cx="38100" cy="180975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8100" cy="1809750"/>
            </a:xfrm>
            <a:custGeom>
              <a:avLst/>
              <a:gdLst/>
              <a:ahLst/>
              <a:cxnLst/>
              <a:rect r="r" b="b" t="t" l="l"/>
              <a:pathLst>
                <a:path h="1809750" w="38100">
                  <a:moveTo>
                    <a:pt x="0" y="1809750"/>
                  </a:moveTo>
                  <a:lnTo>
                    <a:pt x="38100" y="1809750"/>
                  </a:lnTo>
                  <a:lnTo>
                    <a:pt x="381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13462867" y="3569936"/>
            <a:ext cx="55117" cy="2232228"/>
            <a:chOff x="0" y="0"/>
            <a:chExt cx="38100" cy="154305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8100" cy="1543050"/>
            </a:xfrm>
            <a:custGeom>
              <a:avLst/>
              <a:gdLst/>
              <a:ahLst/>
              <a:cxnLst/>
              <a:rect r="r" b="b" t="t" l="l"/>
              <a:pathLst>
                <a:path h="1543050" w="38100">
                  <a:moveTo>
                    <a:pt x="0" y="1543050"/>
                  </a:moveTo>
                  <a:lnTo>
                    <a:pt x="38100" y="1543050"/>
                  </a:lnTo>
                  <a:lnTo>
                    <a:pt x="381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3462867" y="6215540"/>
            <a:ext cx="55117" cy="2618045"/>
            <a:chOff x="0" y="0"/>
            <a:chExt cx="38100" cy="180975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38100" cy="1809750"/>
            </a:xfrm>
            <a:custGeom>
              <a:avLst/>
              <a:gdLst/>
              <a:ahLst/>
              <a:cxnLst/>
              <a:rect r="r" b="b" t="t" l="l"/>
              <a:pathLst>
                <a:path h="1809750" w="38100">
                  <a:moveTo>
                    <a:pt x="0" y="1809750"/>
                  </a:moveTo>
                  <a:lnTo>
                    <a:pt x="38100" y="1809750"/>
                  </a:lnTo>
                  <a:lnTo>
                    <a:pt x="381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1028700" y="1314292"/>
            <a:ext cx="12044783" cy="4245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41"/>
              </a:lnSpc>
            </a:pPr>
            <a:r>
              <a:rPr lang="en-US" b="true" sz="4882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RISQUES LIÉS À L'UTILISATION DE L'IA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788922" y="1500736"/>
            <a:ext cx="48062" cy="5340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38"/>
              </a:lnSpc>
            </a:pPr>
            <a:r>
              <a:rPr lang="en-US" sz="185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115326" y="1875548"/>
            <a:ext cx="10342905" cy="3340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97"/>
              </a:lnSpc>
            </a:pPr>
            <a:r>
              <a:rPr lang="en-US" sz="185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Quatre</a:t>
            </a:r>
            <a:r>
              <a:rPr lang="en-US" sz="185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85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risques</a:t>
            </a:r>
            <a:r>
              <a:rPr lang="en-US" sz="185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85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majeurs</a:t>
            </a:r>
            <a:r>
              <a:rPr lang="en-US" sz="185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85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à</a:t>
            </a:r>
            <a:r>
              <a:rPr lang="en-US" sz="185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85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connaître</a:t>
            </a:r>
            <a:r>
              <a:rPr lang="en-US" sz="185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85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pour</a:t>
            </a:r>
            <a:r>
              <a:rPr lang="en-US" sz="185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85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adopter</a:t>
            </a:r>
            <a:r>
              <a:rPr lang="en-US" sz="185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85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une</a:t>
            </a:r>
            <a:r>
              <a:rPr lang="en-US" sz="185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85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posture</a:t>
            </a:r>
            <a:r>
              <a:rPr lang="en-US" sz="185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85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professionnelle</a:t>
            </a:r>
            <a:r>
              <a:rPr lang="en-US" sz="185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85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lucide</a:t>
            </a:r>
            <a:r>
              <a:rPr lang="en-US" sz="185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85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face</a:t>
            </a:r>
            <a:r>
              <a:rPr lang="en-US" sz="185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85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aux</a:t>
            </a:r>
            <a:r>
              <a:rPr lang="en-US" sz="185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85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outils</a:t>
            </a:r>
            <a:r>
              <a:rPr lang="en-US" sz="1855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85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d'IA.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850906" y="7229453"/>
            <a:ext cx="3345261" cy="1537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144"/>
              </a:lnSpc>
            </a:pPr>
            <a:r>
              <a:rPr lang="en-US" sz="195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L'IA ignore souvent les nuances </a:t>
            </a:r>
            <a:r>
              <a:rPr lang="en-US" b="true" sz="1955">
                <a:solidFill>
                  <a:srgbClr val="3B3535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juridiques, conventionnelles ou culturelles</a:t>
            </a:r>
            <a:r>
              <a:rPr lang="en-US" sz="195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propres à votre organisation.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850892" y="4198032"/>
            <a:ext cx="3345275" cy="15582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24"/>
              </a:lnSpc>
            </a:pPr>
            <a:r>
              <a:rPr lang="en-US" sz="195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L'outil peut </a:t>
            </a:r>
            <a:r>
              <a:rPr lang="en-US" b="true" sz="1955">
                <a:solidFill>
                  <a:srgbClr val="3B3535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inventer</a:t>
            </a:r>
            <a:r>
              <a:rPr lang="en-US" sz="195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une règle, une jurisprudence ou une justification avec une </a:t>
            </a:r>
          </a:p>
          <a:p>
            <a:pPr algn="l">
              <a:lnSpc>
                <a:spcPts val="3429"/>
              </a:lnSpc>
            </a:pPr>
            <a:r>
              <a:rPr lang="en-US" sz="195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apparente assurance.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3783674" y="7229453"/>
            <a:ext cx="3475626" cy="1537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44"/>
              </a:lnSpc>
            </a:pPr>
            <a:r>
              <a:rPr lang="en-US" sz="195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Risque de réponses trop uniformes, inadaptées à la </a:t>
            </a:r>
            <a:r>
              <a:rPr lang="en-US" b="true" sz="1955">
                <a:solidFill>
                  <a:srgbClr val="3B3535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complexité des situations humaines</a:t>
            </a:r>
            <a:r>
              <a:rPr lang="en-US" sz="195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3783674" y="4198032"/>
            <a:ext cx="3475626" cy="15582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24"/>
              </a:lnSpc>
            </a:pPr>
            <a:r>
              <a:rPr lang="en-US" sz="195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Une réponse bien rédigée peut sembler fiable. </a:t>
            </a:r>
            <a:r>
              <a:rPr lang="en-US" b="true" sz="1955">
                <a:solidFill>
                  <a:srgbClr val="3B3535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Toute information critique doit être </a:t>
            </a:r>
          </a:p>
          <a:p>
            <a:pPr algn="l">
              <a:lnSpc>
                <a:spcPts val="3429"/>
              </a:lnSpc>
            </a:pPr>
            <a:r>
              <a:rPr lang="en-US" b="true" sz="1955">
                <a:solidFill>
                  <a:srgbClr val="3B3535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vérifiée</a:t>
            </a:r>
            <a:r>
              <a:rPr lang="en-US" sz="1955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par un humain.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851141" y="3593845"/>
            <a:ext cx="2119312" cy="4308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57"/>
              </a:lnSpc>
            </a:pPr>
            <a:r>
              <a:rPr lang="en-US" b="true" sz="2541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Hallucinations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9850892" y="6500379"/>
            <a:ext cx="2945309" cy="3954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61"/>
              </a:lnSpc>
            </a:pPr>
            <a:r>
              <a:rPr lang="en-US" b="true" sz="2541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Décontextualisation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3783674" y="3593845"/>
            <a:ext cx="1921867" cy="4308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57"/>
              </a:lnSpc>
            </a:pPr>
            <a:r>
              <a:rPr lang="en-US" b="true" sz="2541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Surconfiance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3783674" y="6307430"/>
            <a:ext cx="2481337" cy="3954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61"/>
              </a:lnSpc>
            </a:pPr>
            <a:r>
              <a:rPr lang="en-US" b="true" sz="2541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Standardisation 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3783674" y="6663966"/>
            <a:ext cx="1347515" cy="3954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61"/>
              </a:lnSpc>
            </a:pPr>
            <a:r>
              <a:rPr lang="en-US" b="true" sz="2541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excessive</a:t>
            </a:r>
          </a:p>
        </p:txBody>
      </p:sp>
    </p:spTree>
  </p:cSld>
  <p:clrMapOvr>
    <a:masterClrMapping/>
  </p:clrMapOvr>
</p:sld>
</file>

<file path=ppt/slides/slide7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24258" y="449"/>
            <a:ext cx="6847531" cy="10286102"/>
            <a:chOff x="0" y="0"/>
            <a:chExt cx="5715000" cy="858485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715000" cy="8584819"/>
            </a:xfrm>
            <a:custGeom>
              <a:avLst/>
              <a:gdLst/>
              <a:ahLst/>
              <a:cxnLst/>
              <a:rect r="r" b="b" t="t" l="l"/>
              <a:pathLst>
                <a:path h="8584819" w="5715000">
                  <a:moveTo>
                    <a:pt x="0" y="0"/>
                  </a:moveTo>
                  <a:lnTo>
                    <a:pt x="5715000" y="0"/>
                  </a:lnTo>
                  <a:lnTo>
                    <a:pt x="5715000" y="8584819"/>
                  </a:lnTo>
                  <a:lnTo>
                    <a:pt x="0" y="8584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74" t="-3" r="-74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7673044" y="3444049"/>
            <a:ext cx="781121" cy="796337"/>
            <a:chOff x="0" y="0"/>
            <a:chExt cx="488950" cy="498475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68326" y="68453"/>
              <a:ext cx="352171" cy="361569"/>
            </a:xfrm>
            <a:custGeom>
              <a:avLst/>
              <a:gdLst/>
              <a:ahLst/>
              <a:cxnLst/>
              <a:rect r="r" b="b" t="t" l="l"/>
              <a:pathLst>
                <a:path h="361569" w="352171">
                  <a:moveTo>
                    <a:pt x="0" y="309499"/>
                  </a:moveTo>
                  <a:lnTo>
                    <a:pt x="0" y="52070"/>
                  </a:lnTo>
                  <a:cubicBezTo>
                    <a:pt x="0" y="48641"/>
                    <a:pt x="381" y="45212"/>
                    <a:pt x="1016" y="41910"/>
                  </a:cubicBezTo>
                  <a:cubicBezTo>
                    <a:pt x="1651" y="38608"/>
                    <a:pt x="2667" y="35306"/>
                    <a:pt x="3937" y="32131"/>
                  </a:cubicBezTo>
                  <a:cubicBezTo>
                    <a:pt x="5207" y="28956"/>
                    <a:pt x="6858" y="25908"/>
                    <a:pt x="8763" y="23114"/>
                  </a:cubicBezTo>
                  <a:cubicBezTo>
                    <a:pt x="10668" y="20320"/>
                    <a:pt x="12827" y="17653"/>
                    <a:pt x="15240" y="15240"/>
                  </a:cubicBezTo>
                  <a:cubicBezTo>
                    <a:pt x="17653" y="12827"/>
                    <a:pt x="20320" y="10668"/>
                    <a:pt x="23114" y="8763"/>
                  </a:cubicBezTo>
                  <a:cubicBezTo>
                    <a:pt x="25908" y="6858"/>
                    <a:pt x="28956" y="5207"/>
                    <a:pt x="32131" y="3937"/>
                  </a:cubicBezTo>
                  <a:cubicBezTo>
                    <a:pt x="35306" y="2667"/>
                    <a:pt x="38608" y="1651"/>
                    <a:pt x="41910" y="1016"/>
                  </a:cubicBezTo>
                  <a:cubicBezTo>
                    <a:pt x="45212" y="381"/>
                    <a:pt x="48641" y="0"/>
                    <a:pt x="52070" y="0"/>
                  </a:cubicBezTo>
                  <a:lnTo>
                    <a:pt x="300101" y="0"/>
                  </a:lnTo>
                  <a:cubicBezTo>
                    <a:pt x="303530" y="0"/>
                    <a:pt x="306959" y="381"/>
                    <a:pt x="310261" y="1016"/>
                  </a:cubicBezTo>
                  <a:cubicBezTo>
                    <a:pt x="313563" y="1651"/>
                    <a:pt x="316865" y="2667"/>
                    <a:pt x="320040" y="3937"/>
                  </a:cubicBezTo>
                  <a:cubicBezTo>
                    <a:pt x="323215" y="5207"/>
                    <a:pt x="326263" y="6858"/>
                    <a:pt x="329057" y="8763"/>
                  </a:cubicBezTo>
                  <a:cubicBezTo>
                    <a:pt x="331851" y="10668"/>
                    <a:pt x="334518" y="12827"/>
                    <a:pt x="336931" y="15240"/>
                  </a:cubicBezTo>
                  <a:cubicBezTo>
                    <a:pt x="339344" y="17653"/>
                    <a:pt x="341503" y="20320"/>
                    <a:pt x="343408" y="23114"/>
                  </a:cubicBezTo>
                  <a:cubicBezTo>
                    <a:pt x="345313" y="25908"/>
                    <a:pt x="346964" y="28956"/>
                    <a:pt x="348234" y="32131"/>
                  </a:cubicBezTo>
                  <a:cubicBezTo>
                    <a:pt x="349504" y="35306"/>
                    <a:pt x="350520" y="38608"/>
                    <a:pt x="351155" y="41910"/>
                  </a:cubicBezTo>
                  <a:cubicBezTo>
                    <a:pt x="351790" y="45212"/>
                    <a:pt x="352171" y="48641"/>
                    <a:pt x="352171" y="52070"/>
                  </a:cubicBezTo>
                  <a:lnTo>
                    <a:pt x="352171" y="309499"/>
                  </a:lnTo>
                  <a:cubicBezTo>
                    <a:pt x="352171" y="312928"/>
                    <a:pt x="351790" y="316357"/>
                    <a:pt x="351155" y="319659"/>
                  </a:cubicBezTo>
                  <a:cubicBezTo>
                    <a:pt x="350520" y="322961"/>
                    <a:pt x="349504" y="326263"/>
                    <a:pt x="348234" y="329438"/>
                  </a:cubicBezTo>
                  <a:cubicBezTo>
                    <a:pt x="346964" y="332613"/>
                    <a:pt x="345313" y="335661"/>
                    <a:pt x="343408" y="338455"/>
                  </a:cubicBezTo>
                  <a:cubicBezTo>
                    <a:pt x="341503" y="341249"/>
                    <a:pt x="339344" y="343916"/>
                    <a:pt x="336931" y="346329"/>
                  </a:cubicBezTo>
                  <a:cubicBezTo>
                    <a:pt x="334518" y="348742"/>
                    <a:pt x="331851" y="350901"/>
                    <a:pt x="329057" y="352806"/>
                  </a:cubicBezTo>
                  <a:cubicBezTo>
                    <a:pt x="326263" y="354711"/>
                    <a:pt x="323215" y="356362"/>
                    <a:pt x="320040" y="357632"/>
                  </a:cubicBezTo>
                  <a:cubicBezTo>
                    <a:pt x="316865" y="358902"/>
                    <a:pt x="313563" y="359918"/>
                    <a:pt x="310261" y="360553"/>
                  </a:cubicBezTo>
                  <a:cubicBezTo>
                    <a:pt x="306959" y="361188"/>
                    <a:pt x="303530" y="361569"/>
                    <a:pt x="300101" y="361569"/>
                  </a:cubicBezTo>
                  <a:lnTo>
                    <a:pt x="52197" y="361569"/>
                  </a:lnTo>
                  <a:cubicBezTo>
                    <a:pt x="48768" y="361569"/>
                    <a:pt x="45339" y="361188"/>
                    <a:pt x="42037" y="360553"/>
                  </a:cubicBezTo>
                  <a:cubicBezTo>
                    <a:pt x="38735" y="359918"/>
                    <a:pt x="35433" y="358902"/>
                    <a:pt x="32258" y="357632"/>
                  </a:cubicBezTo>
                  <a:cubicBezTo>
                    <a:pt x="29083" y="356362"/>
                    <a:pt x="26035" y="354711"/>
                    <a:pt x="23241" y="352806"/>
                  </a:cubicBezTo>
                  <a:cubicBezTo>
                    <a:pt x="20447" y="350901"/>
                    <a:pt x="17780" y="348742"/>
                    <a:pt x="15367" y="346329"/>
                  </a:cubicBezTo>
                  <a:cubicBezTo>
                    <a:pt x="12954" y="343916"/>
                    <a:pt x="10795" y="341249"/>
                    <a:pt x="8890" y="338455"/>
                  </a:cubicBezTo>
                  <a:cubicBezTo>
                    <a:pt x="6985" y="335661"/>
                    <a:pt x="5334" y="332613"/>
                    <a:pt x="4064" y="329438"/>
                  </a:cubicBezTo>
                  <a:cubicBezTo>
                    <a:pt x="2794" y="326263"/>
                    <a:pt x="1778" y="322961"/>
                    <a:pt x="1143" y="319659"/>
                  </a:cubicBezTo>
                  <a:cubicBezTo>
                    <a:pt x="508" y="316357"/>
                    <a:pt x="127" y="312928"/>
                    <a:pt x="127" y="309499"/>
                  </a:cubicBezTo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63500" y="63500"/>
              <a:ext cx="362077" cy="371475"/>
            </a:xfrm>
            <a:custGeom>
              <a:avLst/>
              <a:gdLst/>
              <a:ahLst/>
              <a:cxnLst/>
              <a:rect r="r" b="b" t="t" l="l"/>
              <a:pathLst>
                <a:path h="371475" w="362077">
                  <a:moveTo>
                    <a:pt x="0" y="314452"/>
                  </a:moveTo>
                  <a:lnTo>
                    <a:pt x="0" y="57023"/>
                  </a:lnTo>
                  <a:lnTo>
                    <a:pt x="4826" y="57023"/>
                  </a:lnTo>
                  <a:lnTo>
                    <a:pt x="0" y="57023"/>
                  </a:lnTo>
                  <a:cubicBezTo>
                    <a:pt x="0" y="53213"/>
                    <a:pt x="381" y="49530"/>
                    <a:pt x="1143" y="45847"/>
                  </a:cubicBezTo>
                  <a:cubicBezTo>
                    <a:pt x="1905" y="42164"/>
                    <a:pt x="2921" y="38608"/>
                    <a:pt x="4445" y="35179"/>
                  </a:cubicBezTo>
                  <a:lnTo>
                    <a:pt x="8890" y="36957"/>
                  </a:lnTo>
                  <a:lnTo>
                    <a:pt x="4445" y="35179"/>
                  </a:lnTo>
                  <a:cubicBezTo>
                    <a:pt x="5842" y="31750"/>
                    <a:pt x="7620" y="28448"/>
                    <a:pt x="9652" y="25273"/>
                  </a:cubicBezTo>
                  <a:cubicBezTo>
                    <a:pt x="11684" y="22225"/>
                    <a:pt x="14097" y="19304"/>
                    <a:pt x="16764" y="16637"/>
                  </a:cubicBezTo>
                  <a:lnTo>
                    <a:pt x="20193" y="20066"/>
                  </a:lnTo>
                  <a:lnTo>
                    <a:pt x="16764" y="16637"/>
                  </a:lnTo>
                  <a:cubicBezTo>
                    <a:pt x="19431" y="13970"/>
                    <a:pt x="22352" y="11684"/>
                    <a:pt x="25400" y="9525"/>
                  </a:cubicBezTo>
                  <a:cubicBezTo>
                    <a:pt x="28448" y="7493"/>
                    <a:pt x="31750" y="5715"/>
                    <a:pt x="35306" y="4318"/>
                  </a:cubicBezTo>
                  <a:cubicBezTo>
                    <a:pt x="38735" y="2921"/>
                    <a:pt x="42291" y="1778"/>
                    <a:pt x="45974" y="1143"/>
                  </a:cubicBezTo>
                  <a:lnTo>
                    <a:pt x="46863" y="5842"/>
                  </a:lnTo>
                  <a:lnTo>
                    <a:pt x="45974" y="1143"/>
                  </a:lnTo>
                  <a:cubicBezTo>
                    <a:pt x="49657" y="381"/>
                    <a:pt x="53340" y="0"/>
                    <a:pt x="57150" y="0"/>
                  </a:cubicBezTo>
                  <a:lnTo>
                    <a:pt x="57150" y="4826"/>
                  </a:lnTo>
                  <a:lnTo>
                    <a:pt x="57150" y="0"/>
                  </a:lnTo>
                  <a:lnTo>
                    <a:pt x="304927" y="0"/>
                  </a:lnTo>
                  <a:lnTo>
                    <a:pt x="304927" y="4826"/>
                  </a:lnTo>
                  <a:lnTo>
                    <a:pt x="304927" y="0"/>
                  </a:lnTo>
                  <a:cubicBezTo>
                    <a:pt x="308610" y="0"/>
                    <a:pt x="312420" y="381"/>
                    <a:pt x="316103" y="1143"/>
                  </a:cubicBezTo>
                  <a:lnTo>
                    <a:pt x="315214" y="5842"/>
                  </a:lnTo>
                  <a:lnTo>
                    <a:pt x="316103" y="1143"/>
                  </a:lnTo>
                  <a:cubicBezTo>
                    <a:pt x="319786" y="1905"/>
                    <a:pt x="323342" y="2921"/>
                    <a:pt x="326771" y="4318"/>
                  </a:cubicBezTo>
                  <a:cubicBezTo>
                    <a:pt x="330200" y="5715"/>
                    <a:pt x="333502" y="7493"/>
                    <a:pt x="336677" y="9525"/>
                  </a:cubicBezTo>
                  <a:lnTo>
                    <a:pt x="334010" y="13462"/>
                  </a:lnTo>
                  <a:lnTo>
                    <a:pt x="336677" y="9525"/>
                  </a:lnTo>
                  <a:cubicBezTo>
                    <a:pt x="339852" y="11557"/>
                    <a:pt x="342646" y="13970"/>
                    <a:pt x="345313" y="16637"/>
                  </a:cubicBezTo>
                  <a:cubicBezTo>
                    <a:pt x="347980" y="19304"/>
                    <a:pt x="350266" y="22225"/>
                    <a:pt x="352425" y="25273"/>
                  </a:cubicBezTo>
                  <a:cubicBezTo>
                    <a:pt x="354457" y="28448"/>
                    <a:pt x="356235" y="31623"/>
                    <a:pt x="357632" y="35179"/>
                  </a:cubicBezTo>
                  <a:lnTo>
                    <a:pt x="353187" y="36957"/>
                  </a:lnTo>
                  <a:lnTo>
                    <a:pt x="357632" y="35179"/>
                  </a:lnTo>
                  <a:cubicBezTo>
                    <a:pt x="359029" y="38608"/>
                    <a:pt x="360172" y="42164"/>
                    <a:pt x="360934" y="45847"/>
                  </a:cubicBezTo>
                  <a:lnTo>
                    <a:pt x="356235" y="46736"/>
                  </a:lnTo>
                  <a:lnTo>
                    <a:pt x="360934" y="45847"/>
                  </a:lnTo>
                  <a:cubicBezTo>
                    <a:pt x="361696" y="49530"/>
                    <a:pt x="362077" y="53213"/>
                    <a:pt x="362077" y="57023"/>
                  </a:cubicBezTo>
                  <a:lnTo>
                    <a:pt x="357251" y="57023"/>
                  </a:lnTo>
                  <a:lnTo>
                    <a:pt x="362077" y="57023"/>
                  </a:lnTo>
                  <a:lnTo>
                    <a:pt x="362077" y="314452"/>
                  </a:lnTo>
                  <a:lnTo>
                    <a:pt x="357251" y="314452"/>
                  </a:lnTo>
                  <a:lnTo>
                    <a:pt x="362077" y="314452"/>
                  </a:lnTo>
                  <a:cubicBezTo>
                    <a:pt x="362077" y="318135"/>
                    <a:pt x="361696" y="321945"/>
                    <a:pt x="360934" y="325628"/>
                  </a:cubicBezTo>
                  <a:lnTo>
                    <a:pt x="356235" y="324739"/>
                  </a:lnTo>
                  <a:lnTo>
                    <a:pt x="360934" y="325628"/>
                  </a:lnTo>
                  <a:cubicBezTo>
                    <a:pt x="360172" y="329311"/>
                    <a:pt x="359156" y="332867"/>
                    <a:pt x="357759" y="336296"/>
                  </a:cubicBezTo>
                  <a:cubicBezTo>
                    <a:pt x="356362" y="339725"/>
                    <a:pt x="354584" y="343027"/>
                    <a:pt x="352552" y="346202"/>
                  </a:cubicBezTo>
                  <a:cubicBezTo>
                    <a:pt x="350520" y="349250"/>
                    <a:pt x="348107" y="352171"/>
                    <a:pt x="345440" y="354838"/>
                  </a:cubicBezTo>
                  <a:lnTo>
                    <a:pt x="342011" y="351409"/>
                  </a:lnTo>
                  <a:lnTo>
                    <a:pt x="345440" y="354838"/>
                  </a:lnTo>
                  <a:cubicBezTo>
                    <a:pt x="342773" y="357505"/>
                    <a:pt x="339852" y="359791"/>
                    <a:pt x="336804" y="361950"/>
                  </a:cubicBezTo>
                  <a:lnTo>
                    <a:pt x="334137" y="358013"/>
                  </a:lnTo>
                  <a:lnTo>
                    <a:pt x="336804" y="361950"/>
                  </a:lnTo>
                  <a:cubicBezTo>
                    <a:pt x="333629" y="363982"/>
                    <a:pt x="330454" y="365760"/>
                    <a:pt x="327025" y="367157"/>
                  </a:cubicBezTo>
                  <a:cubicBezTo>
                    <a:pt x="323596" y="368554"/>
                    <a:pt x="320040" y="369697"/>
                    <a:pt x="316357" y="370332"/>
                  </a:cubicBezTo>
                  <a:lnTo>
                    <a:pt x="315468" y="365633"/>
                  </a:lnTo>
                  <a:lnTo>
                    <a:pt x="316357" y="370332"/>
                  </a:lnTo>
                  <a:cubicBezTo>
                    <a:pt x="312674" y="371094"/>
                    <a:pt x="308991" y="371475"/>
                    <a:pt x="305181" y="371475"/>
                  </a:cubicBezTo>
                  <a:lnTo>
                    <a:pt x="305181" y="366649"/>
                  </a:lnTo>
                  <a:lnTo>
                    <a:pt x="305181" y="371475"/>
                  </a:lnTo>
                  <a:lnTo>
                    <a:pt x="57023" y="371475"/>
                  </a:lnTo>
                  <a:lnTo>
                    <a:pt x="57023" y="366649"/>
                  </a:lnTo>
                  <a:lnTo>
                    <a:pt x="57023" y="371475"/>
                  </a:lnTo>
                  <a:cubicBezTo>
                    <a:pt x="53340" y="371475"/>
                    <a:pt x="49530" y="371094"/>
                    <a:pt x="45847" y="370332"/>
                  </a:cubicBezTo>
                  <a:lnTo>
                    <a:pt x="46736" y="365633"/>
                  </a:lnTo>
                  <a:lnTo>
                    <a:pt x="45847" y="370332"/>
                  </a:lnTo>
                  <a:cubicBezTo>
                    <a:pt x="42164" y="369570"/>
                    <a:pt x="38608" y="368554"/>
                    <a:pt x="35179" y="367157"/>
                  </a:cubicBezTo>
                  <a:cubicBezTo>
                    <a:pt x="31750" y="365760"/>
                    <a:pt x="28448" y="363982"/>
                    <a:pt x="25400" y="361950"/>
                  </a:cubicBezTo>
                  <a:cubicBezTo>
                    <a:pt x="22352" y="359918"/>
                    <a:pt x="19431" y="357505"/>
                    <a:pt x="16764" y="354838"/>
                  </a:cubicBezTo>
                  <a:lnTo>
                    <a:pt x="20193" y="351409"/>
                  </a:lnTo>
                  <a:lnTo>
                    <a:pt x="16764" y="354838"/>
                  </a:lnTo>
                  <a:cubicBezTo>
                    <a:pt x="14097" y="352171"/>
                    <a:pt x="11811" y="349250"/>
                    <a:pt x="9652" y="346202"/>
                  </a:cubicBezTo>
                  <a:cubicBezTo>
                    <a:pt x="7620" y="343154"/>
                    <a:pt x="5842" y="339852"/>
                    <a:pt x="4445" y="336296"/>
                  </a:cubicBezTo>
                  <a:cubicBezTo>
                    <a:pt x="3048" y="332867"/>
                    <a:pt x="1905" y="329311"/>
                    <a:pt x="1270" y="325628"/>
                  </a:cubicBezTo>
                  <a:lnTo>
                    <a:pt x="5969" y="324739"/>
                  </a:lnTo>
                  <a:lnTo>
                    <a:pt x="1270" y="325628"/>
                  </a:lnTo>
                  <a:cubicBezTo>
                    <a:pt x="508" y="321945"/>
                    <a:pt x="127" y="318262"/>
                    <a:pt x="127" y="314452"/>
                  </a:cubicBezTo>
                  <a:lnTo>
                    <a:pt x="4953" y="314452"/>
                  </a:lnTo>
                  <a:lnTo>
                    <a:pt x="0" y="314452"/>
                  </a:lnTo>
                  <a:moveTo>
                    <a:pt x="9525" y="314452"/>
                  </a:moveTo>
                  <a:cubicBezTo>
                    <a:pt x="9525" y="317627"/>
                    <a:pt x="9779" y="320675"/>
                    <a:pt x="10414" y="323723"/>
                  </a:cubicBezTo>
                  <a:cubicBezTo>
                    <a:pt x="11049" y="326771"/>
                    <a:pt x="11938" y="329692"/>
                    <a:pt x="13081" y="332613"/>
                  </a:cubicBezTo>
                  <a:lnTo>
                    <a:pt x="8636" y="334391"/>
                  </a:lnTo>
                  <a:lnTo>
                    <a:pt x="13081" y="332613"/>
                  </a:lnTo>
                  <a:cubicBezTo>
                    <a:pt x="14224" y="335534"/>
                    <a:pt x="15748" y="338201"/>
                    <a:pt x="17526" y="340868"/>
                  </a:cubicBezTo>
                  <a:lnTo>
                    <a:pt x="13589" y="343535"/>
                  </a:lnTo>
                  <a:lnTo>
                    <a:pt x="17526" y="340868"/>
                  </a:lnTo>
                  <a:cubicBezTo>
                    <a:pt x="19304" y="343408"/>
                    <a:pt x="21209" y="345821"/>
                    <a:pt x="23495" y="348107"/>
                  </a:cubicBezTo>
                  <a:cubicBezTo>
                    <a:pt x="25654" y="350266"/>
                    <a:pt x="28067" y="352298"/>
                    <a:pt x="30734" y="354076"/>
                  </a:cubicBezTo>
                  <a:lnTo>
                    <a:pt x="28067" y="358013"/>
                  </a:lnTo>
                  <a:lnTo>
                    <a:pt x="30734" y="354076"/>
                  </a:lnTo>
                  <a:cubicBezTo>
                    <a:pt x="33274" y="355854"/>
                    <a:pt x="36068" y="357251"/>
                    <a:pt x="38989" y="358521"/>
                  </a:cubicBezTo>
                  <a:lnTo>
                    <a:pt x="37211" y="362966"/>
                  </a:lnTo>
                  <a:lnTo>
                    <a:pt x="38989" y="358521"/>
                  </a:lnTo>
                  <a:cubicBezTo>
                    <a:pt x="41910" y="359664"/>
                    <a:pt x="44831" y="360553"/>
                    <a:pt x="47879" y="361188"/>
                  </a:cubicBezTo>
                  <a:cubicBezTo>
                    <a:pt x="50927" y="361823"/>
                    <a:pt x="53975" y="362077"/>
                    <a:pt x="57150" y="362077"/>
                  </a:cubicBezTo>
                  <a:lnTo>
                    <a:pt x="304927" y="362077"/>
                  </a:lnTo>
                  <a:cubicBezTo>
                    <a:pt x="308102" y="362077"/>
                    <a:pt x="311150" y="361823"/>
                    <a:pt x="314198" y="361188"/>
                  </a:cubicBezTo>
                  <a:cubicBezTo>
                    <a:pt x="317246" y="360553"/>
                    <a:pt x="320167" y="359664"/>
                    <a:pt x="323088" y="358521"/>
                  </a:cubicBezTo>
                  <a:lnTo>
                    <a:pt x="324866" y="362966"/>
                  </a:lnTo>
                  <a:lnTo>
                    <a:pt x="323088" y="358521"/>
                  </a:lnTo>
                  <a:cubicBezTo>
                    <a:pt x="326009" y="357251"/>
                    <a:pt x="328676" y="355854"/>
                    <a:pt x="331343" y="354076"/>
                  </a:cubicBezTo>
                  <a:cubicBezTo>
                    <a:pt x="333883" y="352298"/>
                    <a:pt x="336296" y="350393"/>
                    <a:pt x="338582" y="348107"/>
                  </a:cubicBezTo>
                  <a:cubicBezTo>
                    <a:pt x="340868" y="345821"/>
                    <a:pt x="342773" y="343535"/>
                    <a:pt x="344551" y="340868"/>
                  </a:cubicBezTo>
                  <a:lnTo>
                    <a:pt x="348488" y="343535"/>
                  </a:lnTo>
                  <a:lnTo>
                    <a:pt x="344551" y="340868"/>
                  </a:lnTo>
                  <a:cubicBezTo>
                    <a:pt x="346329" y="338201"/>
                    <a:pt x="347726" y="335534"/>
                    <a:pt x="348996" y="332613"/>
                  </a:cubicBezTo>
                  <a:lnTo>
                    <a:pt x="353441" y="334391"/>
                  </a:lnTo>
                  <a:lnTo>
                    <a:pt x="348996" y="332613"/>
                  </a:lnTo>
                  <a:cubicBezTo>
                    <a:pt x="350139" y="329692"/>
                    <a:pt x="351028" y="326771"/>
                    <a:pt x="351663" y="323723"/>
                  </a:cubicBezTo>
                  <a:cubicBezTo>
                    <a:pt x="352298" y="320675"/>
                    <a:pt x="352552" y="317627"/>
                    <a:pt x="352552" y="314452"/>
                  </a:cubicBezTo>
                  <a:lnTo>
                    <a:pt x="352552" y="57023"/>
                  </a:lnTo>
                  <a:cubicBezTo>
                    <a:pt x="352552" y="53848"/>
                    <a:pt x="352298" y="50800"/>
                    <a:pt x="351663" y="47752"/>
                  </a:cubicBezTo>
                  <a:cubicBezTo>
                    <a:pt x="351028" y="44704"/>
                    <a:pt x="350139" y="41783"/>
                    <a:pt x="348996" y="38862"/>
                  </a:cubicBezTo>
                  <a:cubicBezTo>
                    <a:pt x="347853" y="35941"/>
                    <a:pt x="346329" y="33274"/>
                    <a:pt x="344551" y="30607"/>
                  </a:cubicBezTo>
                  <a:lnTo>
                    <a:pt x="348488" y="27940"/>
                  </a:lnTo>
                  <a:lnTo>
                    <a:pt x="344551" y="30607"/>
                  </a:lnTo>
                  <a:cubicBezTo>
                    <a:pt x="342773" y="28067"/>
                    <a:pt x="340868" y="25654"/>
                    <a:pt x="338582" y="23368"/>
                  </a:cubicBezTo>
                  <a:lnTo>
                    <a:pt x="342011" y="19939"/>
                  </a:lnTo>
                  <a:lnTo>
                    <a:pt x="338582" y="23368"/>
                  </a:lnTo>
                  <a:cubicBezTo>
                    <a:pt x="336423" y="21209"/>
                    <a:pt x="334010" y="19177"/>
                    <a:pt x="331343" y="17399"/>
                  </a:cubicBezTo>
                  <a:cubicBezTo>
                    <a:pt x="328803" y="15621"/>
                    <a:pt x="326009" y="14224"/>
                    <a:pt x="323215" y="12954"/>
                  </a:cubicBezTo>
                  <a:lnTo>
                    <a:pt x="324993" y="8509"/>
                  </a:lnTo>
                  <a:lnTo>
                    <a:pt x="323215" y="12954"/>
                  </a:lnTo>
                  <a:cubicBezTo>
                    <a:pt x="320294" y="11811"/>
                    <a:pt x="317373" y="10922"/>
                    <a:pt x="314325" y="10287"/>
                  </a:cubicBezTo>
                  <a:cubicBezTo>
                    <a:pt x="311277" y="9652"/>
                    <a:pt x="308229" y="9398"/>
                    <a:pt x="305054" y="9398"/>
                  </a:cubicBezTo>
                  <a:lnTo>
                    <a:pt x="57023" y="9398"/>
                  </a:lnTo>
                  <a:cubicBezTo>
                    <a:pt x="53848" y="9398"/>
                    <a:pt x="50800" y="9652"/>
                    <a:pt x="47752" y="10287"/>
                  </a:cubicBezTo>
                  <a:cubicBezTo>
                    <a:pt x="44704" y="10922"/>
                    <a:pt x="41783" y="11811"/>
                    <a:pt x="38862" y="12954"/>
                  </a:cubicBezTo>
                  <a:lnTo>
                    <a:pt x="37084" y="8509"/>
                  </a:lnTo>
                  <a:lnTo>
                    <a:pt x="38862" y="12954"/>
                  </a:lnTo>
                  <a:cubicBezTo>
                    <a:pt x="35941" y="14097"/>
                    <a:pt x="33274" y="15621"/>
                    <a:pt x="30607" y="17399"/>
                  </a:cubicBezTo>
                  <a:lnTo>
                    <a:pt x="27940" y="13589"/>
                  </a:lnTo>
                  <a:lnTo>
                    <a:pt x="30607" y="17526"/>
                  </a:lnTo>
                  <a:cubicBezTo>
                    <a:pt x="28067" y="19304"/>
                    <a:pt x="25654" y="21209"/>
                    <a:pt x="23368" y="23495"/>
                  </a:cubicBezTo>
                  <a:cubicBezTo>
                    <a:pt x="21209" y="25654"/>
                    <a:pt x="19177" y="28067"/>
                    <a:pt x="17399" y="30734"/>
                  </a:cubicBezTo>
                  <a:lnTo>
                    <a:pt x="13589" y="27940"/>
                  </a:lnTo>
                  <a:lnTo>
                    <a:pt x="17526" y="30607"/>
                  </a:lnTo>
                  <a:cubicBezTo>
                    <a:pt x="15748" y="33274"/>
                    <a:pt x="14351" y="35941"/>
                    <a:pt x="13081" y="38862"/>
                  </a:cubicBezTo>
                  <a:cubicBezTo>
                    <a:pt x="11938" y="41783"/>
                    <a:pt x="11049" y="44704"/>
                    <a:pt x="10414" y="47752"/>
                  </a:cubicBezTo>
                  <a:lnTo>
                    <a:pt x="5715" y="46863"/>
                  </a:lnTo>
                  <a:lnTo>
                    <a:pt x="10414" y="47752"/>
                  </a:lnTo>
                  <a:cubicBezTo>
                    <a:pt x="9779" y="50800"/>
                    <a:pt x="9525" y="53848"/>
                    <a:pt x="9525" y="57023"/>
                  </a:cubicBezTo>
                  <a:lnTo>
                    <a:pt x="9525" y="314452"/>
                  </a:lnTo>
                  <a:close/>
                </a:path>
              </a:pathLst>
            </a:custGeom>
            <a:solidFill>
              <a:srgbClr val="B2D7E5"/>
            </a:solidFill>
          </p:spPr>
        </p:sp>
      </p:grpSp>
      <p:grpSp>
        <p:nvGrpSpPr>
          <p:cNvPr name="Group 7" id="7"/>
          <p:cNvGrpSpPr/>
          <p:nvPr/>
        </p:nvGrpSpPr>
        <p:grpSpPr>
          <a:xfrm rot="0">
            <a:off x="7673044" y="5467875"/>
            <a:ext cx="781121" cy="796337"/>
            <a:chOff x="0" y="0"/>
            <a:chExt cx="488950" cy="498475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68326" y="68453"/>
              <a:ext cx="352171" cy="361569"/>
            </a:xfrm>
            <a:custGeom>
              <a:avLst/>
              <a:gdLst/>
              <a:ahLst/>
              <a:cxnLst/>
              <a:rect r="r" b="b" t="t" l="l"/>
              <a:pathLst>
                <a:path h="361569" w="352171">
                  <a:moveTo>
                    <a:pt x="0" y="309499"/>
                  </a:moveTo>
                  <a:lnTo>
                    <a:pt x="0" y="52070"/>
                  </a:lnTo>
                  <a:cubicBezTo>
                    <a:pt x="0" y="48641"/>
                    <a:pt x="381" y="45212"/>
                    <a:pt x="1016" y="41910"/>
                  </a:cubicBezTo>
                  <a:cubicBezTo>
                    <a:pt x="1651" y="38608"/>
                    <a:pt x="2667" y="35306"/>
                    <a:pt x="3937" y="32131"/>
                  </a:cubicBezTo>
                  <a:cubicBezTo>
                    <a:pt x="5207" y="28956"/>
                    <a:pt x="6858" y="25908"/>
                    <a:pt x="8763" y="23114"/>
                  </a:cubicBezTo>
                  <a:cubicBezTo>
                    <a:pt x="10668" y="20320"/>
                    <a:pt x="12827" y="17653"/>
                    <a:pt x="15240" y="15240"/>
                  </a:cubicBezTo>
                  <a:cubicBezTo>
                    <a:pt x="17653" y="12827"/>
                    <a:pt x="20320" y="10668"/>
                    <a:pt x="23114" y="8763"/>
                  </a:cubicBezTo>
                  <a:cubicBezTo>
                    <a:pt x="25908" y="6858"/>
                    <a:pt x="28956" y="5207"/>
                    <a:pt x="32131" y="3937"/>
                  </a:cubicBezTo>
                  <a:cubicBezTo>
                    <a:pt x="35306" y="2667"/>
                    <a:pt x="38608" y="1651"/>
                    <a:pt x="41910" y="1016"/>
                  </a:cubicBezTo>
                  <a:cubicBezTo>
                    <a:pt x="45212" y="381"/>
                    <a:pt x="48641" y="0"/>
                    <a:pt x="52070" y="0"/>
                  </a:cubicBezTo>
                  <a:lnTo>
                    <a:pt x="300101" y="0"/>
                  </a:lnTo>
                  <a:cubicBezTo>
                    <a:pt x="303530" y="0"/>
                    <a:pt x="306959" y="381"/>
                    <a:pt x="310261" y="1016"/>
                  </a:cubicBezTo>
                  <a:cubicBezTo>
                    <a:pt x="313563" y="1651"/>
                    <a:pt x="316865" y="2667"/>
                    <a:pt x="320040" y="3937"/>
                  </a:cubicBezTo>
                  <a:cubicBezTo>
                    <a:pt x="323215" y="5207"/>
                    <a:pt x="326263" y="6858"/>
                    <a:pt x="329057" y="8763"/>
                  </a:cubicBezTo>
                  <a:cubicBezTo>
                    <a:pt x="331851" y="10668"/>
                    <a:pt x="334518" y="12827"/>
                    <a:pt x="336931" y="15240"/>
                  </a:cubicBezTo>
                  <a:cubicBezTo>
                    <a:pt x="339344" y="17653"/>
                    <a:pt x="341503" y="20320"/>
                    <a:pt x="343408" y="23114"/>
                  </a:cubicBezTo>
                  <a:cubicBezTo>
                    <a:pt x="345313" y="25908"/>
                    <a:pt x="346964" y="28956"/>
                    <a:pt x="348234" y="32131"/>
                  </a:cubicBezTo>
                  <a:cubicBezTo>
                    <a:pt x="349504" y="35306"/>
                    <a:pt x="350520" y="38608"/>
                    <a:pt x="351155" y="41910"/>
                  </a:cubicBezTo>
                  <a:cubicBezTo>
                    <a:pt x="351790" y="45212"/>
                    <a:pt x="352171" y="48641"/>
                    <a:pt x="352171" y="52070"/>
                  </a:cubicBezTo>
                  <a:lnTo>
                    <a:pt x="352171" y="309499"/>
                  </a:lnTo>
                  <a:cubicBezTo>
                    <a:pt x="352171" y="312928"/>
                    <a:pt x="351790" y="316357"/>
                    <a:pt x="351155" y="319659"/>
                  </a:cubicBezTo>
                  <a:cubicBezTo>
                    <a:pt x="350520" y="322961"/>
                    <a:pt x="349504" y="326263"/>
                    <a:pt x="348234" y="329438"/>
                  </a:cubicBezTo>
                  <a:cubicBezTo>
                    <a:pt x="346964" y="332613"/>
                    <a:pt x="345313" y="335661"/>
                    <a:pt x="343408" y="338455"/>
                  </a:cubicBezTo>
                  <a:cubicBezTo>
                    <a:pt x="341503" y="341249"/>
                    <a:pt x="339344" y="343916"/>
                    <a:pt x="336931" y="346329"/>
                  </a:cubicBezTo>
                  <a:cubicBezTo>
                    <a:pt x="334518" y="348742"/>
                    <a:pt x="331851" y="350901"/>
                    <a:pt x="329057" y="352806"/>
                  </a:cubicBezTo>
                  <a:cubicBezTo>
                    <a:pt x="326263" y="354711"/>
                    <a:pt x="323215" y="356362"/>
                    <a:pt x="320040" y="357632"/>
                  </a:cubicBezTo>
                  <a:cubicBezTo>
                    <a:pt x="316865" y="358902"/>
                    <a:pt x="313563" y="359918"/>
                    <a:pt x="310261" y="360553"/>
                  </a:cubicBezTo>
                  <a:cubicBezTo>
                    <a:pt x="306959" y="361188"/>
                    <a:pt x="303530" y="361569"/>
                    <a:pt x="300101" y="361569"/>
                  </a:cubicBezTo>
                  <a:lnTo>
                    <a:pt x="52197" y="361569"/>
                  </a:lnTo>
                  <a:cubicBezTo>
                    <a:pt x="48768" y="361569"/>
                    <a:pt x="45339" y="361188"/>
                    <a:pt x="42037" y="360553"/>
                  </a:cubicBezTo>
                  <a:cubicBezTo>
                    <a:pt x="38735" y="359918"/>
                    <a:pt x="35433" y="358902"/>
                    <a:pt x="32258" y="357632"/>
                  </a:cubicBezTo>
                  <a:cubicBezTo>
                    <a:pt x="29083" y="356362"/>
                    <a:pt x="26035" y="354711"/>
                    <a:pt x="23241" y="352806"/>
                  </a:cubicBezTo>
                  <a:cubicBezTo>
                    <a:pt x="20447" y="350901"/>
                    <a:pt x="17780" y="348742"/>
                    <a:pt x="15367" y="346329"/>
                  </a:cubicBezTo>
                  <a:cubicBezTo>
                    <a:pt x="12954" y="343916"/>
                    <a:pt x="10795" y="341249"/>
                    <a:pt x="8890" y="338455"/>
                  </a:cubicBezTo>
                  <a:cubicBezTo>
                    <a:pt x="6985" y="335661"/>
                    <a:pt x="5334" y="332613"/>
                    <a:pt x="4064" y="329438"/>
                  </a:cubicBezTo>
                  <a:cubicBezTo>
                    <a:pt x="2794" y="326263"/>
                    <a:pt x="1778" y="322961"/>
                    <a:pt x="1143" y="319659"/>
                  </a:cubicBezTo>
                  <a:cubicBezTo>
                    <a:pt x="508" y="316357"/>
                    <a:pt x="127" y="312928"/>
                    <a:pt x="127" y="309499"/>
                  </a:cubicBezTo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63500" y="63500"/>
              <a:ext cx="362077" cy="371475"/>
            </a:xfrm>
            <a:custGeom>
              <a:avLst/>
              <a:gdLst/>
              <a:ahLst/>
              <a:cxnLst/>
              <a:rect r="r" b="b" t="t" l="l"/>
              <a:pathLst>
                <a:path h="371475" w="362077">
                  <a:moveTo>
                    <a:pt x="0" y="314452"/>
                  </a:moveTo>
                  <a:lnTo>
                    <a:pt x="0" y="57023"/>
                  </a:lnTo>
                  <a:lnTo>
                    <a:pt x="4826" y="57023"/>
                  </a:lnTo>
                  <a:lnTo>
                    <a:pt x="0" y="57023"/>
                  </a:lnTo>
                  <a:cubicBezTo>
                    <a:pt x="0" y="53213"/>
                    <a:pt x="381" y="49530"/>
                    <a:pt x="1143" y="45847"/>
                  </a:cubicBezTo>
                  <a:cubicBezTo>
                    <a:pt x="1905" y="42164"/>
                    <a:pt x="2921" y="38608"/>
                    <a:pt x="4445" y="35179"/>
                  </a:cubicBezTo>
                  <a:lnTo>
                    <a:pt x="8890" y="36957"/>
                  </a:lnTo>
                  <a:lnTo>
                    <a:pt x="4445" y="35179"/>
                  </a:lnTo>
                  <a:cubicBezTo>
                    <a:pt x="5842" y="31750"/>
                    <a:pt x="7620" y="28448"/>
                    <a:pt x="9652" y="25273"/>
                  </a:cubicBezTo>
                  <a:cubicBezTo>
                    <a:pt x="11684" y="22225"/>
                    <a:pt x="14097" y="19304"/>
                    <a:pt x="16764" y="16637"/>
                  </a:cubicBezTo>
                  <a:lnTo>
                    <a:pt x="20193" y="20066"/>
                  </a:lnTo>
                  <a:lnTo>
                    <a:pt x="16764" y="16637"/>
                  </a:lnTo>
                  <a:cubicBezTo>
                    <a:pt x="19431" y="13970"/>
                    <a:pt x="22352" y="11684"/>
                    <a:pt x="25400" y="9525"/>
                  </a:cubicBezTo>
                  <a:cubicBezTo>
                    <a:pt x="28448" y="7493"/>
                    <a:pt x="31750" y="5715"/>
                    <a:pt x="35306" y="4318"/>
                  </a:cubicBezTo>
                  <a:cubicBezTo>
                    <a:pt x="38735" y="2921"/>
                    <a:pt x="42291" y="1778"/>
                    <a:pt x="45974" y="1143"/>
                  </a:cubicBezTo>
                  <a:cubicBezTo>
                    <a:pt x="49657" y="381"/>
                    <a:pt x="53340" y="0"/>
                    <a:pt x="57150" y="0"/>
                  </a:cubicBezTo>
                  <a:lnTo>
                    <a:pt x="57150" y="4826"/>
                  </a:lnTo>
                  <a:lnTo>
                    <a:pt x="57150" y="0"/>
                  </a:lnTo>
                  <a:lnTo>
                    <a:pt x="304927" y="0"/>
                  </a:lnTo>
                  <a:lnTo>
                    <a:pt x="304927" y="4826"/>
                  </a:lnTo>
                  <a:lnTo>
                    <a:pt x="304927" y="0"/>
                  </a:lnTo>
                  <a:cubicBezTo>
                    <a:pt x="308610" y="0"/>
                    <a:pt x="312420" y="381"/>
                    <a:pt x="316103" y="1143"/>
                  </a:cubicBezTo>
                  <a:cubicBezTo>
                    <a:pt x="319786" y="1905"/>
                    <a:pt x="323342" y="2921"/>
                    <a:pt x="326771" y="4318"/>
                  </a:cubicBezTo>
                  <a:cubicBezTo>
                    <a:pt x="330200" y="5715"/>
                    <a:pt x="333502" y="7493"/>
                    <a:pt x="336677" y="9525"/>
                  </a:cubicBezTo>
                  <a:lnTo>
                    <a:pt x="334010" y="13462"/>
                  </a:lnTo>
                  <a:lnTo>
                    <a:pt x="336677" y="9525"/>
                  </a:lnTo>
                  <a:cubicBezTo>
                    <a:pt x="339852" y="11557"/>
                    <a:pt x="342646" y="13970"/>
                    <a:pt x="345313" y="16637"/>
                  </a:cubicBezTo>
                  <a:cubicBezTo>
                    <a:pt x="347980" y="19304"/>
                    <a:pt x="350266" y="22225"/>
                    <a:pt x="352425" y="25273"/>
                  </a:cubicBezTo>
                  <a:cubicBezTo>
                    <a:pt x="354457" y="28448"/>
                    <a:pt x="356235" y="31623"/>
                    <a:pt x="357632" y="35179"/>
                  </a:cubicBezTo>
                  <a:lnTo>
                    <a:pt x="353187" y="36957"/>
                  </a:lnTo>
                  <a:lnTo>
                    <a:pt x="357632" y="35179"/>
                  </a:lnTo>
                  <a:cubicBezTo>
                    <a:pt x="359029" y="38608"/>
                    <a:pt x="360172" y="42164"/>
                    <a:pt x="360934" y="45847"/>
                  </a:cubicBezTo>
                  <a:lnTo>
                    <a:pt x="356235" y="46736"/>
                  </a:lnTo>
                  <a:lnTo>
                    <a:pt x="360934" y="45847"/>
                  </a:lnTo>
                  <a:cubicBezTo>
                    <a:pt x="361696" y="49530"/>
                    <a:pt x="362077" y="53213"/>
                    <a:pt x="362077" y="57023"/>
                  </a:cubicBezTo>
                  <a:lnTo>
                    <a:pt x="357251" y="57023"/>
                  </a:lnTo>
                  <a:lnTo>
                    <a:pt x="362077" y="57023"/>
                  </a:lnTo>
                  <a:lnTo>
                    <a:pt x="362077" y="314452"/>
                  </a:lnTo>
                  <a:lnTo>
                    <a:pt x="357251" y="314452"/>
                  </a:lnTo>
                  <a:lnTo>
                    <a:pt x="362077" y="314452"/>
                  </a:lnTo>
                  <a:cubicBezTo>
                    <a:pt x="362077" y="318135"/>
                    <a:pt x="361696" y="321945"/>
                    <a:pt x="360934" y="325628"/>
                  </a:cubicBezTo>
                  <a:lnTo>
                    <a:pt x="356235" y="324739"/>
                  </a:lnTo>
                  <a:lnTo>
                    <a:pt x="360934" y="325628"/>
                  </a:lnTo>
                  <a:cubicBezTo>
                    <a:pt x="360172" y="329311"/>
                    <a:pt x="359156" y="332867"/>
                    <a:pt x="357632" y="336296"/>
                  </a:cubicBezTo>
                  <a:lnTo>
                    <a:pt x="353187" y="334518"/>
                  </a:lnTo>
                  <a:lnTo>
                    <a:pt x="357632" y="336296"/>
                  </a:lnTo>
                  <a:cubicBezTo>
                    <a:pt x="356235" y="339725"/>
                    <a:pt x="354457" y="343027"/>
                    <a:pt x="352425" y="346202"/>
                  </a:cubicBezTo>
                  <a:cubicBezTo>
                    <a:pt x="350393" y="349250"/>
                    <a:pt x="347980" y="352171"/>
                    <a:pt x="345313" y="354838"/>
                  </a:cubicBezTo>
                  <a:cubicBezTo>
                    <a:pt x="342646" y="357505"/>
                    <a:pt x="339725" y="359791"/>
                    <a:pt x="336677" y="361950"/>
                  </a:cubicBezTo>
                  <a:lnTo>
                    <a:pt x="334010" y="358013"/>
                  </a:lnTo>
                  <a:lnTo>
                    <a:pt x="336677" y="361950"/>
                  </a:lnTo>
                  <a:cubicBezTo>
                    <a:pt x="333502" y="363982"/>
                    <a:pt x="330327" y="365760"/>
                    <a:pt x="326898" y="367157"/>
                  </a:cubicBezTo>
                  <a:cubicBezTo>
                    <a:pt x="323469" y="368554"/>
                    <a:pt x="319913" y="369697"/>
                    <a:pt x="316230" y="370332"/>
                  </a:cubicBezTo>
                  <a:lnTo>
                    <a:pt x="315341" y="365633"/>
                  </a:lnTo>
                  <a:lnTo>
                    <a:pt x="316230" y="370332"/>
                  </a:lnTo>
                  <a:cubicBezTo>
                    <a:pt x="312547" y="371094"/>
                    <a:pt x="308864" y="371475"/>
                    <a:pt x="305054" y="371475"/>
                  </a:cubicBezTo>
                  <a:lnTo>
                    <a:pt x="305054" y="366649"/>
                  </a:lnTo>
                  <a:lnTo>
                    <a:pt x="305054" y="371475"/>
                  </a:lnTo>
                  <a:lnTo>
                    <a:pt x="57023" y="371475"/>
                  </a:lnTo>
                  <a:lnTo>
                    <a:pt x="57023" y="366649"/>
                  </a:lnTo>
                  <a:lnTo>
                    <a:pt x="57023" y="371475"/>
                  </a:lnTo>
                  <a:cubicBezTo>
                    <a:pt x="53340" y="371475"/>
                    <a:pt x="49530" y="371094"/>
                    <a:pt x="45847" y="370332"/>
                  </a:cubicBezTo>
                  <a:lnTo>
                    <a:pt x="46736" y="365633"/>
                  </a:lnTo>
                  <a:lnTo>
                    <a:pt x="45847" y="370332"/>
                  </a:lnTo>
                  <a:cubicBezTo>
                    <a:pt x="42164" y="369570"/>
                    <a:pt x="38608" y="368554"/>
                    <a:pt x="35179" y="367157"/>
                  </a:cubicBezTo>
                  <a:cubicBezTo>
                    <a:pt x="31750" y="365760"/>
                    <a:pt x="28448" y="363982"/>
                    <a:pt x="25400" y="361950"/>
                  </a:cubicBezTo>
                  <a:cubicBezTo>
                    <a:pt x="22352" y="359918"/>
                    <a:pt x="19431" y="357505"/>
                    <a:pt x="16764" y="354838"/>
                  </a:cubicBezTo>
                  <a:lnTo>
                    <a:pt x="20193" y="351409"/>
                  </a:lnTo>
                  <a:lnTo>
                    <a:pt x="16764" y="354838"/>
                  </a:lnTo>
                  <a:cubicBezTo>
                    <a:pt x="14097" y="352171"/>
                    <a:pt x="11811" y="349250"/>
                    <a:pt x="9652" y="346202"/>
                  </a:cubicBezTo>
                  <a:cubicBezTo>
                    <a:pt x="7620" y="343154"/>
                    <a:pt x="5842" y="339852"/>
                    <a:pt x="4445" y="336296"/>
                  </a:cubicBezTo>
                  <a:lnTo>
                    <a:pt x="8890" y="334518"/>
                  </a:lnTo>
                  <a:lnTo>
                    <a:pt x="4445" y="336296"/>
                  </a:lnTo>
                  <a:cubicBezTo>
                    <a:pt x="3048" y="332867"/>
                    <a:pt x="1905" y="329311"/>
                    <a:pt x="1143" y="325628"/>
                  </a:cubicBezTo>
                  <a:lnTo>
                    <a:pt x="5842" y="324739"/>
                  </a:lnTo>
                  <a:lnTo>
                    <a:pt x="1143" y="325628"/>
                  </a:lnTo>
                  <a:cubicBezTo>
                    <a:pt x="381" y="321945"/>
                    <a:pt x="0" y="318262"/>
                    <a:pt x="0" y="314452"/>
                  </a:cubicBezTo>
                  <a:lnTo>
                    <a:pt x="4826" y="314452"/>
                  </a:lnTo>
                  <a:lnTo>
                    <a:pt x="0" y="314452"/>
                  </a:lnTo>
                  <a:moveTo>
                    <a:pt x="9525" y="314452"/>
                  </a:moveTo>
                  <a:cubicBezTo>
                    <a:pt x="9525" y="317627"/>
                    <a:pt x="9779" y="320675"/>
                    <a:pt x="10414" y="323723"/>
                  </a:cubicBezTo>
                  <a:cubicBezTo>
                    <a:pt x="11049" y="326771"/>
                    <a:pt x="11938" y="329692"/>
                    <a:pt x="13081" y="332613"/>
                  </a:cubicBezTo>
                  <a:cubicBezTo>
                    <a:pt x="14224" y="335534"/>
                    <a:pt x="15748" y="338201"/>
                    <a:pt x="17526" y="340868"/>
                  </a:cubicBezTo>
                  <a:lnTo>
                    <a:pt x="13589" y="343535"/>
                  </a:lnTo>
                  <a:lnTo>
                    <a:pt x="17526" y="340868"/>
                  </a:lnTo>
                  <a:cubicBezTo>
                    <a:pt x="19304" y="343408"/>
                    <a:pt x="21209" y="345821"/>
                    <a:pt x="23495" y="348107"/>
                  </a:cubicBezTo>
                  <a:cubicBezTo>
                    <a:pt x="25654" y="350266"/>
                    <a:pt x="28067" y="352298"/>
                    <a:pt x="30734" y="354076"/>
                  </a:cubicBezTo>
                  <a:lnTo>
                    <a:pt x="28067" y="358013"/>
                  </a:lnTo>
                  <a:lnTo>
                    <a:pt x="30734" y="354076"/>
                  </a:lnTo>
                  <a:cubicBezTo>
                    <a:pt x="33274" y="355854"/>
                    <a:pt x="36068" y="357251"/>
                    <a:pt x="38989" y="358521"/>
                  </a:cubicBezTo>
                  <a:lnTo>
                    <a:pt x="37211" y="362966"/>
                  </a:lnTo>
                  <a:lnTo>
                    <a:pt x="38989" y="358521"/>
                  </a:lnTo>
                  <a:cubicBezTo>
                    <a:pt x="41910" y="359664"/>
                    <a:pt x="44831" y="360553"/>
                    <a:pt x="47879" y="361188"/>
                  </a:cubicBezTo>
                  <a:cubicBezTo>
                    <a:pt x="50927" y="361823"/>
                    <a:pt x="53975" y="362077"/>
                    <a:pt x="57150" y="362077"/>
                  </a:cubicBezTo>
                  <a:lnTo>
                    <a:pt x="304927" y="362077"/>
                  </a:lnTo>
                  <a:cubicBezTo>
                    <a:pt x="308102" y="362077"/>
                    <a:pt x="311150" y="361823"/>
                    <a:pt x="314198" y="361188"/>
                  </a:cubicBezTo>
                  <a:cubicBezTo>
                    <a:pt x="317246" y="360553"/>
                    <a:pt x="320167" y="359664"/>
                    <a:pt x="323088" y="358521"/>
                  </a:cubicBezTo>
                  <a:lnTo>
                    <a:pt x="324866" y="362966"/>
                  </a:lnTo>
                  <a:lnTo>
                    <a:pt x="323088" y="358521"/>
                  </a:lnTo>
                  <a:cubicBezTo>
                    <a:pt x="326009" y="357251"/>
                    <a:pt x="328676" y="355854"/>
                    <a:pt x="331343" y="354076"/>
                  </a:cubicBezTo>
                  <a:cubicBezTo>
                    <a:pt x="333883" y="352298"/>
                    <a:pt x="336296" y="350393"/>
                    <a:pt x="338582" y="348107"/>
                  </a:cubicBezTo>
                  <a:lnTo>
                    <a:pt x="342011" y="351536"/>
                  </a:lnTo>
                  <a:lnTo>
                    <a:pt x="338582" y="348107"/>
                  </a:lnTo>
                  <a:cubicBezTo>
                    <a:pt x="340741" y="345948"/>
                    <a:pt x="342773" y="343535"/>
                    <a:pt x="344551" y="340868"/>
                  </a:cubicBezTo>
                  <a:lnTo>
                    <a:pt x="348488" y="343535"/>
                  </a:lnTo>
                  <a:lnTo>
                    <a:pt x="344551" y="340868"/>
                  </a:lnTo>
                  <a:cubicBezTo>
                    <a:pt x="346329" y="338328"/>
                    <a:pt x="347726" y="335534"/>
                    <a:pt x="348996" y="332613"/>
                  </a:cubicBezTo>
                  <a:cubicBezTo>
                    <a:pt x="350139" y="329692"/>
                    <a:pt x="351028" y="326771"/>
                    <a:pt x="351663" y="323723"/>
                  </a:cubicBezTo>
                  <a:cubicBezTo>
                    <a:pt x="352298" y="320675"/>
                    <a:pt x="352552" y="317627"/>
                    <a:pt x="352552" y="314452"/>
                  </a:cubicBezTo>
                  <a:lnTo>
                    <a:pt x="352552" y="57023"/>
                  </a:lnTo>
                  <a:cubicBezTo>
                    <a:pt x="352552" y="53848"/>
                    <a:pt x="352298" y="50800"/>
                    <a:pt x="351663" y="47752"/>
                  </a:cubicBezTo>
                  <a:cubicBezTo>
                    <a:pt x="351028" y="44704"/>
                    <a:pt x="350139" y="41783"/>
                    <a:pt x="348996" y="38862"/>
                  </a:cubicBezTo>
                  <a:cubicBezTo>
                    <a:pt x="347853" y="35941"/>
                    <a:pt x="346329" y="33274"/>
                    <a:pt x="344551" y="30607"/>
                  </a:cubicBezTo>
                  <a:lnTo>
                    <a:pt x="348488" y="27940"/>
                  </a:lnTo>
                  <a:lnTo>
                    <a:pt x="344551" y="30607"/>
                  </a:lnTo>
                  <a:cubicBezTo>
                    <a:pt x="342773" y="28067"/>
                    <a:pt x="340868" y="25654"/>
                    <a:pt x="338582" y="23368"/>
                  </a:cubicBezTo>
                  <a:lnTo>
                    <a:pt x="342011" y="19939"/>
                  </a:lnTo>
                  <a:lnTo>
                    <a:pt x="338582" y="23368"/>
                  </a:lnTo>
                  <a:cubicBezTo>
                    <a:pt x="336423" y="21209"/>
                    <a:pt x="334010" y="19177"/>
                    <a:pt x="331343" y="17399"/>
                  </a:cubicBezTo>
                  <a:cubicBezTo>
                    <a:pt x="328803" y="15621"/>
                    <a:pt x="326009" y="14224"/>
                    <a:pt x="323215" y="12954"/>
                  </a:cubicBezTo>
                  <a:lnTo>
                    <a:pt x="324993" y="8509"/>
                  </a:lnTo>
                  <a:lnTo>
                    <a:pt x="323215" y="12954"/>
                  </a:lnTo>
                  <a:cubicBezTo>
                    <a:pt x="320294" y="11811"/>
                    <a:pt x="317373" y="10922"/>
                    <a:pt x="314325" y="10287"/>
                  </a:cubicBezTo>
                  <a:lnTo>
                    <a:pt x="315214" y="5588"/>
                  </a:lnTo>
                  <a:lnTo>
                    <a:pt x="314325" y="10287"/>
                  </a:lnTo>
                  <a:cubicBezTo>
                    <a:pt x="311277" y="9652"/>
                    <a:pt x="308229" y="9398"/>
                    <a:pt x="305054" y="9398"/>
                  </a:cubicBezTo>
                  <a:lnTo>
                    <a:pt x="57023" y="9398"/>
                  </a:lnTo>
                  <a:cubicBezTo>
                    <a:pt x="53848" y="9398"/>
                    <a:pt x="50800" y="9652"/>
                    <a:pt x="47752" y="10287"/>
                  </a:cubicBezTo>
                  <a:lnTo>
                    <a:pt x="46863" y="5588"/>
                  </a:lnTo>
                  <a:lnTo>
                    <a:pt x="47752" y="10287"/>
                  </a:lnTo>
                  <a:cubicBezTo>
                    <a:pt x="44704" y="10922"/>
                    <a:pt x="41783" y="11811"/>
                    <a:pt x="38862" y="12954"/>
                  </a:cubicBezTo>
                  <a:lnTo>
                    <a:pt x="37084" y="8509"/>
                  </a:lnTo>
                  <a:lnTo>
                    <a:pt x="38862" y="12954"/>
                  </a:lnTo>
                  <a:cubicBezTo>
                    <a:pt x="35941" y="14097"/>
                    <a:pt x="33274" y="15621"/>
                    <a:pt x="30607" y="17399"/>
                  </a:cubicBezTo>
                  <a:lnTo>
                    <a:pt x="27940" y="13589"/>
                  </a:lnTo>
                  <a:lnTo>
                    <a:pt x="30607" y="17526"/>
                  </a:lnTo>
                  <a:cubicBezTo>
                    <a:pt x="28067" y="19304"/>
                    <a:pt x="25654" y="21209"/>
                    <a:pt x="23368" y="23495"/>
                  </a:cubicBezTo>
                  <a:cubicBezTo>
                    <a:pt x="21209" y="25654"/>
                    <a:pt x="19177" y="28067"/>
                    <a:pt x="17399" y="30734"/>
                  </a:cubicBezTo>
                  <a:lnTo>
                    <a:pt x="13589" y="27940"/>
                  </a:lnTo>
                  <a:lnTo>
                    <a:pt x="17526" y="30607"/>
                  </a:lnTo>
                  <a:cubicBezTo>
                    <a:pt x="15748" y="33274"/>
                    <a:pt x="14351" y="35941"/>
                    <a:pt x="13081" y="38862"/>
                  </a:cubicBezTo>
                  <a:cubicBezTo>
                    <a:pt x="11938" y="41783"/>
                    <a:pt x="11049" y="44704"/>
                    <a:pt x="10414" y="47752"/>
                  </a:cubicBezTo>
                  <a:lnTo>
                    <a:pt x="5715" y="46863"/>
                  </a:lnTo>
                  <a:lnTo>
                    <a:pt x="10414" y="47752"/>
                  </a:lnTo>
                  <a:cubicBezTo>
                    <a:pt x="9779" y="50800"/>
                    <a:pt x="9525" y="53848"/>
                    <a:pt x="9525" y="57023"/>
                  </a:cubicBezTo>
                  <a:lnTo>
                    <a:pt x="9525" y="314452"/>
                  </a:lnTo>
                  <a:close/>
                </a:path>
              </a:pathLst>
            </a:custGeom>
            <a:solidFill>
              <a:srgbClr val="B2D7E5"/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7673044" y="7506918"/>
            <a:ext cx="781121" cy="781121"/>
            <a:chOff x="0" y="0"/>
            <a:chExt cx="488950" cy="48895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68326" y="68453"/>
              <a:ext cx="352171" cy="352044"/>
            </a:xfrm>
            <a:custGeom>
              <a:avLst/>
              <a:gdLst/>
              <a:ahLst/>
              <a:cxnLst/>
              <a:rect r="r" b="b" t="t" l="l"/>
              <a:pathLst>
                <a:path h="352044" w="352171">
                  <a:moveTo>
                    <a:pt x="0" y="299974"/>
                  </a:moveTo>
                  <a:lnTo>
                    <a:pt x="0" y="52070"/>
                  </a:lnTo>
                  <a:cubicBezTo>
                    <a:pt x="0" y="48641"/>
                    <a:pt x="381" y="45212"/>
                    <a:pt x="1016" y="41910"/>
                  </a:cubicBezTo>
                  <a:cubicBezTo>
                    <a:pt x="1651" y="38608"/>
                    <a:pt x="2667" y="35306"/>
                    <a:pt x="3937" y="32131"/>
                  </a:cubicBezTo>
                  <a:cubicBezTo>
                    <a:pt x="5207" y="28956"/>
                    <a:pt x="6858" y="25908"/>
                    <a:pt x="8763" y="23114"/>
                  </a:cubicBezTo>
                  <a:cubicBezTo>
                    <a:pt x="10668" y="20320"/>
                    <a:pt x="12827" y="17653"/>
                    <a:pt x="15240" y="15240"/>
                  </a:cubicBezTo>
                  <a:cubicBezTo>
                    <a:pt x="17653" y="12827"/>
                    <a:pt x="20320" y="10668"/>
                    <a:pt x="23114" y="8763"/>
                  </a:cubicBezTo>
                  <a:cubicBezTo>
                    <a:pt x="25908" y="6858"/>
                    <a:pt x="28956" y="5207"/>
                    <a:pt x="32131" y="3937"/>
                  </a:cubicBezTo>
                  <a:cubicBezTo>
                    <a:pt x="35306" y="2667"/>
                    <a:pt x="38608" y="1651"/>
                    <a:pt x="41910" y="1016"/>
                  </a:cubicBezTo>
                  <a:cubicBezTo>
                    <a:pt x="45212" y="381"/>
                    <a:pt x="48641" y="0"/>
                    <a:pt x="52070" y="0"/>
                  </a:cubicBezTo>
                  <a:lnTo>
                    <a:pt x="300101" y="0"/>
                  </a:lnTo>
                  <a:cubicBezTo>
                    <a:pt x="303530" y="0"/>
                    <a:pt x="306959" y="381"/>
                    <a:pt x="310261" y="1016"/>
                  </a:cubicBezTo>
                  <a:cubicBezTo>
                    <a:pt x="313563" y="1651"/>
                    <a:pt x="316865" y="2667"/>
                    <a:pt x="320040" y="3937"/>
                  </a:cubicBezTo>
                  <a:cubicBezTo>
                    <a:pt x="323215" y="5207"/>
                    <a:pt x="326263" y="6858"/>
                    <a:pt x="329057" y="8763"/>
                  </a:cubicBezTo>
                  <a:cubicBezTo>
                    <a:pt x="331851" y="10668"/>
                    <a:pt x="334518" y="12827"/>
                    <a:pt x="336931" y="15240"/>
                  </a:cubicBezTo>
                  <a:cubicBezTo>
                    <a:pt x="339344" y="17653"/>
                    <a:pt x="341503" y="20320"/>
                    <a:pt x="343408" y="23114"/>
                  </a:cubicBezTo>
                  <a:cubicBezTo>
                    <a:pt x="345313" y="25908"/>
                    <a:pt x="346964" y="28956"/>
                    <a:pt x="348234" y="32131"/>
                  </a:cubicBezTo>
                  <a:cubicBezTo>
                    <a:pt x="349504" y="35306"/>
                    <a:pt x="350520" y="38608"/>
                    <a:pt x="351155" y="41910"/>
                  </a:cubicBezTo>
                  <a:cubicBezTo>
                    <a:pt x="351790" y="45212"/>
                    <a:pt x="352171" y="48641"/>
                    <a:pt x="352171" y="52070"/>
                  </a:cubicBezTo>
                  <a:lnTo>
                    <a:pt x="352171" y="299974"/>
                  </a:lnTo>
                  <a:cubicBezTo>
                    <a:pt x="352171" y="303403"/>
                    <a:pt x="351790" y="306832"/>
                    <a:pt x="351155" y="310134"/>
                  </a:cubicBezTo>
                  <a:cubicBezTo>
                    <a:pt x="350520" y="313436"/>
                    <a:pt x="349504" y="316738"/>
                    <a:pt x="348234" y="319913"/>
                  </a:cubicBezTo>
                  <a:cubicBezTo>
                    <a:pt x="346964" y="323088"/>
                    <a:pt x="345313" y="326136"/>
                    <a:pt x="343408" y="328930"/>
                  </a:cubicBezTo>
                  <a:cubicBezTo>
                    <a:pt x="341503" y="331724"/>
                    <a:pt x="339344" y="334391"/>
                    <a:pt x="336931" y="336804"/>
                  </a:cubicBezTo>
                  <a:cubicBezTo>
                    <a:pt x="334518" y="339217"/>
                    <a:pt x="331851" y="341376"/>
                    <a:pt x="329057" y="343281"/>
                  </a:cubicBezTo>
                  <a:cubicBezTo>
                    <a:pt x="326263" y="345186"/>
                    <a:pt x="323215" y="346837"/>
                    <a:pt x="320040" y="348107"/>
                  </a:cubicBezTo>
                  <a:cubicBezTo>
                    <a:pt x="316865" y="349377"/>
                    <a:pt x="313563" y="350393"/>
                    <a:pt x="310261" y="351028"/>
                  </a:cubicBezTo>
                  <a:cubicBezTo>
                    <a:pt x="306959" y="351663"/>
                    <a:pt x="303530" y="352044"/>
                    <a:pt x="300101" y="352044"/>
                  </a:cubicBezTo>
                  <a:lnTo>
                    <a:pt x="52197" y="352044"/>
                  </a:lnTo>
                  <a:cubicBezTo>
                    <a:pt x="48768" y="352044"/>
                    <a:pt x="45339" y="351663"/>
                    <a:pt x="42037" y="351028"/>
                  </a:cubicBezTo>
                  <a:cubicBezTo>
                    <a:pt x="38735" y="350393"/>
                    <a:pt x="35433" y="349377"/>
                    <a:pt x="32258" y="348107"/>
                  </a:cubicBezTo>
                  <a:cubicBezTo>
                    <a:pt x="29083" y="346837"/>
                    <a:pt x="26035" y="345186"/>
                    <a:pt x="23241" y="343281"/>
                  </a:cubicBezTo>
                  <a:cubicBezTo>
                    <a:pt x="20447" y="341376"/>
                    <a:pt x="17780" y="339217"/>
                    <a:pt x="15367" y="336804"/>
                  </a:cubicBezTo>
                  <a:cubicBezTo>
                    <a:pt x="12954" y="334391"/>
                    <a:pt x="10795" y="331724"/>
                    <a:pt x="8890" y="328930"/>
                  </a:cubicBezTo>
                  <a:cubicBezTo>
                    <a:pt x="6985" y="326136"/>
                    <a:pt x="5334" y="323088"/>
                    <a:pt x="4064" y="319913"/>
                  </a:cubicBezTo>
                  <a:cubicBezTo>
                    <a:pt x="2794" y="316738"/>
                    <a:pt x="1778" y="313436"/>
                    <a:pt x="1143" y="310134"/>
                  </a:cubicBezTo>
                  <a:cubicBezTo>
                    <a:pt x="508" y="306832"/>
                    <a:pt x="127" y="303403"/>
                    <a:pt x="127" y="299974"/>
                  </a:cubicBezTo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63500" y="63373"/>
              <a:ext cx="362077" cy="362077"/>
            </a:xfrm>
            <a:custGeom>
              <a:avLst/>
              <a:gdLst/>
              <a:ahLst/>
              <a:cxnLst/>
              <a:rect r="r" b="b" t="t" l="l"/>
              <a:pathLst>
                <a:path h="362077" w="362077">
                  <a:moveTo>
                    <a:pt x="0" y="305054"/>
                  </a:moveTo>
                  <a:lnTo>
                    <a:pt x="0" y="57150"/>
                  </a:lnTo>
                  <a:lnTo>
                    <a:pt x="4826" y="57150"/>
                  </a:lnTo>
                  <a:lnTo>
                    <a:pt x="0" y="57150"/>
                  </a:lnTo>
                  <a:cubicBezTo>
                    <a:pt x="0" y="53340"/>
                    <a:pt x="381" y="49657"/>
                    <a:pt x="1143" y="45974"/>
                  </a:cubicBezTo>
                  <a:cubicBezTo>
                    <a:pt x="1905" y="42291"/>
                    <a:pt x="2921" y="38735"/>
                    <a:pt x="4445" y="35306"/>
                  </a:cubicBezTo>
                  <a:lnTo>
                    <a:pt x="8890" y="37084"/>
                  </a:lnTo>
                  <a:lnTo>
                    <a:pt x="4445" y="35306"/>
                  </a:lnTo>
                  <a:cubicBezTo>
                    <a:pt x="5842" y="31877"/>
                    <a:pt x="7620" y="28575"/>
                    <a:pt x="9652" y="25400"/>
                  </a:cubicBezTo>
                  <a:cubicBezTo>
                    <a:pt x="11684" y="22352"/>
                    <a:pt x="14097" y="19431"/>
                    <a:pt x="16764" y="16764"/>
                  </a:cubicBezTo>
                  <a:lnTo>
                    <a:pt x="20193" y="20193"/>
                  </a:lnTo>
                  <a:lnTo>
                    <a:pt x="16764" y="16764"/>
                  </a:lnTo>
                  <a:cubicBezTo>
                    <a:pt x="19431" y="14097"/>
                    <a:pt x="22352" y="11811"/>
                    <a:pt x="25400" y="9652"/>
                  </a:cubicBezTo>
                  <a:cubicBezTo>
                    <a:pt x="28448" y="7620"/>
                    <a:pt x="31750" y="5842"/>
                    <a:pt x="35306" y="4445"/>
                  </a:cubicBezTo>
                  <a:cubicBezTo>
                    <a:pt x="38735" y="3048"/>
                    <a:pt x="42291" y="1905"/>
                    <a:pt x="45974" y="1143"/>
                  </a:cubicBezTo>
                  <a:lnTo>
                    <a:pt x="46863" y="5842"/>
                  </a:lnTo>
                  <a:lnTo>
                    <a:pt x="45974" y="1143"/>
                  </a:lnTo>
                  <a:cubicBezTo>
                    <a:pt x="49657" y="381"/>
                    <a:pt x="53340" y="0"/>
                    <a:pt x="57150" y="0"/>
                  </a:cubicBezTo>
                  <a:lnTo>
                    <a:pt x="57150" y="4826"/>
                  </a:lnTo>
                  <a:lnTo>
                    <a:pt x="57150" y="127"/>
                  </a:lnTo>
                  <a:lnTo>
                    <a:pt x="304927" y="127"/>
                  </a:lnTo>
                  <a:lnTo>
                    <a:pt x="304927" y="4953"/>
                  </a:lnTo>
                  <a:lnTo>
                    <a:pt x="304927" y="127"/>
                  </a:lnTo>
                  <a:cubicBezTo>
                    <a:pt x="308610" y="127"/>
                    <a:pt x="312420" y="508"/>
                    <a:pt x="316103" y="1270"/>
                  </a:cubicBezTo>
                  <a:lnTo>
                    <a:pt x="315214" y="5969"/>
                  </a:lnTo>
                  <a:lnTo>
                    <a:pt x="316103" y="1270"/>
                  </a:lnTo>
                  <a:cubicBezTo>
                    <a:pt x="319786" y="2032"/>
                    <a:pt x="323342" y="3048"/>
                    <a:pt x="326771" y="4572"/>
                  </a:cubicBezTo>
                  <a:cubicBezTo>
                    <a:pt x="330200" y="5969"/>
                    <a:pt x="333502" y="7747"/>
                    <a:pt x="336677" y="9779"/>
                  </a:cubicBezTo>
                  <a:lnTo>
                    <a:pt x="334010" y="13716"/>
                  </a:lnTo>
                  <a:lnTo>
                    <a:pt x="336677" y="9779"/>
                  </a:lnTo>
                  <a:cubicBezTo>
                    <a:pt x="339852" y="11811"/>
                    <a:pt x="342646" y="14224"/>
                    <a:pt x="345313" y="16891"/>
                  </a:cubicBezTo>
                  <a:cubicBezTo>
                    <a:pt x="347980" y="19558"/>
                    <a:pt x="350266" y="22479"/>
                    <a:pt x="352425" y="25527"/>
                  </a:cubicBezTo>
                  <a:cubicBezTo>
                    <a:pt x="354457" y="28702"/>
                    <a:pt x="356235" y="31877"/>
                    <a:pt x="357632" y="35433"/>
                  </a:cubicBezTo>
                  <a:lnTo>
                    <a:pt x="353187" y="37211"/>
                  </a:lnTo>
                  <a:lnTo>
                    <a:pt x="357632" y="35433"/>
                  </a:lnTo>
                  <a:cubicBezTo>
                    <a:pt x="359029" y="38862"/>
                    <a:pt x="360172" y="42418"/>
                    <a:pt x="360934" y="46101"/>
                  </a:cubicBezTo>
                  <a:lnTo>
                    <a:pt x="356235" y="46990"/>
                  </a:lnTo>
                  <a:lnTo>
                    <a:pt x="360934" y="46101"/>
                  </a:lnTo>
                  <a:cubicBezTo>
                    <a:pt x="361696" y="49784"/>
                    <a:pt x="362077" y="53467"/>
                    <a:pt x="362077" y="57277"/>
                  </a:cubicBezTo>
                  <a:lnTo>
                    <a:pt x="357251" y="57277"/>
                  </a:lnTo>
                  <a:lnTo>
                    <a:pt x="362077" y="57277"/>
                  </a:lnTo>
                  <a:lnTo>
                    <a:pt x="362077" y="305054"/>
                  </a:lnTo>
                  <a:lnTo>
                    <a:pt x="357251" y="305054"/>
                  </a:lnTo>
                  <a:lnTo>
                    <a:pt x="362077" y="305054"/>
                  </a:lnTo>
                  <a:cubicBezTo>
                    <a:pt x="362077" y="308737"/>
                    <a:pt x="361696" y="312547"/>
                    <a:pt x="360934" y="316230"/>
                  </a:cubicBezTo>
                  <a:lnTo>
                    <a:pt x="356235" y="315341"/>
                  </a:lnTo>
                  <a:lnTo>
                    <a:pt x="360934" y="316230"/>
                  </a:lnTo>
                  <a:cubicBezTo>
                    <a:pt x="360172" y="319913"/>
                    <a:pt x="359156" y="323469"/>
                    <a:pt x="357632" y="326898"/>
                  </a:cubicBezTo>
                  <a:lnTo>
                    <a:pt x="353187" y="325120"/>
                  </a:lnTo>
                  <a:lnTo>
                    <a:pt x="357632" y="326898"/>
                  </a:lnTo>
                  <a:cubicBezTo>
                    <a:pt x="356235" y="330327"/>
                    <a:pt x="354457" y="333629"/>
                    <a:pt x="352425" y="336804"/>
                  </a:cubicBezTo>
                  <a:cubicBezTo>
                    <a:pt x="350393" y="339852"/>
                    <a:pt x="347980" y="342773"/>
                    <a:pt x="345313" y="345440"/>
                  </a:cubicBezTo>
                  <a:cubicBezTo>
                    <a:pt x="342646" y="348107"/>
                    <a:pt x="339725" y="350393"/>
                    <a:pt x="336677" y="352552"/>
                  </a:cubicBezTo>
                  <a:cubicBezTo>
                    <a:pt x="333502" y="354584"/>
                    <a:pt x="330327" y="356362"/>
                    <a:pt x="326898" y="357759"/>
                  </a:cubicBezTo>
                  <a:cubicBezTo>
                    <a:pt x="323469" y="359156"/>
                    <a:pt x="319913" y="360299"/>
                    <a:pt x="316230" y="360934"/>
                  </a:cubicBezTo>
                  <a:cubicBezTo>
                    <a:pt x="312547" y="361696"/>
                    <a:pt x="308864" y="362077"/>
                    <a:pt x="305054" y="362077"/>
                  </a:cubicBezTo>
                  <a:lnTo>
                    <a:pt x="305054" y="357251"/>
                  </a:lnTo>
                  <a:lnTo>
                    <a:pt x="305054" y="362077"/>
                  </a:lnTo>
                  <a:lnTo>
                    <a:pt x="57023" y="362077"/>
                  </a:lnTo>
                  <a:lnTo>
                    <a:pt x="57023" y="357251"/>
                  </a:lnTo>
                  <a:lnTo>
                    <a:pt x="57023" y="362077"/>
                  </a:lnTo>
                  <a:cubicBezTo>
                    <a:pt x="53340" y="362077"/>
                    <a:pt x="49530" y="361696"/>
                    <a:pt x="45847" y="360934"/>
                  </a:cubicBezTo>
                  <a:cubicBezTo>
                    <a:pt x="42164" y="360172"/>
                    <a:pt x="38608" y="359156"/>
                    <a:pt x="35179" y="357759"/>
                  </a:cubicBezTo>
                  <a:cubicBezTo>
                    <a:pt x="31750" y="356362"/>
                    <a:pt x="28448" y="354584"/>
                    <a:pt x="25400" y="352552"/>
                  </a:cubicBezTo>
                  <a:cubicBezTo>
                    <a:pt x="22352" y="350520"/>
                    <a:pt x="19431" y="348107"/>
                    <a:pt x="16764" y="345440"/>
                  </a:cubicBezTo>
                  <a:lnTo>
                    <a:pt x="20193" y="342011"/>
                  </a:lnTo>
                  <a:lnTo>
                    <a:pt x="16764" y="345440"/>
                  </a:lnTo>
                  <a:cubicBezTo>
                    <a:pt x="14097" y="342773"/>
                    <a:pt x="11811" y="339852"/>
                    <a:pt x="9652" y="336804"/>
                  </a:cubicBezTo>
                  <a:cubicBezTo>
                    <a:pt x="7620" y="333756"/>
                    <a:pt x="5842" y="330454"/>
                    <a:pt x="4445" y="326898"/>
                  </a:cubicBezTo>
                  <a:lnTo>
                    <a:pt x="8890" y="325120"/>
                  </a:lnTo>
                  <a:lnTo>
                    <a:pt x="4445" y="326898"/>
                  </a:lnTo>
                  <a:cubicBezTo>
                    <a:pt x="3048" y="323469"/>
                    <a:pt x="1905" y="319913"/>
                    <a:pt x="1143" y="316230"/>
                  </a:cubicBezTo>
                  <a:lnTo>
                    <a:pt x="5842" y="315341"/>
                  </a:lnTo>
                  <a:lnTo>
                    <a:pt x="1143" y="316230"/>
                  </a:lnTo>
                  <a:cubicBezTo>
                    <a:pt x="381" y="312547"/>
                    <a:pt x="0" y="308864"/>
                    <a:pt x="0" y="305054"/>
                  </a:cubicBezTo>
                  <a:lnTo>
                    <a:pt x="4826" y="305054"/>
                  </a:lnTo>
                  <a:lnTo>
                    <a:pt x="0" y="305054"/>
                  </a:lnTo>
                  <a:moveTo>
                    <a:pt x="9525" y="305054"/>
                  </a:moveTo>
                  <a:cubicBezTo>
                    <a:pt x="9525" y="308229"/>
                    <a:pt x="9779" y="311277"/>
                    <a:pt x="10414" y="314325"/>
                  </a:cubicBezTo>
                  <a:cubicBezTo>
                    <a:pt x="11049" y="317373"/>
                    <a:pt x="11938" y="320294"/>
                    <a:pt x="13081" y="323215"/>
                  </a:cubicBezTo>
                  <a:cubicBezTo>
                    <a:pt x="14224" y="326136"/>
                    <a:pt x="15748" y="328803"/>
                    <a:pt x="17526" y="331470"/>
                  </a:cubicBezTo>
                  <a:lnTo>
                    <a:pt x="13589" y="334137"/>
                  </a:lnTo>
                  <a:lnTo>
                    <a:pt x="17526" y="331470"/>
                  </a:lnTo>
                  <a:cubicBezTo>
                    <a:pt x="19304" y="334010"/>
                    <a:pt x="21209" y="336423"/>
                    <a:pt x="23495" y="338709"/>
                  </a:cubicBezTo>
                  <a:cubicBezTo>
                    <a:pt x="25654" y="340868"/>
                    <a:pt x="28067" y="342900"/>
                    <a:pt x="30734" y="344678"/>
                  </a:cubicBezTo>
                  <a:lnTo>
                    <a:pt x="28067" y="348615"/>
                  </a:lnTo>
                  <a:lnTo>
                    <a:pt x="30734" y="344678"/>
                  </a:lnTo>
                  <a:cubicBezTo>
                    <a:pt x="33274" y="346456"/>
                    <a:pt x="36068" y="347853"/>
                    <a:pt x="38989" y="349123"/>
                  </a:cubicBezTo>
                  <a:lnTo>
                    <a:pt x="37211" y="353568"/>
                  </a:lnTo>
                  <a:lnTo>
                    <a:pt x="38989" y="349123"/>
                  </a:lnTo>
                  <a:cubicBezTo>
                    <a:pt x="41910" y="350266"/>
                    <a:pt x="44831" y="351155"/>
                    <a:pt x="47879" y="351790"/>
                  </a:cubicBezTo>
                  <a:lnTo>
                    <a:pt x="46990" y="356489"/>
                  </a:lnTo>
                  <a:lnTo>
                    <a:pt x="47879" y="351790"/>
                  </a:lnTo>
                  <a:cubicBezTo>
                    <a:pt x="50927" y="352425"/>
                    <a:pt x="53975" y="352679"/>
                    <a:pt x="57150" y="352679"/>
                  </a:cubicBezTo>
                  <a:lnTo>
                    <a:pt x="304927" y="352679"/>
                  </a:lnTo>
                  <a:cubicBezTo>
                    <a:pt x="308102" y="352679"/>
                    <a:pt x="311150" y="352425"/>
                    <a:pt x="314198" y="351790"/>
                  </a:cubicBezTo>
                  <a:lnTo>
                    <a:pt x="315087" y="356489"/>
                  </a:lnTo>
                  <a:lnTo>
                    <a:pt x="314198" y="351790"/>
                  </a:lnTo>
                  <a:cubicBezTo>
                    <a:pt x="317246" y="351155"/>
                    <a:pt x="320167" y="350266"/>
                    <a:pt x="323088" y="349123"/>
                  </a:cubicBezTo>
                  <a:lnTo>
                    <a:pt x="324866" y="353568"/>
                  </a:lnTo>
                  <a:lnTo>
                    <a:pt x="323088" y="349123"/>
                  </a:lnTo>
                  <a:cubicBezTo>
                    <a:pt x="326009" y="347853"/>
                    <a:pt x="328676" y="346456"/>
                    <a:pt x="331343" y="344678"/>
                  </a:cubicBezTo>
                  <a:lnTo>
                    <a:pt x="334010" y="348615"/>
                  </a:lnTo>
                  <a:lnTo>
                    <a:pt x="331343" y="344678"/>
                  </a:lnTo>
                  <a:cubicBezTo>
                    <a:pt x="334010" y="342900"/>
                    <a:pt x="336296" y="340995"/>
                    <a:pt x="338582" y="338709"/>
                  </a:cubicBezTo>
                  <a:lnTo>
                    <a:pt x="342011" y="342138"/>
                  </a:lnTo>
                  <a:lnTo>
                    <a:pt x="338582" y="338709"/>
                  </a:lnTo>
                  <a:cubicBezTo>
                    <a:pt x="340741" y="336550"/>
                    <a:pt x="342773" y="334137"/>
                    <a:pt x="344551" y="331470"/>
                  </a:cubicBezTo>
                  <a:lnTo>
                    <a:pt x="348488" y="334137"/>
                  </a:lnTo>
                  <a:lnTo>
                    <a:pt x="344551" y="331470"/>
                  </a:lnTo>
                  <a:cubicBezTo>
                    <a:pt x="346329" y="328930"/>
                    <a:pt x="347726" y="326136"/>
                    <a:pt x="348996" y="323215"/>
                  </a:cubicBezTo>
                  <a:cubicBezTo>
                    <a:pt x="350139" y="320294"/>
                    <a:pt x="351028" y="317373"/>
                    <a:pt x="351663" y="314325"/>
                  </a:cubicBezTo>
                  <a:cubicBezTo>
                    <a:pt x="352298" y="311277"/>
                    <a:pt x="352552" y="308229"/>
                    <a:pt x="352552" y="305054"/>
                  </a:cubicBezTo>
                  <a:lnTo>
                    <a:pt x="352552" y="57150"/>
                  </a:lnTo>
                  <a:cubicBezTo>
                    <a:pt x="352552" y="53975"/>
                    <a:pt x="352298" y="50927"/>
                    <a:pt x="351663" y="47879"/>
                  </a:cubicBezTo>
                  <a:cubicBezTo>
                    <a:pt x="351028" y="44831"/>
                    <a:pt x="350139" y="41910"/>
                    <a:pt x="348996" y="38989"/>
                  </a:cubicBezTo>
                  <a:cubicBezTo>
                    <a:pt x="347853" y="36068"/>
                    <a:pt x="346329" y="33401"/>
                    <a:pt x="344551" y="30734"/>
                  </a:cubicBezTo>
                  <a:lnTo>
                    <a:pt x="348488" y="28067"/>
                  </a:lnTo>
                  <a:lnTo>
                    <a:pt x="344551" y="30734"/>
                  </a:lnTo>
                  <a:cubicBezTo>
                    <a:pt x="342773" y="28194"/>
                    <a:pt x="340868" y="25781"/>
                    <a:pt x="338582" y="23495"/>
                  </a:cubicBezTo>
                  <a:lnTo>
                    <a:pt x="342011" y="20066"/>
                  </a:lnTo>
                  <a:lnTo>
                    <a:pt x="338582" y="23495"/>
                  </a:lnTo>
                  <a:cubicBezTo>
                    <a:pt x="336423" y="21336"/>
                    <a:pt x="334010" y="19304"/>
                    <a:pt x="331343" y="17526"/>
                  </a:cubicBezTo>
                  <a:cubicBezTo>
                    <a:pt x="328803" y="15748"/>
                    <a:pt x="326009" y="14351"/>
                    <a:pt x="323215" y="13081"/>
                  </a:cubicBezTo>
                  <a:lnTo>
                    <a:pt x="324993" y="8636"/>
                  </a:lnTo>
                  <a:lnTo>
                    <a:pt x="323215" y="13081"/>
                  </a:lnTo>
                  <a:cubicBezTo>
                    <a:pt x="320294" y="11938"/>
                    <a:pt x="317373" y="11049"/>
                    <a:pt x="314325" y="10414"/>
                  </a:cubicBezTo>
                  <a:cubicBezTo>
                    <a:pt x="311277" y="9779"/>
                    <a:pt x="308229" y="9525"/>
                    <a:pt x="305054" y="9525"/>
                  </a:cubicBezTo>
                  <a:lnTo>
                    <a:pt x="57023" y="9525"/>
                  </a:lnTo>
                  <a:cubicBezTo>
                    <a:pt x="53848" y="9525"/>
                    <a:pt x="50800" y="9779"/>
                    <a:pt x="47752" y="10414"/>
                  </a:cubicBezTo>
                  <a:cubicBezTo>
                    <a:pt x="44704" y="11049"/>
                    <a:pt x="41783" y="11938"/>
                    <a:pt x="38862" y="13081"/>
                  </a:cubicBezTo>
                  <a:lnTo>
                    <a:pt x="37084" y="8636"/>
                  </a:lnTo>
                  <a:lnTo>
                    <a:pt x="38862" y="13081"/>
                  </a:lnTo>
                  <a:cubicBezTo>
                    <a:pt x="35941" y="14224"/>
                    <a:pt x="33274" y="15748"/>
                    <a:pt x="30607" y="17526"/>
                  </a:cubicBezTo>
                  <a:lnTo>
                    <a:pt x="27940" y="13716"/>
                  </a:lnTo>
                  <a:lnTo>
                    <a:pt x="30607" y="17653"/>
                  </a:lnTo>
                  <a:cubicBezTo>
                    <a:pt x="28067" y="19431"/>
                    <a:pt x="25654" y="21336"/>
                    <a:pt x="23368" y="23622"/>
                  </a:cubicBezTo>
                  <a:cubicBezTo>
                    <a:pt x="21209" y="25781"/>
                    <a:pt x="19177" y="28194"/>
                    <a:pt x="17399" y="30861"/>
                  </a:cubicBezTo>
                  <a:lnTo>
                    <a:pt x="13589" y="28067"/>
                  </a:lnTo>
                  <a:lnTo>
                    <a:pt x="17526" y="30734"/>
                  </a:lnTo>
                  <a:cubicBezTo>
                    <a:pt x="15748" y="33401"/>
                    <a:pt x="14351" y="36068"/>
                    <a:pt x="13081" y="38989"/>
                  </a:cubicBezTo>
                  <a:cubicBezTo>
                    <a:pt x="11938" y="41910"/>
                    <a:pt x="11049" y="44831"/>
                    <a:pt x="10414" y="47879"/>
                  </a:cubicBezTo>
                  <a:lnTo>
                    <a:pt x="5715" y="46990"/>
                  </a:lnTo>
                  <a:lnTo>
                    <a:pt x="10414" y="47879"/>
                  </a:lnTo>
                  <a:cubicBezTo>
                    <a:pt x="9779" y="50927"/>
                    <a:pt x="9525" y="53975"/>
                    <a:pt x="9525" y="57150"/>
                  </a:cubicBezTo>
                  <a:lnTo>
                    <a:pt x="9525" y="305054"/>
                  </a:lnTo>
                  <a:close/>
                </a:path>
              </a:pathLst>
            </a:custGeom>
            <a:solidFill>
              <a:srgbClr val="B2D7E5"/>
            </a:solidFill>
          </p:spPr>
        </p:sp>
      </p:grpSp>
      <p:sp>
        <p:nvSpPr>
          <p:cNvPr name="TextBox 13" id="13"/>
          <p:cNvSpPr txBox="true"/>
          <p:nvPr/>
        </p:nvSpPr>
        <p:spPr>
          <a:xfrm rot="0">
            <a:off x="7474670" y="1381125"/>
            <a:ext cx="10131350" cy="4602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5"/>
              </a:lnSpc>
            </a:pPr>
            <a:r>
              <a:rPr lang="en-US" b="true" sz="5391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BIAIS ET LIMITES DES OUTILS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8149784" y="2179222"/>
            <a:ext cx="53076" cy="584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22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8617607" y="4170989"/>
            <a:ext cx="8157996" cy="8138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3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Les sorties peuvent reproduire des perceptions biaisées des profils ou des stéréotypes implicites liés aux données d'entraînement.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488881" y="2160009"/>
            <a:ext cx="10117139" cy="7938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3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L'IA structure et accélère, mais elle ne remplace ni le </a:t>
            </a:r>
            <a:r>
              <a:rPr lang="en-US" sz="2048">
                <a:solidFill>
                  <a:srgbClr val="00AEEF"/>
                </a:solidFill>
                <a:latin typeface="Source Sans 3"/>
                <a:ea typeface="Source Sans 3"/>
                <a:cs typeface="Source Sans 3"/>
                <a:sym typeface="Source Sans 3"/>
              </a:rPr>
              <a:t>jugement humain</a:t>
            </a: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, ni l'équité de traitement, ni la responsabilité professionnelle.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8617607" y="6194814"/>
            <a:ext cx="8683537" cy="7990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3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En recrutement, l'IA structure l'analyse, elle ne discrimine pas, elle ne décide pas seule. La délibération RH reste indispensable.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8617607" y="8218640"/>
            <a:ext cx="8909962" cy="7994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3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Tout contenu sensible (évaluation, feedback, décision) doit faire l'objet d'une </a:t>
            </a:r>
            <a:r>
              <a:rPr lang="en-US" b="true" sz="2048">
                <a:solidFill>
                  <a:srgbClr val="3B3535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validation humaine rigoureuse</a:t>
            </a: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8617607" y="5607051"/>
            <a:ext cx="4129213" cy="4508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L'IA aide, l'humain décide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8617607" y="7630877"/>
            <a:ext cx="5037561" cy="4508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Relecture critique systématique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8617607" y="3583226"/>
            <a:ext cx="5617973" cy="4508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Biais</a:t>
            </a:r>
            <a:r>
              <a:rPr lang="en-US" b="true" sz="2695">
                <a:solidFill>
                  <a:srgbClr val="00000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 </a:t>
            </a: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de</a:t>
            </a:r>
            <a:r>
              <a:rPr lang="en-US" b="true" sz="2695">
                <a:solidFill>
                  <a:srgbClr val="00000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 </a:t>
            </a: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formulation</a:t>
            </a:r>
            <a:r>
              <a:rPr lang="en-US" b="true" sz="2695">
                <a:solidFill>
                  <a:srgbClr val="00000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 </a:t>
            </a: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et</a:t>
            </a:r>
            <a:r>
              <a:rPr lang="en-US" b="true" sz="2695">
                <a:solidFill>
                  <a:srgbClr val="00000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 </a:t>
            </a: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stéréotypes</a:t>
            </a:r>
          </a:p>
        </p:txBody>
      </p:sp>
      <p:sp>
        <p:nvSpPr>
          <p:cNvPr name="Freeform 22" id="22"/>
          <p:cNvSpPr/>
          <p:nvPr/>
        </p:nvSpPr>
        <p:spPr>
          <a:xfrm flipH="false" flipV="false" rot="0">
            <a:off x="7801460" y="7688077"/>
            <a:ext cx="524289" cy="418802"/>
          </a:xfrm>
          <a:custGeom>
            <a:avLst/>
            <a:gdLst/>
            <a:ahLst/>
            <a:cxnLst/>
            <a:rect r="r" b="b" t="t" l="l"/>
            <a:pathLst>
              <a:path h="418802" w="524289">
                <a:moveTo>
                  <a:pt x="0" y="0"/>
                </a:moveTo>
                <a:lnTo>
                  <a:pt x="524289" y="0"/>
                </a:lnTo>
                <a:lnTo>
                  <a:pt x="524289" y="418802"/>
                </a:lnTo>
                <a:lnTo>
                  <a:pt x="0" y="41880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7832346" y="3591482"/>
            <a:ext cx="483878" cy="501471"/>
          </a:xfrm>
          <a:custGeom>
            <a:avLst/>
            <a:gdLst/>
            <a:ahLst/>
            <a:cxnLst/>
            <a:rect r="r" b="b" t="t" l="l"/>
            <a:pathLst>
              <a:path h="501471" w="483878">
                <a:moveTo>
                  <a:pt x="0" y="0"/>
                </a:moveTo>
                <a:lnTo>
                  <a:pt x="483878" y="0"/>
                </a:lnTo>
                <a:lnTo>
                  <a:pt x="483878" y="501472"/>
                </a:lnTo>
                <a:lnTo>
                  <a:pt x="0" y="5014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7786339" y="5595590"/>
            <a:ext cx="554531" cy="530955"/>
          </a:xfrm>
          <a:custGeom>
            <a:avLst/>
            <a:gdLst/>
            <a:ahLst/>
            <a:cxnLst/>
            <a:rect r="r" b="b" t="t" l="l"/>
            <a:pathLst>
              <a:path h="530955" w="554531">
                <a:moveTo>
                  <a:pt x="0" y="0"/>
                </a:moveTo>
                <a:lnTo>
                  <a:pt x="554531" y="0"/>
                </a:lnTo>
                <a:lnTo>
                  <a:pt x="554531" y="530955"/>
                </a:lnTo>
                <a:lnTo>
                  <a:pt x="0" y="53095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495721" y="2133975"/>
            <a:ext cx="7521236" cy="4521500"/>
            <a:chOff x="0" y="0"/>
            <a:chExt cx="8724900" cy="52451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724900" cy="5245100"/>
            </a:xfrm>
            <a:custGeom>
              <a:avLst/>
              <a:gdLst/>
              <a:ahLst/>
              <a:cxnLst/>
              <a:rect r="r" b="b" t="t" l="l"/>
              <a:pathLst>
                <a:path h="5245100" w="8724900">
                  <a:moveTo>
                    <a:pt x="75692" y="0"/>
                  </a:moveTo>
                  <a:cubicBezTo>
                    <a:pt x="65659" y="0"/>
                    <a:pt x="56134" y="2032"/>
                    <a:pt x="46863" y="5715"/>
                  </a:cubicBezTo>
                  <a:cubicBezTo>
                    <a:pt x="37592" y="9398"/>
                    <a:pt x="29337" y="15113"/>
                    <a:pt x="22225" y="22225"/>
                  </a:cubicBezTo>
                  <a:cubicBezTo>
                    <a:pt x="15113" y="29337"/>
                    <a:pt x="9652" y="37592"/>
                    <a:pt x="5842" y="46863"/>
                  </a:cubicBezTo>
                  <a:cubicBezTo>
                    <a:pt x="2032" y="56134"/>
                    <a:pt x="0" y="65913"/>
                    <a:pt x="0" y="76073"/>
                  </a:cubicBezTo>
                  <a:lnTo>
                    <a:pt x="0" y="5169027"/>
                  </a:lnTo>
                  <a:cubicBezTo>
                    <a:pt x="0" y="5179060"/>
                    <a:pt x="1905" y="5188839"/>
                    <a:pt x="5842" y="5198110"/>
                  </a:cubicBezTo>
                  <a:cubicBezTo>
                    <a:pt x="9779" y="5207381"/>
                    <a:pt x="15240" y="5215636"/>
                    <a:pt x="22352" y="5222748"/>
                  </a:cubicBezTo>
                  <a:cubicBezTo>
                    <a:pt x="29464" y="5229860"/>
                    <a:pt x="37719" y="5235321"/>
                    <a:pt x="46990" y="5239258"/>
                  </a:cubicBezTo>
                  <a:cubicBezTo>
                    <a:pt x="56261" y="5243195"/>
                    <a:pt x="66040" y="5245100"/>
                    <a:pt x="76073" y="5245100"/>
                  </a:cubicBezTo>
                  <a:lnTo>
                    <a:pt x="8648827" y="5245100"/>
                  </a:lnTo>
                  <a:cubicBezTo>
                    <a:pt x="8658860" y="5245100"/>
                    <a:pt x="8668639" y="5243195"/>
                    <a:pt x="8677910" y="5239258"/>
                  </a:cubicBezTo>
                  <a:cubicBezTo>
                    <a:pt x="8687181" y="5235321"/>
                    <a:pt x="8695436" y="5229860"/>
                    <a:pt x="8702548" y="5222748"/>
                  </a:cubicBezTo>
                  <a:cubicBezTo>
                    <a:pt x="8709660" y="5215636"/>
                    <a:pt x="8715121" y="5207381"/>
                    <a:pt x="8719058" y="5198110"/>
                  </a:cubicBezTo>
                  <a:cubicBezTo>
                    <a:pt x="8722995" y="5188839"/>
                    <a:pt x="8724900" y="5179060"/>
                    <a:pt x="8724900" y="5169027"/>
                  </a:cubicBezTo>
                  <a:lnTo>
                    <a:pt x="8724900" y="76073"/>
                  </a:lnTo>
                  <a:cubicBezTo>
                    <a:pt x="8724900" y="66040"/>
                    <a:pt x="8722995" y="56261"/>
                    <a:pt x="8719058" y="46990"/>
                  </a:cubicBezTo>
                  <a:cubicBezTo>
                    <a:pt x="8715121" y="37719"/>
                    <a:pt x="8709660" y="29464"/>
                    <a:pt x="8702548" y="22352"/>
                  </a:cubicBezTo>
                  <a:cubicBezTo>
                    <a:pt x="8695436" y="15240"/>
                    <a:pt x="8687181" y="9779"/>
                    <a:pt x="8677910" y="5842"/>
                  </a:cubicBezTo>
                  <a:cubicBezTo>
                    <a:pt x="8668639" y="1905"/>
                    <a:pt x="8659241" y="0"/>
                    <a:pt x="8649208" y="0"/>
                  </a:cubicBez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495721" y="7169298"/>
            <a:ext cx="304348" cy="260834"/>
            <a:chOff x="0" y="0"/>
            <a:chExt cx="244221" cy="20932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-32"/>
              <a:ext cx="244248" cy="209366"/>
            </a:xfrm>
            <a:custGeom>
              <a:avLst/>
              <a:gdLst/>
              <a:ahLst/>
              <a:cxnLst/>
              <a:rect r="r" b="b" t="t" l="l"/>
              <a:pathLst>
                <a:path h="209366" w="244248">
                  <a:moveTo>
                    <a:pt x="241676" y="110906"/>
                  </a:moveTo>
                  <a:cubicBezTo>
                    <a:pt x="245105" y="107477"/>
                    <a:pt x="245105" y="101889"/>
                    <a:pt x="241676" y="98587"/>
                  </a:cubicBezTo>
                  <a:lnTo>
                    <a:pt x="145793" y="2572"/>
                  </a:lnTo>
                  <a:cubicBezTo>
                    <a:pt x="142364" y="-857"/>
                    <a:pt x="136903" y="-857"/>
                    <a:pt x="133474" y="2572"/>
                  </a:cubicBezTo>
                  <a:cubicBezTo>
                    <a:pt x="130045" y="6001"/>
                    <a:pt x="130045" y="11462"/>
                    <a:pt x="133474" y="14891"/>
                  </a:cubicBezTo>
                  <a:lnTo>
                    <a:pt x="214499" y="95920"/>
                  </a:lnTo>
                  <a:lnTo>
                    <a:pt x="8763" y="95920"/>
                  </a:lnTo>
                  <a:cubicBezTo>
                    <a:pt x="3937" y="95920"/>
                    <a:pt x="0" y="99857"/>
                    <a:pt x="0" y="104683"/>
                  </a:cubicBezTo>
                  <a:cubicBezTo>
                    <a:pt x="0" y="109509"/>
                    <a:pt x="3937" y="113446"/>
                    <a:pt x="8763" y="113446"/>
                  </a:cubicBezTo>
                  <a:lnTo>
                    <a:pt x="214499" y="113446"/>
                  </a:lnTo>
                  <a:lnTo>
                    <a:pt x="133474" y="194475"/>
                  </a:lnTo>
                  <a:cubicBezTo>
                    <a:pt x="130045" y="197904"/>
                    <a:pt x="130045" y="203365"/>
                    <a:pt x="133474" y="206794"/>
                  </a:cubicBezTo>
                  <a:cubicBezTo>
                    <a:pt x="136903" y="210223"/>
                    <a:pt x="142364" y="210223"/>
                    <a:pt x="145793" y="206794"/>
                  </a:cubicBezTo>
                  <a:lnTo>
                    <a:pt x="241803" y="110906"/>
                  </a:lnTo>
                </a:path>
              </a:pathLst>
            </a:custGeom>
            <a:solidFill>
              <a:srgbClr val="3B3535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5721" y="8676736"/>
            <a:ext cx="304348" cy="260834"/>
            <a:chOff x="0" y="0"/>
            <a:chExt cx="244221" cy="209309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-32"/>
              <a:ext cx="244248" cy="209356"/>
            </a:xfrm>
            <a:custGeom>
              <a:avLst/>
              <a:gdLst/>
              <a:ahLst/>
              <a:cxnLst/>
              <a:rect r="r" b="b" t="t" l="l"/>
              <a:pathLst>
                <a:path h="209356" w="244248">
                  <a:moveTo>
                    <a:pt x="241676" y="110901"/>
                  </a:moveTo>
                  <a:cubicBezTo>
                    <a:pt x="245105" y="107472"/>
                    <a:pt x="245105" y="102011"/>
                    <a:pt x="241676" y="98583"/>
                  </a:cubicBezTo>
                  <a:lnTo>
                    <a:pt x="145793" y="2572"/>
                  </a:lnTo>
                  <a:cubicBezTo>
                    <a:pt x="142364" y="-857"/>
                    <a:pt x="136903" y="-857"/>
                    <a:pt x="133474" y="2572"/>
                  </a:cubicBezTo>
                  <a:cubicBezTo>
                    <a:pt x="130045" y="6001"/>
                    <a:pt x="130045" y="11462"/>
                    <a:pt x="133474" y="14891"/>
                  </a:cubicBezTo>
                  <a:lnTo>
                    <a:pt x="214499" y="95916"/>
                  </a:lnTo>
                  <a:lnTo>
                    <a:pt x="8763" y="95916"/>
                  </a:lnTo>
                  <a:cubicBezTo>
                    <a:pt x="3937" y="95916"/>
                    <a:pt x="0" y="99852"/>
                    <a:pt x="0" y="104678"/>
                  </a:cubicBezTo>
                  <a:cubicBezTo>
                    <a:pt x="0" y="109504"/>
                    <a:pt x="3937" y="113441"/>
                    <a:pt x="8763" y="113441"/>
                  </a:cubicBezTo>
                  <a:lnTo>
                    <a:pt x="214499" y="113441"/>
                  </a:lnTo>
                  <a:lnTo>
                    <a:pt x="133474" y="194466"/>
                  </a:lnTo>
                  <a:cubicBezTo>
                    <a:pt x="130045" y="197895"/>
                    <a:pt x="130045" y="203356"/>
                    <a:pt x="133474" y="206785"/>
                  </a:cubicBezTo>
                  <a:cubicBezTo>
                    <a:pt x="136903" y="210214"/>
                    <a:pt x="142364" y="210214"/>
                    <a:pt x="145793" y="206785"/>
                  </a:cubicBezTo>
                  <a:lnTo>
                    <a:pt x="241803" y="110774"/>
                  </a:lnTo>
                </a:path>
              </a:pathLst>
            </a:custGeom>
            <a:solidFill>
              <a:srgbClr val="3B3535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9387525" y="7169298"/>
            <a:ext cx="304348" cy="260834"/>
            <a:chOff x="0" y="0"/>
            <a:chExt cx="244234" cy="20932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-32"/>
              <a:ext cx="244259" cy="209366"/>
            </a:xfrm>
            <a:custGeom>
              <a:avLst/>
              <a:gdLst/>
              <a:ahLst/>
              <a:cxnLst/>
              <a:rect r="r" b="b" t="t" l="l"/>
              <a:pathLst>
                <a:path h="209366" w="244259">
                  <a:moveTo>
                    <a:pt x="241687" y="110906"/>
                  </a:moveTo>
                  <a:cubicBezTo>
                    <a:pt x="245116" y="107477"/>
                    <a:pt x="245116" y="101889"/>
                    <a:pt x="241687" y="98587"/>
                  </a:cubicBezTo>
                  <a:lnTo>
                    <a:pt x="145800" y="2572"/>
                  </a:lnTo>
                  <a:cubicBezTo>
                    <a:pt x="142371" y="-857"/>
                    <a:pt x="136909" y="-857"/>
                    <a:pt x="133480" y="2572"/>
                  </a:cubicBezTo>
                  <a:cubicBezTo>
                    <a:pt x="130051" y="6001"/>
                    <a:pt x="130051" y="11462"/>
                    <a:pt x="133480" y="14891"/>
                  </a:cubicBezTo>
                  <a:lnTo>
                    <a:pt x="214508" y="95920"/>
                  </a:lnTo>
                  <a:lnTo>
                    <a:pt x="8763" y="95920"/>
                  </a:lnTo>
                  <a:cubicBezTo>
                    <a:pt x="3937" y="95920"/>
                    <a:pt x="0" y="99857"/>
                    <a:pt x="0" y="104683"/>
                  </a:cubicBezTo>
                  <a:cubicBezTo>
                    <a:pt x="0" y="109509"/>
                    <a:pt x="3937" y="113446"/>
                    <a:pt x="8763" y="113446"/>
                  </a:cubicBezTo>
                  <a:lnTo>
                    <a:pt x="214508" y="113446"/>
                  </a:lnTo>
                  <a:lnTo>
                    <a:pt x="133353" y="194475"/>
                  </a:lnTo>
                  <a:cubicBezTo>
                    <a:pt x="129924" y="197904"/>
                    <a:pt x="129924" y="203365"/>
                    <a:pt x="133353" y="206794"/>
                  </a:cubicBezTo>
                  <a:cubicBezTo>
                    <a:pt x="136782" y="210223"/>
                    <a:pt x="142244" y="210223"/>
                    <a:pt x="145673" y="206794"/>
                  </a:cubicBezTo>
                  <a:lnTo>
                    <a:pt x="241687" y="110906"/>
                  </a:lnTo>
                </a:path>
              </a:pathLst>
            </a:custGeom>
            <a:solidFill>
              <a:srgbClr val="3B3535"/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9387525" y="8676736"/>
            <a:ext cx="304348" cy="260834"/>
            <a:chOff x="0" y="0"/>
            <a:chExt cx="244234" cy="209309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-32"/>
              <a:ext cx="244259" cy="209356"/>
            </a:xfrm>
            <a:custGeom>
              <a:avLst/>
              <a:gdLst/>
              <a:ahLst/>
              <a:cxnLst/>
              <a:rect r="r" b="b" t="t" l="l"/>
              <a:pathLst>
                <a:path h="209356" w="244259">
                  <a:moveTo>
                    <a:pt x="241687" y="110901"/>
                  </a:moveTo>
                  <a:cubicBezTo>
                    <a:pt x="245116" y="107472"/>
                    <a:pt x="245116" y="102011"/>
                    <a:pt x="241687" y="98583"/>
                  </a:cubicBezTo>
                  <a:lnTo>
                    <a:pt x="145800" y="2572"/>
                  </a:lnTo>
                  <a:cubicBezTo>
                    <a:pt x="142371" y="-857"/>
                    <a:pt x="136909" y="-857"/>
                    <a:pt x="133480" y="2572"/>
                  </a:cubicBezTo>
                  <a:cubicBezTo>
                    <a:pt x="130051" y="6001"/>
                    <a:pt x="130051" y="11462"/>
                    <a:pt x="133480" y="14891"/>
                  </a:cubicBezTo>
                  <a:lnTo>
                    <a:pt x="214508" y="95916"/>
                  </a:lnTo>
                  <a:lnTo>
                    <a:pt x="8763" y="95916"/>
                  </a:lnTo>
                  <a:cubicBezTo>
                    <a:pt x="3937" y="95916"/>
                    <a:pt x="0" y="99852"/>
                    <a:pt x="0" y="104678"/>
                  </a:cubicBezTo>
                  <a:cubicBezTo>
                    <a:pt x="0" y="109504"/>
                    <a:pt x="3937" y="113441"/>
                    <a:pt x="8763" y="113441"/>
                  </a:cubicBezTo>
                  <a:lnTo>
                    <a:pt x="214508" y="113441"/>
                  </a:lnTo>
                  <a:lnTo>
                    <a:pt x="133353" y="194466"/>
                  </a:lnTo>
                  <a:cubicBezTo>
                    <a:pt x="129924" y="197895"/>
                    <a:pt x="129924" y="203356"/>
                    <a:pt x="133353" y="206785"/>
                  </a:cubicBezTo>
                  <a:cubicBezTo>
                    <a:pt x="136782" y="210214"/>
                    <a:pt x="142244" y="210214"/>
                    <a:pt x="145673" y="206785"/>
                  </a:cubicBezTo>
                  <a:lnTo>
                    <a:pt x="241687" y="110774"/>
                  </a:lnTo>
                </a:path>
              </a:pathLst>
            </a:custGeom>
            <a:solidFill>
              <a:srgbClr val="3B3535"/>
            </a:solid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1495721" y="930557"/>
            <a:ext cx="11199936" cy="7217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88"/>
              </a:lnSpc>
            </a:pPr>
            <a:r>
              <a:rPr lang="en-US" b="true" sz="4205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GARANTIR COHÉRENCE ET CONFORMITÉ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082150" y="9064886"/>
            <a:ext cx="6235971" cy="6421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81"/>
              </a:lnSpc>
            </a:pPr>
            <a:r>
              <a:rPr lang="en-US" sz="169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Éviter toute promesse implicite ou formulation engageant la responsabilité de l'entreprise.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2082139" y="7557436"/>
            <a:ext cx="6235982" cy="6421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81"/>
              </a:lnSpc>
            </a:pPr>
            <a:r>
              <a:rPr lang="en-US" sz="169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Lister explicitement les sujets </a:t>
            </a:r>
            <a:r>
              <a:rPr lang="en-US" b="true" sz="1698">
                <a:solidFill>
                  <a:srgbClr val="3B3535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autorisés, interdits</a:t>
            </a:r>
            <a:r>
              <a:rPr lang="en-US" sz="169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ou soumis à validation préalable.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972114" y="9064886"/>
            <a:ext cx="6583274" cy="6421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81"/>
              </a:lnSpc>
            </a:pPr>
            <a:r>
              <a:rPr lang="en-US" sz="169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Mettre en place un circuit de validation et un réflexe d'escalade vers un RH humain.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038991" y="3605262"/>
            <a:ext cx="6449520" cy="1483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92"/>
              </a:lnSpc>
            </a:pPr>
            <a:r>
              <a:rPr lang="en-US" sz="249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La cohérence des réponses RH n'est pas qu'une question de style, c'est un enjeu de conformité et de responsabilité juridique.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972114" y="7557436"/>
            <a:ext cx="6583274" cy="6421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81"/>
              </a:lnSpc>
            </a:pPr>
            <a:r>
              <a:rPr lang="en-US" sz="169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Prévoir des tournures neutres et validées pour les sujets sensibles (santé, discipline, rupture).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2082150" y="7093625"/>
            <a:ext cx="2018816" cy="3547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4"/>
              </a:lnSpc>
            </a:pPr>
            <a:r>
              <a:rPr lang="en-US" b="true" sz="2102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Périmètre défini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2082150" y="8601063"/>
            <a:ext cx="3609116" cy="3547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4"/>
              </a:lnSpc>
            </a:pPr>
            <a:r>
              <a:rPr lang="en-US" b="true" sz="2102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Zéro interprétation juridique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9972114" y="8601063"/>
            <a:ext cx="2684296" cy="3547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4"/>
              </a:lnSpc>
            </a:pPr>
            <a:r>
              <a:rPr lang="en-US" b="true" sz="2102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Relecture et escalade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972114" y="7093625"/>
            <a:ext cx="2948264" cy="3547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44"/>
              </a:lnSpc>
            </a:pPr>
            <a:r>
              <a:rPr lang="en-US" b="true" sz="2102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Formulations standards</a:t>
            </a:r>
          </a:p>
        </p:txBody>
      </p:sp>
    </p:spTree>
  </p:cSld>
  <p:clrMapOvr>
    <a:masterClrMapping/>
  </p:clrMapOvr>
</p:sld>
</file>

<file path=ppt/slides/slide7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377240" y="0"/>
            <a:ext cx="5575790" cy="10283579"/>
            <a:chOff x="0" y="0"/>
            <a:chExt cx="5715000" cy="1054032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715000" cy="10540365"/>
            </a:xfrm>
            <a:custGeom>
              <a:avLst/>
              <a:gdLst/>
              <a:ahLst/>
              <a:cxnLst/>
              <a:rect r="r" b="b" t="t" l="l"/>
              <a:pathLst>
                <a:path h="10540365" w="5715000">
                  <a:moveTo>
                    <a:pt x="0" y="0"/>
                  </a:moveTo>
                  <a:lnTo>
                    <a:pt x="5715000" y="0"/>
                  </a:lnTo>
                  <a:lnTo>
                    <a:pt x="5715000" y="10540365"/>
                  </a:lnTo>
                  <a:lnTo>
                    <a:pt x="0" y="105403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13" t="-6" r="-113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210591" y="2524729"/>
            <a:ext cx="8423658" cy="1800770"/>
            <a:chOff x="0" y="0"/>
            <a:chExt cx="6475481" cy="13843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72203" y="68453"/>
              <a:ext cx="6330940" cy="1247394"/>
            </a:xfrm>
            <a:custGeom>
              <a:avLst/>
              <a:gdLst/>
              <a:ahLst/>
              <a:cxnLst/>
              <a:rect r="r" b="b" t="t" l="l"/>
              <a:pathLst>
                <a:path h="1247394" w="6330940">
                  <a:moveTo>
                    <a:pt x="0" y="1195324"/>
                  </a:moveTo>
                  <a:lnTo>
                    <a:pt x="0" y="52070"/>
                  </a:lnTo>
                  <a:cubicBezTo>
                    <a:pt x="0" y="48641"/>
                    <a:pt x="403" y="45212"/>
                    <a:pt x="1074" y="41910"/>
                  </a:cubicBezTo>
                  <a:cubicBezTo>
                    <a:pt x="1745" y="38608"/>
                    <a:pt x="2819" y="35306"/>
                    <a:pt x="4161" y="32131"/>
                  </a:cubicBezTo>
                  <a:cubicBezTo>
                    <a:pt x="5503" y="28956"/>
                    <a:pt x="7247" y="25908"/>
                    <a:pt x="9261" y="23114"/>
                  </a:cubicBezTo>
                  <a:cubicBezTo>
                    <a:pt x="11274" y="20320"/>
                    <a:pt x="13555" y="17653"/>
                    <a:pt x="16105" y="15240"/>
                  </a:cubicBezTo>
                  <a:cubicBezTo>
                    <a:pt x="18655" y="12827"/>
                    <a:pt x="21473" y="10668"/>
                    <a:pt x="24426" y="8763"/>
                  </a:cubicBezTo>
                  <a:cubicBezTo>
                    <a:pt x="27378" y="6858"/>
                    <a:pt x="30599" y="5207"/>
                    <a:pt x="33955" y="3937"/>
                  </a:cubicBezTo>
                  <a:cubicBezTo>
                    <a:pt x="37310" y="2667"/>
                    <a:pt x="40799" y="1651"/>
                    <a:pt x="44289" y="1016"/>
                  </a:cubicBezTo>
                  <a:cubicBezTo>
                    <a:pt x="47778" y="381"/>
                    <a:pt x="51402" y="0"/>
                    <a:pt x="55025" y="0"/>
                  </a:cubicBezTo>
                  <a:lnTo>
                    <a:pt x="6275915" y="0"/>
                  </a:lnTo>
                  <a:cubicBezTo>
                    <a:pt x="6279539" y="0"/>
                    <a:pt x="6283163" y="381"/>
                    <a:pt x="6286652" y="1016"/>
                  </a:cubicBezTo>
                  <a:cubicBezTo>
                    <a:pt x="6290141" y="1651"/>
                    <a:pt x="6293631" y="2667"/>
                    <a:pt x="6296986" y="3937"/>
                  </a:cubicBezTo>
                  <a:cubicBezTo>
                    <a:pt x="6300341" y="5207"/>
                    <a:pt x="6303562" y="6858"/>
                    <a:pt x="6306515" y="8763"/>
                  </a:cubicBezTo>
                  <a:cubicBezTo>
                    <a:pt x="6309467" y="10668"/>
                    <a:pt x="6312286" y="12827"/>
                    <a:pt x="6314835" y="15240"/>
                  </a:cubicBezTo>
                  <a:cubicBezTo>
                    <a:pt x="6317385" y="17653"/>
                    <a:pt x="6319667" y="20320"/>
                    <a:pt x="6321680" y="23114"/>
                  </a:cubicBezTo>
                  <a:cubicBezTo>
                    <a:pt x="6323693" y="25908"/>
                    <a:pt x="6325438" y="28956"/>
                    <a:pt x="6326780" y="32131"/>
                  </a:cubicBezTo>
                  <a:cubicBezTo>
                    <a:pt x="6328122" y="35306"/>
                    <a:pt x="6329195" y="38608"/>
                    <a:pt x="6329866" y="41910"/>
                  </a:cubicBezTo>
                  <a:cubicBezTo>
                    <a:pt x="6330538" y="45212"/>
                    <a:pt x="6330940" y="48641"/>
                    <a:pt x="6330940" y="52070"/>
                  </a:cubicBezTo>
                  <a:lnTo>
                    <a:pt x="6330940" y="1195324"/>
                  </a:lnTo>
                  <a:cubicBezTo>
                    <a:pt x="6330940" y="1198753"/>
                    <a:pt x="6330538" y="1202182"/>
                    <a:pt x="6329866" y="1205484"/>
                  </a:cubicBezTo>
                  <a:cubicBezTo>
                    <a:pt x="6329195" y="1208786"/>
                    <a:pt x="6328122" y="1212088"/>
                    <a:pt x="6326780" y="1215263"/>
                  </a:cubicBezTo>
                  <a:cubicBezTo>
                    <a:pt x="6325438" y="1218438"/>
                    <a:pt x="6323693" y="1221486"/>
                    <a:pt x="6321680" y="1224280"/>
                  </a:cubicBezTo>
                  <a:cubicBezTo>
                    <a:pt x="6319667" y="1227074"/>
                    <a:pt x="6317385" y="1229741"/>
                    <a:pt x="6314835" y="1232154"/>
                  </a:cubicBezTo>
                  <a:cubicBezTo>
                    <a:pt x="6312286" y="1234567"/>
                    <a:pt x="6309467" y="1236726"/>
                    <a:pt x="6306515" y="1238631"/>
                  </a:cubicBezTo>
                  <a:cubicBezTo>
                    <a:pt x="6303562" y="1240536"/>
                    <a:pt x="6300341" y="1242187"/>
                    <a:pt x="6296986" y="1243457"/>
                  </a:cubicBezTo>
                  <a:cubicBezTo>
                    <a:pt x="6293631" y="1244727"/>
                    <a:pt x="6290141" y="1245743"/>
                    <a:pt x="6286652" y="1246378"/>
                  </a:cubicBezTo>
                  <a:cubicBezTo>
                    <a:pt x="6283163" y="1247013"/>
                    <a:pt x="6279539" y="1247394"/>
                    <a:pt x="6275915" y="1247394"/>
                  </a:cubicBezTo>
                  <a:lnTo>
                    <a:pt x="55159" y="1247394"/>
                  </a:lnTo>
                  <a:cubicBezTo>
                    <a:pt x="51536" y="1247394"/>
                    <a:pt x="47912" y="1247013"/>
                    <a:pt x="44423" y="1246378"/>
                  </a:cubicBezTo>
                  <a:cubicBezTo>
                    <a:pt x="40933" y="1245743"/>
                    <a:pt x="37444" y="1244727"/>
                    <a:pt x="34089" y="1243457"/>
                  </a:cubicBezTo>
                  <a:cubicBezTo>
                    <a:pt x="30734" y="1242187"/>
                    <a:pt x="27513" y="1240536"/>
                    <a:pt x="24560" y="1238631"/>
                  </a:cubicBezTo>
                  <a:cubicBezTo>
                    <a:pt x="21608" y="1236726"/>
                    <a:pt x="18789" y="1234567"/>
                    <a:pt x="16239" y="1232154"/>
                  </a:cubicBezTo>
                  <a:cubicBezTo>
                    <a:pt x="13689" y="1229741"/>
                    <a:pt x="11408" y="1227074"/>
                    <a:pt x="9395" y="1224280"/>
                  </a:cubicBezTo>
                  <a:cubicBezTo>
                    <a:pt x="7382" y="1221486"/>
                    <a:pt x="5637" y="1218438"/>
                    <a:pt x="4295" y="1215263"/>
                  </a:cubicBezTo>
                  <a:cubicBezTo>
                    <a:pt x="2953" y="1212088"/>
                    <a:pt x="1879" y="1208786"/>
                    <a:pt x="1208" y="1205484"/>
                  </a:cubicBezTo>
                  <a:cubicBezTo>
                    <a:pt x="537" y="1202182"/>
                    <a:pt x="134" y="1198753"/>
                    <a:pt x="134" y="1195324"/>
                  </a:cubicBezTo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66969" y="63500"/>
              <a:ext cx="6341408" cy="1257300"/>
            </a:xfrm>
            <a:custGeom>
              <a:avLst/>
              <a:gdLst/>
              <a:ahLst/>
              <a:cxnLst/>
              <a:rect r="r" b="b" t="t" l="l"/>
              <a:pathLst>
                <a:path h="1257300" w="6341408">
                  <a:moveTo>
                    <a:pt x="134" y="1200277"/>
                  </a:moveTo>
                  <a:lnTo>
                    <a:pt x="134" y="57023"/>
                  </a:lnTo>
                  <a:lnTo>
                    <a:pt x="5234" y="57023"/>
                  </a:lnTo>
                  <a:lnTo>
                    <a:pt x="134" y="57023"/>
                  </a:lnTo>
                  <a:cubicBezTo>
                    <a:pt x="134" y="53340"/>
                    <a:pt x="537" y="49530"/>
                    <a:pt x="1342" y="45847"/>
                  </a:cubicBezTo>
                  <a:cubicBezTo>
                    <a:pt x="2148" y="42164"/>
                    <a:pt x="3221" y="38608"/>
                    <a:pt x="4832" y="35179"/>
                  </a:cubicBezTo>
                  <a:lnTo>
                    <a:pt x="9529" y="36957"/>
                  </a:lnTo>
                  <a:lnTo>
                    <a:pt x="4832" y="35179"/>
                  </a:lnTo>
                  <a:cubicBezTo>
                    <a:pt x="6308" y="31750"/>
                    <a:pt x="8187" y="28448"/>
                    <a:pt x="10334" y="25273"/>
                  </a:cubicBezTo>
                  <a:cubicBezTo>
                    <a:pt x="12481" y="22225"/>
                    <a:pt x="15031" y="19304"/>
                    <a:pt x="17850" y="16637"/>
                  </a:cubicBezTo>
                  <a:lnTo>
                    <a:pt x="21473" y="20066"/>
                  </a:lnTo>
                  <a:lnTo>
                    <a:pt x="17850" y="16764"/>
                  </a:lnTo>
                  <a:cubicBezTo>
                    <a:pt x="20668" y="14097"/>
                    <a:pt x="23621" y="11684"/>
                    <a:pt x="26976" y="9652"/>
                  </a:cubicBezTo>
                  <a:lnTo>
                    <a:pt x="29794" y="13589"/>
                  </a:lnTo>
                  <a:lnTo>
                    <a:pt x="26976" y="9652"/>
                  </a:lnTo>
                  <a:cubicBezTo>
                    <a:pt x="30331" y="7620"/>
                    <a:pt x="33686" y="5842"/>
                    <a:pt x="37444" y="4445"/>
                  </a:cubicBezTo>
                  <a:cubicBezTo>
                    <a:pt x="41068" y="3048"/>
                    <a:pt x="44825" y="1905"/>
                    <a:pt x="48717" y="1143"/>
                  </a:cubicBezTo>
                  <a:lnTo>
                    <a:pt x="49657" y="5842"/>
                  </a:lnTo>
                  <a:lnTo>
                    <a:pt x="48717" y="1143"/>
                  </a:lnTo>
                  <a:cubicBezTo>
                    <a:pt x="52609" y="381"/>
                    <a:pt x="56501" y="0"/>
                    <a:pt x="60528" y="0"/>
                  </a:cubicBezTo>
                  <a:lnTo>
                    <a:pt x="60528" y="4826"/>
                  </a:lnTo>
                  <a:lnTo>
                    <a:pt x="60528" y="0"/>
                  </a:lnTo>
                  <a:lnTo>
                    <a:pt x="6281149" y="0"/>
                  </a:lnTo>
                  <a:lnTo>
                    <a:pt x="6281149" y="4826"/>
                  </a:lnTo>
                  <a:lnTo>
                    <a:pt x="6281149" y="0"/>
                  </a:lnTo>
                  <a:cubicBezTo>
                    <a:pt x="6285042" y="0"/>
                    <a:pt x="6289067" y="381"/>
                    <a:pt x="6292960" y="1143"/>
                  </a:cubicBezTo>
                  <a:lnTo>
                    <a:pt x="6292020" y="5842"/>
                  </a:lnTo>
                  <a:lnTo>
                    <a:pt x="6292960" y="1143"/>
                  </a:lnTo>
                  <a:cubicBezTo>
                    <a:pt x="6296852" y="1905"/>
                    <a:pt x="6300610" y="2921"/>
                    <a:pt x="6304233" y="4318"/>
                  </a:cubicBezTo>
                  <a:cubicBezTo>
                    <a:pt x="6307857" y="5715"/>
                    <a:pt x="6311346" y="7493"/>
                    <a:pt x="6314567" y="9525"/>
                  </a:cubicBezTo>
                  <a:cubicBezTo>
                    <a:pt x="6317788" y="11557"/>
                    <a:pt x="6320874" y="13970"/>
                    <a:pt x="6323693" y="16637"/>
                  </a:cubicBezTo>
                  <a:cubicBezTo>
                    <a:pt x="6326511" y="19304"/>
                    <a:pt x="6328927" y="22225"/>
                    <a:pt x="6331209" y="25273"/>
                  </a:cubicBezTo>
                  <a:cubicBezTo>
                    <a:pt x="6333356" y="28321"/>
                    <a:pt x="6335235" y="31623"/>
                    <a:pt x="6336711" y="35179"/>
                  </a:cubicBezTo>
                  <a:lnTo>
                    <a:pt x="6332014" y="36957"/>
                  </a:lnTo>
                  <a:lnTo>
                    <a:pt x="6336711" y="35179"/>
                  </a:lnTo>
                  <a:cubicBezTo>
                    <a:pt x="6338187" y="38608"/>
                    <a:pt x="6339395" y="42164"/>
                    <a:pt x="6340200" y="45847"/>
                  </a:cubicBezTo>
                  <a:cubicBezTo>
                    <a:pt x="6341006" y="49530"/>
                    <a:pt x="6341408" y="53213"/>
                    <a:pt x="6341408" y="57023"/>
                  </a:cubicBezTo>
                  <a:lnTo>
                    <a:pt x="6336308" y="57023"/>
                  </a:lnTo>
                  <a:lnTo>
                    <a:pt x="6341408" y="57023"/>
                  </a:lnTo>
                  <a:lnTo>
                    <a:pt x="6341408" y="1200277"/>
                  </a:lnTo>
                  <a:lnTo>
                    <a:pt x="6336308" y="1200277"/>
                  </a:lnTo>
                  <a:lnTo>
                    <a:pt x="6341408" y="1200277"/>
                  </a:lnTo>
                  <a:cubicBezTo>
                    <a:pt x="6341408" y="1204087"/>
                    <a:pt x="6341006" y="1207770"/>
                    <a:pt x="6340200" y="1211453"/>
                  </a:cubicBezTo>
                  <a:cubicBezTo>
                    <a:pt x="6339395" y="1215136"/>
                    <a:pt x="6338322" y="1218692"/>
                    <a:pt x="6336711" y="1222121"/>
                  </a:cubicBezTo>
                  <a:lnTo>
                    <a:pt x="6332014" y="1220343"/>
                  </a:lnTo>
                  <a:lnTo>
                    <a:pt x="6336711" y="1222121"/>
                  </a:lnTo>
                  <a:cubicBezTo>
                    <a:pt x="6335235" y="1225550"/>
                    <a:pt x="6333356" y="1228852"/>
                    <a:pt x="6331209" y="1232027"/>
                  </a:cubicBezTo>
                  <a:cubicBezTo>
                    <a:pt x="6329062" y="1235075"/>
                    <a:pt x="6326511" y="1237996"/>
                    <a:pt x="6323693" y="1240663"/>
                  </a:cubicBezTo>
                  <a:cubicBezTo>
                    <a:pt x="6320874" y="1243330"/>
                    <a:pt x="6317788" y="1245616"/>
                    <a:pt x="6314567" y="1247775"/>
                  </a:cubicBezTo>
                  <a:cubicBezTo>
                    <a:pt x="6311212" y="1249807"/>
                    <a:pt x="6307857" y="1251585"/>
                    <a:pt x="6304233" y="1252982"/>
                  </a:cubicBezTo>
                  <a:cubicBezTo>
                    <a:pt x="6300610" y="1254379"/>
                    <a:pt x="6296852" y="1255522"/>
                    <a:pt x="6292960" y="1256157"/>
                  </a:cubicBezTo>
                  <a:cubicBezTo>
                    <a:pt x="6289067" y="1256919"/>
                    <a:pt x="6285175" y="1257300"/>
                    <a:pt x="6281149" y="1257300"/>
                  </a:cubicBezTo>
                  <a:lnTo>
                    <a:pt x="6281149" y="1252474"/>
                  </a:lnTo>
                  <a:lnTo>
                    <a:pt x="6281149" y="1257300"/>
                  </a:lnTo>
                  <a:lnTo>
                    <a:pt x="60393" y="1257300"/>
                  </a:lnTo>
                  <a:lnTo>
                    <a:pt x="60393" y="1252474"/>
                  </a:lnTo>
                  <a:lnTo>
                    <a:pt x="60393" y="1257300"/>
                  </a:lnTo>
                  <a:cubicBezTo>
                    <a:pt x="56501" y="1257300"/>
                    <a:pt x="52475" y="1256919"/>
                    <a:pt x="48583" y="1256157"/>
                  </a:cubicBezTo>
                  <a:lnTo>
                    <a:pt x="49523" y="1251458"/>
                  </a:lnTo>
                  <a:lnTo>
                    <a:pt x="48583" y="1256157"/>
                  </a:lnTo>
                  <a:cubicBezTo>
                    <a:pt x="44691" y="1255395"/>
                    <a:pt x="40933" y="1254379"/>
                    <a:pt x="37310" y="1252855"/>
                  </a:cubicBezTo>
                  <a:cubicBezTo>
                    <a:pt x="33686" y="1251458"/>
                    <a:pt x="30197" y="1249680"/>
                    <a:pt x="26842" y="1247648"/>
                  </a:cubicBezTo>
                  <a:cubicBezTo>
                    <a:pt x="23621" y="1245616"/>
                    <a:pt x="20534" y="1243203"/>
                    <a:pt x="17716" y="1240536"/>
                  </a:cubicBezTo>
                  <a:lnTo>
                    <a:pt x="21339" y="1237234"/>
                  </a:lnTo>
                  <a:lnTo>
                    <a:pt x="17716" y="1240663"/>
                  </a:lnTo>
                  <a:cubicBezTo>
                    <a:pt x="14897" y="1237996"/>
                    <a:pt x="12481" y="1235075"/>
                    <a:pt x="10200" y="1232027"/>
                  </a:cubicBezTo>
                  <a:cubicBezTo>
                    <a:pt x="8053" y="1228979"/>
                    <a:pt x="6174" y="1225677"/>
                    <a:pt x="4697" y="1222121"/>
                  </a:cubicBezTo>
                  <a:lnTo>
                    <a:pt x="9395" y="1220343"/>
                  </a:lnTo>
                  <a:lnTo>
                    <a:pt x="4697" y="1222121"/>
                  </a:lnTo>
                  <a:cubicBezTo>
                    <a:pt x="3221" y="1218692"/>
                    <a:pt x="2013" y="1215136"/>
                    <a:pt x="1208" y="1211453"/>
                  </a:cubicBezTo>
                  <a:cubicBezTo>
                    <a:pt x="403" y="1207770"/>
                    <a:pt x="0" y="1204087"/>
                    <a:pt x="0" y="1200277"/>
                  </a:cubicBezTo>
                  <a:lnTo>
                    <a:pt x="5100" y="1200277"/>
                  </a:lnTo>
                  <a:lnTo>
                    <a:pt x="134" y="1200277"/>
                  </a:lnTo>
                  <a:moveTo>
                    <a:pt x="10200" y="1200277"/>
                  </a:moveTo>
                  <a:cubicBezTo>
                    <a:pt x="10200" y="1203452"/>
                    <a:pt x="10468" y="1206500"/>
                    <a:pt x="11139" y="1209548"/>
                  </a:cubicBezTo>
                  <a:lnTo>
                    <a:pt x="6174" y="1210437"/>
                  </a:lnTo>
                  <a:lnTo>
                    <a:pt x="11139" y="1209548"/>
                  </a:lnTo>
                  <a:cubicBezTo>
                    <a:pt x="11810" y="1212596"/>
                    <a:pt x="12750" y="1215517"/>
                    <a:pt x="13958" y="1218438"/>
                  </a:cubicBezTo>
                  <a:cubicBezTo>
                    <a:pt x="15166" y="1221359"/>
                    <a:pt x="16776" y="1224026"/>
                    <a:pt x="18655" y="1226693"/>
                  </a:cubicBezTo>
                  <a:lnTo>
                    <a:pt x="14495" y="1229360"/>
                  </a:lnTo>
                  <a:lnTo>
                    <a:pt x="18655" y="1226693"/>
                  </a:lnTo>
                  <a:cubicBezTo>
                    <a:pt x="20534" y="1229233"/>
                    <a:pt x="22547" y="1231646"/>
                    <a:pt x="24963" y="1233932"/>
                  </a:cubicBezTo>
                  <a:cubicBezTo>
                    <a:pt x="27244" y="1236091"/>
                    <a:pt x="29794" y="1238123"/>
                    <a:pt x="32612" y="1239901"/>
                  </a:cubicBezTo>
                  <a:lnTo>
                    <a:pt x="29794" y="1243838"/>
                  </a:lnTo>
                  <a:lnTo>
                    <a:pt x="32612" y="1239901"/>
                  </a:lnTo>
                  <a:cubicBezTo>
                    <a:pt x="35297" y="1241679"/>
                    <a:pt x="38249" y="1243076"/>
                    <a:pt x="41336" y="1244346"/>
                  </a:cubicBezTo>
                  <a:lnTo>
                    <a:pt x="39457" y="1248791"/>
                  </a:lnTo>
                  <a:lnTo>
                    <a:pt x="41336" y="1244346"/>
                  </a:lnTo>
                  <a:cubicBezTo>
                    <a:pt x="44423" y="1245489"/>
                    <a:pt x="47509" y="1246378"/>
                    <a:pt x="50730" y="1247013"/>
                  </a:cubicBezTo>
                  <a:cubicBezTo>
                    <a:pt x="53951" y="1247648"/>
                    <a:pt x="57172" y="1247902"/>
                    <a:pt x="60528" y="1247902"/>
                  </a:cubicBezTo>
                  <a:lnTo>
                    <a:pt x="6281149" y="1247902"/>
                  </a:lnTo>
                  <a:cubicBezTo>
                    <a:pt x="6284505" y="1247902"/>
                    <a:pt x="6287725" y="1247648"/>
                    <a:pt x="6290947" y="1247013"/>
                  </a:cubicBezTo>
                  <a:lnTo>
                    <a:pt x="6291886" y="1251712"/>
                  </a:lnTo>
                  <a:lnTo>
                    <a:pt x="6290947" y="1247013"/>
                  </a:lnTo>
                  <a:cubicBezTo>
                    <a:pt x="6294168" y="1246378"/>
                    <a:pt x="6297255" y="1245489"/>
                    <a:pt x="6300341" y="1244346"/>
                  </a:cubicBezTo>
                  <a:lnTo>
                    <a:pt x="6302220" y="1248791"/>
                  </a:lnTo>
                  <a:lnTo>
                    <a:pt x="6300341" y="1244346"/>
                  </a:lnTo>
                  <a:cubicBezTo>
                    <a:pt x="6303428" y="1243076"/>
                    <a:pt x="6306246" y="1241679"/>
                    <a:pt x="6309064" y="1239901"/>
                  </a:cubicBezTo>
                  <a:lnTo>
                    <a:pt x="6311883" y="1243838"/>
                  </a:lnTo>
                  <a:lnTo>
                    <a:pt x="6309064" y="1239901"/>
                  </a:lnTo>
                  <a:cubicBezTo>
                    <a:pt x="6311749" y="1238123"/>
                    <a:pt x="6314298" y="1236218"/>
                    <a:pt x="6316714" y="1233932"/>
                  </a:cubicBezTo>
                  <a:lnTo>
                    <a:pt x="6320338" y="1237361"/>
                  </a:lnTo>
                  <a:lnTo>
                    <a:pt x="6316714" y="1233932"/>
                  </a:lnTo>
                  <a:cubicBezTo>
                    <a:pt x="6318996" y="1231773"/>
                    <a:pt x="6321143" y="1229360"/>
                    <a:pt x="6323022" y="1226693"/>
                  </a:cubicBezTo>
                  <a:lnTo>
                    <a:pt x="6327182" y="1229360"/>
                  </a:lnTo>
                  <a:lnTo>
                    <a:pt x="6323022" y="1226693"/>
                  </a:lnTo>
                  <a:cubicBezTo>
                    <a:pt x="6324901" y="1224153"/>
                    <a:pt x="6326377" y="1221359"/>
                    <a:pt x="6327719" y="1218438"/>
                  </a:cubicBezTo>
                  <a:cubicBezTo>
                    <a:pt x="6328927" y="1215517"/>
                    <a:pt x="6329867" y="1212596"/>
                    <a:pt x="6330537" y="1209548"/>
                  </a:cubicBezTo>
                  <a:lnTo>
                    <a:pt x="6335503" y="1210437"/>
                  </a:lnTo>
                  <a:lnTo>
                    <a:pt x="6330537" y="1209548"/>
                  </a:lnTo>
                  <a:cubicBezTo>
                    <a:pt x="6331209" y="1206500"/>
                    <a:pt x="6331477" y="1203325"/>
                    <a:pt x="6331477" y="1200277"/>
                  </a:cubicBezTo>
                  <a:lnTo>
                    <a:pt x="6331477" y="57023"/>
                  </a:lnTo>
                  <a:cubicBezTo>
                    <a:pt x="6331477" y="53975"/>
                    <a:pt x="6331209" y="50800"/>
                    <a:pt x="6330537" y="47752"/>
                  </a:cubicBezTo>
                  <a:lnTo>
                    <a:pt x="6335503" y="46863"/>
                  </a:lnTo>
                  <a:lnTo>
                    <a:pt x="6330537" y="47752"/>
                  </a:lnTo>
                  <a:cubicBezTo>
                    <a:pt x="6329867" y="44704"/>
                    <a:pt x="6328927" y="41783"/>
                    <a:pt x="6327719" y="38862"/>
                  </a:cubicBezTo>
                  <a:cubicBezTo>
                    <a:pt x="6326511" y="35941"/>
                    <a:pt x="6324901" y="33274"/>
                    <a:pt x="6323022" y="30607"/>
                  </a:cubicBezTo>
                  <a:lnTo>
                    <a:pt x="6327182" y="27940"/>
                  </a:lnTo>
                  <a:lnTo>
                    <a:pt x="6323022" y="30607"/>
                  </a:lnTo>
                  <a:cubicBezTo>
                    <a:pt x="6321143" y="28067"/>
                    <a:pt x="6319130" y="25654"/>
                    <a:pt x="6316714" y="23368"/>
                  </a:cubicBezTo>
                  <a:lnTo>
                    <a:pt x="6320338" y="19939"/>
                  </a:lnTo>
                  <a:lnTo>
                    <a:pt x="6316714" y="23368"/>
                  </a:lnTo>
                  <a:cubicBezTo>
                    <a:pt x="6314433" y="21209"/>
                    <a:pt x="6311883" y="19177"/>
                    <a:pt x="6309064" y="17399"/>
                  </a:cubicBezTo>
                  <a:lnTo>
                    <a:pt x="6311883" y="13462"/>
                  </a:lnTo>
                  <a:lnTo>
                    <a:pt x="6309064" y="17399"/>
                  </a:lnTo>
                  <a:cubicBezTo>
                    <a:pt x="6306380" y="15621"/>
                    <a:pt x="6303428" y="14224"/>
                    <a:pt x="6300341" y="12954"/>
                  </a:cubicBezTo>
                  <a:lnTo>
                    <a:pt x="6302220" y="8509"/>
                  </a:lnTo>
                  <a:lnTo>
                    <a:pt x="6300341" y="12954"/>
                  </a:lnTo>
                  <a:cubicBezTo>
                    <a:pt x="6297255" y="11811"/>
                    <a:pt x="6294168" y="10922"/>
                    <a:pt x="6290947" y="10287"/>
                  </a:cubicBezTo>
                  <a:cubicBezTo>
                    <a:pt x="6287725" y="9652"/>
                    <a:pt x="6284505" y="9398"/>
                    <a:pt x="6281149" y="9398"/>
                  </a:cubicBezTo>
                  <a:lnTo>
                    <a:pt x="60393" y="9398"/>
                  </a:lnTo>
                  <a:cubicBezTo>
                    <a:pt x="57038" y="9398"/>
                    <a:pt x="53817" y="9652"/>
                    <a:pt x="50596" y="10287"/>
                  </a:cubicBezTo>
                  <a:cubicBezTo>
                    <a:pt x="47375" y="10922"/>
                    <a:pt x="44288" y="11811"/>
                    <a:pt x="41202" y="12954"/>
                  </a:cubicBezTo>
                  <a:lnTo>
                    <a:pt x="39323" y="8509"/>
                  </a:lnTo>
                  <a:lnTo>
                    <a:pt x="41202" y="12954"/>
                  </a:lnTo>
                  <a:cubicBezTo>
                    <a:pt x="38115" y="14097"/>
                    <a:pt x="35297" y="15621"/>
                    <a:pt x="32478" y="17399"/>
                  </a:cubicBezTo>
                  <a:cubicBezTo>
                    <a:pt x="29794" y="19177"/>
                    <a:pt x="27244" y="21082"/>
                    <a:pt x="24828" y="23368"/>
                  </a:cubicBezTo>
                  <a:cubicBezTo>
                    <a:pt x="22547" y="25527"/>
                    <a:pt x="20400" y="27940"/>
                    <a:pt x="18521" y="30607"/>
                  </a:cubicBezTo>
                  <a:lnTo>
                    <a:pt x="14495" y="27940"/>
                  </a:lnTo>
                  <a:lnTo>
                    <a:pt x="18655" y="30607"/>
                  </a:lnTo>
                  <a:cubicBezTo>
                    <a:pt x="16776" y="33147"/>
                    <a:pt x="15300" y="35941"/>
                    <a:pt x="13958" y="38862"/>
                  </a:cubicBezTo>
                  <a:cubicBezTo>
                    <a:pt x="12750" y="41783"/>
                    <a:pt x="11676" y="44704"/>
                    <a:pt x="11139" y="47752"/>
                  </a:cubicBezTo>
                  <a:lnTo>
                    <a:pt x="6174" y="46863"/>
                  </a:lnTo>
                  <a:lnTo>
                    <a:pt x="11139" y="47752"/>
                  </a:lnTo>
                  <a:cubicBezTo>
                    <a:pt x="10468" y="50800"/>
                    <a:pt x="10200" y="53848"/>
                    <a:pt x="10200" y="57023"/>
                  </a:cubicBezTo>
                  <a:lnTo>
                    <a:pt x="10200" y="1200277"/>
                  </a:lnTo>
                  <a:close/>
                </a:path>
              </a:pathLst>
            </a:custGeom>
            <a:solidFill>
              <a:srgbClr val="B2D7E5"/>
            </a:solidFill>
          </p:spPr>
        </p:sp>
      </p:grpSp>
      <p:grpSp>
        <p:nvGrpSpPr>
          <p:cNvPr name="Group 7" id="7"/>
          <p:cNvGrpSpPr/>
          <p:nvPr/>
        </p:nvGrpSpPr>
        <p:grpSpPr>
          <a:xfrm rot="0">
            <a:off x="1210591" y="4370935"/>
            <a:ext cx="8423658" cy="1800770"/>
            <a:chOff x="0" y="0"/>
            <a:chExt cx="6475481" cy="13843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72203" y="68453"/>
              <a:ext cx="6330940" cy="1247394"/>
            </a:xfrm>
            <a:custGeom>
              <a:avLst/>
              <a:gdLst/>
              <a:ahLst/>
              <a:cxnLst/>
              <a:rect r="r" b="b" t="t" l="l"/>
              <a:pathLst>
                <a:path h="1247394" w="6330940">
                  <a:moveTo>
                    <a:pt x="0" y="1195324"/>
                  </a:moveTo>
                  <a:lnTo>
                    <a:pt x="0" y="52070"/>
                  </a:lnTo>
                  <a:cubicBezTo>
                    <a:pt x="0" y="48641"/>
                    <a:pt x="403" y="45212"/>
                    <a:pt x="1074" y="41910"/>
                  </a:cubicBezTo>
                  <a:cubicBezTo>
                    <a:pt x="1745" y="38608"/>
                    <a:pt x="2819" y="35306"/>
                    <a:pt x="4161" y="32131"/>
                  </a:cubicBezTo>
                  <a:cubicBezTo>
                    <a:pt x="5503" y="28956"/>
                    <a:pt x="7247" y="25908"/>
                    <a:pt x="9261" y="23114"/>
                  </a:cubicBezTo>
                  <a:cubicBezTo>
                    <a:pt x="11274" y="20320"/>
                    <a:pt x="13555" y="17653"/>
                    <a:pt x="16105" y="15240"/>
                  </a:cubicBezTo>
                  <a:cubicBezTo>
                    <a:pt x="18655" y="12827"/>
                    <a:pt x="21473" y="10668"/>
                    <a:pt x="24426" y="8763"/>
                  </a:cubicBezTo>
                  <a:cubicBezTo>
                    <a:pt x="27378" y="6858"/>
                    <a:pt x="30599" y="5207"/>
                    <a:pt x="33955" y="3937"/>
                  </a:cubicBezTo>
                  <a:cubicBezTo>
                    <a:pt x="37310" y="2667"/>
                    <a:pt x="40799" y="1651"/>
                    <a:pt x="44289" y="1016"/>
                  </a:cubicBezTo>
                  <a:cubicBezTo>
                    <a:pt x="47778" y="381"/>
                    <a:pt x="51402" y="0"/>
                    <a:pt x="55025" y="0"/>
                  </a:cubicBezTo>
                  <a:lnTo>
                    <a:pt x="6275915" y="0"/>
                  </a:lnTo>
                  <a:cubicBezTo>
                    <a:pt x="6279539" y="0"/>
                    <a:pt x="6283163" y="381"/>
                    <a:pt x="6286652" y="1016"/>
                  </a:cubicBezTo>
                  <a:cubicBezTo>
                    <a:pt x="6290141" y="1651"/>
                    <a:pt x="6293631" y="2667"/>
                    <a:pt x="6296986" y="3937"/>
                  </a:cubicBezTo>
                  <a:cubicBezTo>
                    <a:pt x="6300341" y="5207"/>
                    <a:pt x="6303562" y="6858"/>
                    <a:pt x="6306515" y="8763"/>
                  </a:cubicBezTo>
                  <a:cubicBezTo>
                    <a:pt x="6309467" y="10668"/>
                    <a:pt x="6312286" y="12827"/>
                    <a:pt x="6314835" y="15240"/>
                  </a:cubicBezTo>
                  <a:cubicBezTo>
                    <a:pt x="6317385" y="17653"/>
                    <a:pt x="6319667" y="20320"/>
                    <a:pt x="6321680" y="23114"/>
                  </a:cubicBezTo>
                  <a:cubicBezTo>
                    <a:pt x="6323693" y="25908"/>
                    <a:pt x="6325438" y="28956"/>
                    <a:pt x="6326780" y="32131"/>
                  </a:cubicBezTo>
                  <a:cubicBezTo>
                    <a:pt x="6328122" y="35306"/>
                    <a:pt x="6329195" y="38608"/>
                    <a:pt x="6329866" y="41910"/>
                  </a:cubicBezTo>
                  <a:cubicBezTo>
                    <a:pt x="6330538" y="45212"/>
                    <a:pt x="6330940" y="48641"/>
                    <a:pt x="6330940" y="52070"/>
                  </a:cubicBezTo>
                  <a:lnTo>
                    <a:pt x="6330940" y="1195324"/>
                  </a:lnTo>
                  <a:cubicBezTo>
                    <a:pt x="6330940" y="1198753"/>
                    <a:pt x="6330538" y="1202182"/>
                    <a:pt x="6329866" y="1205484"/>
                  </a:cubicBezTo>
                  <a:cubicBezTo>
                    <a:pt x="6329195" y="1208786"/>
                    <a:pt x="6328122" y="1212088"/>
                    <a:pt x="6326780" y="1215263"/>
                  </a:cubicBezTo>
                  <a:cubicBezTo>
                    <a:pt x="6325438" y="1218438"/>
                    <a:pt x="6323693" y="1221486"/>
                    <a:pt x="6321680" y="1224280"/>
                  </a:cubicBezTo>
                  <a:cubicBezTo>
                    <a:pt x="6319667" y="1227074"/>
                    <a:pt x="6317385" y="1229741"/>
                    <a:pt x="6314835" y="1232154"/>
                  </a:cubicBezTo>
                  <a:cubicBezTo>
                    <a:pt x="6312286" y="1234567"/>
                    <a:pt x="6309467" y="1236726"/>
                    <a:pt x="6306515" y="1238631"/>
                  </a:cubicBezTo>
                  <a:cubicBezTo>
                    <a:pt x="6303562" y="1240536"/>
                    <a:pt x="6300341" y="1242187"/>
                    <a:pt x="6296986" y="1243457"/>
                  </a:cubicBezTo>
                  <a:cubicBezTo>
                    <a:pt x="6293631" y="1244727"/>
                    <a:pt x="6290141" y="1245743"/>
                    <a:pt x="6286652" y="1246378"/>
                  </a:cubicBezTo>
                  <a:cubicBezTo>
                    <a:pt x="6283163" y="1247013"/>
                    <a:pt x="6279539" y="1247394"/>
                    <a:pt x="6275915" y="1247394"/>
                  </a:cubicBezTo>
                  <a:lnTo>
                    <a:pt x="55159" y="1247394"/>
                  </a:lnTo>
                  <a:cubicBezTo>
                    <a:pt x="51536" y="1247394"/>
                    <a:pt x="47912" y="1247013"/>
                    <a:pt x="44423" y="1246378"/>
                  </a:cubicBezTo>
                  <a:cubicBezTo>
                    <a:pt x="40933" y="1245743"/>
                    <a:pt x="37444" y="1244727"/>
                    <a:pt x="34089" y="1243457"/>
                  </a:cubicBezTo>
                  <a:cubicBezTo>
                    <a:pt x="30734" y="1242187"/>
                    <a:pt x="27513" y="1240536"/>
                    <a:pt x="24560" y="1238631"/>
                  </a:cubicBezTo>
                  <a:cubicBezTo>
                    <a:pt x="21608" y="1236726"/>
                    <a:pt x="18789" y="1234567"/>
                    <a:pt x="16239" y="1232154"/>
                  </a:cubicBezTo>
                  <a:cubicBezTo>
                    <a:pt x="13689" y="1229741"/>
                    <a:pt x="11408" y="1227074"/>
                    <a:pt x="9395" y="1224280"/>
                  </a:cubicBezTo>
                  <a:cubicBezTo>
                    <a:pt x="7382" y="1221486"/>
                    <a:pt x="5637" y="1218438"/>
                    <a:pt x="4295" y="1215263"/>
                  </a:cubicBezTo>
                  <a:cubicBezTo>
                    <a:pt x="2953" y="1212088"/>
                    <a:pt x="1879" y="1208786"/>
                    <a:pt x="1208" y="1205484"/>
                  </a:cubicBezTo>
                  <a:cubicBezTo>
                    <a:pt x="537" y="1202182"/>
                    <a:pt x="134" y="1198753"/>
                    <a:pt x="134" y="1195324"/>
                  </a:cubicBezTo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66969" y="63500"/>
              <a:ext cx="6341408" cy="1257300"/>
            </a:xfrm>
            <a:custGeom>
              <a:avLst/>
              <a:gdLst/>
              <a:ahLst/>
              <a:cxnLst/>
              <a:rect r="r" b="b" t="t" l="l"/>
              <a:pathLst>
                <a:path h="1257300" w="6341408">
                  <a:moveTo>
                    <a:pt x="134" y="1200277"/>
                  </a:moveTo>
                  <a:lnTo>
                    <a:pt x="134" y="57023"/>
                  </a:lnTo>
                  <a:lnTo>
                    <a:pt x="5234" y="57023"/>
                  </a:lnTo>
                  <a:lnTo>
                    <a:pt x="134" y="57023"/>
                  </a:lnTo>
                  <a:cubicBezTo>
                    <a:pt x="134" y="53340"/>
                    <a:pt x="537" y="49530"/>
                    <a:pt x="1342" y="45847"/>
                  </a:cubicBezTo>
                  <a:cubicBezTo>
                    <a:pt x="2148" y="42164"/>
                    <a:pt x="3221" y="38608"/>
                    <a:pt x="4832" y="35179"/>
                  </a:cubicBezTo>
                  <a:lnTo>
                    <a:pt x="9529" y="36957"/>
                  </a:lnTo>
                  <a:lnTo>
                    <a:pt x="4832" y="35179"/>
                  </a:lnTo>
                  <a:cubicBezTo>
                    <a:pt x="6308" y="31750"/>
                    <a:pt x="8187" y="28448"/>
                    <a:pt x="10334" y="25273"/>
                  </a:cubicBezTo>
                  <a:cubicBezTo>
                    <a:pt x="12481" y="22225"/>
                    <a:pt x="15031" y="19304"/>
                    <a:pt x="17850" y="16637"/>
                  </a:cubicBezTo>
                  <a:lnTo>
                    <a:pt x="21473" y="20066"/>
                  </a:lnTo>
                  <a:lnTo>
                    <a:pt x="17850" y="16764"/>
                  </a:lnTo>
                  <a:cubicBezTo>
                    <a:pt x="20668" y="14097"/>
                    <a:pt x="23621" y="11684"/>
                    <a:pt x="26976" y="9652"/>
                  </a:cubicBezTo>
                  <a:cubicBezTo>
                    <a:pt x="30331" y="7620"/>
                    <a:pt x="33686" y="5842"/>
                    <a:pt x="37444" y="4445"/>
                  </a:cubicBezTo>
                  <a:cubicBezTo>
                    <a:pt x="41068" y="3048"/>
                    <a:pt x="44825" y="1905"/>
                    <a:pt x="48717" y="1143"/>
                  </a:cubicBezTo>
                  <a:lnTo>
                    <a:pt x="49657" y="5842"/>
                  </a:lnTo>
                  <a:lnTo>
                    <a:pt x="48717" y="1143"/>
                  </a:lnTo>
                  <a:cubicBezTo>
                    <a:pt x="52609" y="381"/>
                    <a:pt x="56501" y="0"/>
                    <a:pt x="60528" y="0"/>
                  </a:cubicBezTo>
                  <a:lnTo>
                    <a:pt x="60528" y="4826"/>
                  </a:lnTo>
                  <a:lnTo>
                    <a:pt x="60528" y="0"/>
                  </a:lnTo>
                  <a:lnTo>
                    <a:pt x="6281149" y="0"/>
                  </a:lnTo>
                  <a:lnTo>
                    <a:pt x="6281149" y="4826"/>
                  </a:lnTo>
                  <a:lnTo>
                    <a:pt x="6281149" y="0"/>
                  </a:lnTo>
                  <a:cubicBezTo>
                    <a:pt x="6285042" y="0"/>
                    <a:pt x="6289067" y="381"/>
                    <a:pt x="6292960" y="1143"/>
                  </a:cubicBezTo>
                  <a:cubicBezTo>
                    <a:pt x="6296852" y="1905"/>
                    <a:pt x="6300610" y="2921"/>
                    <a:pt x="6304233" y="4318"/>
                  </a:cubicBezTo>
                  <a:cubicBezTo>
                    <a:pt x="6307857" y="5715"/>
                    <a:pt x="6311346" y="7493"/>
                    <a:pt x="6314567" y="9525"/>
                  </a:cubicBezTo>
                  <a:cubicBezTo>
                    <a:pt x="6317788" y="11557"/>
                    <a:pt x="6320874" y="13970"/>
                    <a:pt x="6323693" y="16637"/>
                  </a:cubicBezTo>
                  <a:cubicBezTo>
                    <a:pt x="6326511" y="19304"/>
                    <a:pt x="6328927" y="22225"/>
                    <a:pt x="6331209" y="25273"/>
                  </a:cubicBezTo>
                  <a:cubicBezTo>
                    <a:pt x="6333356" y="28321"/>
                    <a:pt x="6335235" y="31623"/>
                    <a:pt x="6336711" y="35179"/>
                  </a:cubicBezTo>
                  <a:lnTo>
                    <a:pt x="6332014" y="36957"/>
                  </a:lnTo>
                  <a:lnTo>
                    <a:pt x="6336711" y="35179"/>
                  </a:lnTo>
                  <a:cubicBezTo>
                    <a:pt x="6338187" y="38608"/>
                    <a:pt x="6339395" y="42164"/>
                    <a:pt x="6340200" y="45847"/>
                  </a:cubicBezTo>
                  <a:cubicBezTo>
                    <a:pt x="6341006" y="49530"/>
                    <a:pt x="6341408" y="53213"/>
                    <a:pt x="6341408" y="57023"/>
                  </a:cubicBezTo>
                  <a:lnTo>
                    <a:pt x="6336308" y="57023"/>
                  </a:lnTo>
                  <a:lnTo>
                    <a:pt x="6341408" y="57023"/>
                  </a:lnTo>
                  <a:lnTo>
                    <a:pt x="6341408" y="1200277"/>
                  </a:lnTo>
                  <a:lnTo>
                    <a:pt x="6336308" y="1200277"/>
                  </a:lnTo>
                  <a:lnTo>
                    <a:pt x="6341408" y="1200277"/>
                  </a:lnTo>
                  <a:cubicBezTo>
                    <a:pt x="6341408" y="1204087"/>
                    <a:pt x="6341006" y="1207770"/>
                    <a:pt x="6340200" y="1211453"/>
                  </a:cubicBezTo>
                  <a:cubicBezTo>
                    <a:pt x="6339395" y="1215136"/>
                    <a:pt x="6338322" y="1218692"/>
                    <a:pt x="6336711" y="1222121"/>
                  </a:cubicBezTo>
                  <a:lnTo>
                    <a:pt x="6332014" y="1220343"/>
                  </a:lnTo>
                  <a:lnTo>
                    <a:pt x="6336711" y="1222121"/>
                  </a:lnTo>
                  <a:cubicBezTo>
                    <a:pt x="6335235" y="1225550"/>
                    <a:pt x="6333356" y="1228852"/>
                    <a:pt x="6331209" y="1232027"/>
                  </a:cubicBezTo>
                  <a:cubicBezTo>
                    <a:pt x="6329062" y="1235075"/>
                    <a:pt x="6326511" y="1237996"/>
                    <a:pt x="6323693" y="1240663"/>
                  </a:cubicBezTo>
                  <a:cubicBezTo>
                    <a:pt x="6320874" y="1243330"/>
                    <a:pt x="6317788" y="1245616"/>
                    <a:pt x="6314567" y="1247775"/>
                  </a:cubicBezTo>
                  <a:cubicBezTo>
                    <a:pt x="6311212" y="1249807"/>
                    <a:pt x="6307857" y="1251585"/>
                    <a:pt x="6304233" y="1252982"/>
                  </a:cubicBezTo>
                  <a:cubicBezTo>
                    <a:pt x="6300610" y="1254379"/>
                    <a:pt x="6296852" y="1255522"/>
                    <a:pt x="6292960" y="1256157"/>
                  </a:cubicBezTo>
                  <a:cubicBezTo>
                    <a:pt x="6289067" y="1256919"/>
                    <a:pt x="6285175" y="1257300"/>
                    <a:pt x="6281149" y="1257300"/>
                  </a:cubicBezTo>
                  <a:lnTo>
                    <a:pt x="6281149" y="1252474"/>
                  </a:lnTo>
                  <a:lnTo>
                    <a:pt x="6281149" y="1257300"/>
                  </a:lnTo>
                  <a:lnTo>
                    <a:pt x="60393" y="1257300"/>
                  </a:lnTo>
                  <a:lnTo>
                    <a:pt x="60393" y="1252474"/>
                  </a:lnTo>
                  <a:lnTo>
                    <a:pt x="60393" y="1257300"/>
                  </a:lnTo>
                  <a:cubicBezTo>
                    <a:pt x="56501" y="1257300"/>
                    <a:pt x="52475" y="1256919"/>
                    <a:pt x="48583" y="1256157"/>
                  </a:cubicBezTo>
                  <a:lnTo>
                    <a:pt x="49523" y="1251458"/>
                  </a:lnTo>
                  <a:lnTo>
                    <a:pt x="48583" y="1256157"/>
                  </a:lnTo>
                  <a:cubicBezTo>
                    <a:pt x="44691" y="1255395"/>
                    <a:pt x="40933" y="1254379"/>
                    <a:pt x="37310" y="1252855"/>
                  </a:cubicBezTo>
                  <a:cubicBezTo>
                    <a:pt x="33686" y="1251458"/>
                    <a:pt x="30197" y="1249680"/>
                    <a:pt x="26842" y="1247648"/>
                  </a:cubicBezTo>
                  <a:cubicBezTo>
                    <a:pt x="23621" y="1245616"/>
                    <a:pt x="20534" y="1243203"/>
                    <a:pt x="17716" y="1240536"/>
                  </a:cubicBezTo>
                  <a:lnTo>
                    <a:pt x="21339" y="1237234"/>
                  </a:lnTo>
                  <a:lnTo>
                    <a:pt x="17716" y="1240663"/>
                  </a:lnTo>
                  <a:cubicBezTo>
                    <a:pt x="14897" y="1237996"/>
                    <a:pt x="12481" y="1235075"/>
                    <a:pt x="10200" y="1232027"/>
                  </a:cubicBezTo>
                  <a:cubicBezTo>
                    <a:pt x="8053" y="1228979"/>
                    <a:pt x="6174" y="1225677"/>
                    <a:pt x="4697" y="1222121"/>
                  </a:cubicBezTo>
                  <a:lnTo>
                    <a:pt x="9395" y="1220343"/>
                  </a:lnTo>
                  <a:lnTo>
                    <a:pt x="4697" y="1222121"/>
                  </a:lnTo>
                  <a:cubicBezTo>
                    <a:pt x="3221" y="1218692"/>
                    <a:pt x="2013" y="1215136"/>
                    <a:pt x="1208" y="1211453"/>
                  </a:cubicBezTo>
                  <a:cubicBezTo>
                    <a:pt x="403" y="1207770"/>
                    <a:pt x="0" y="1204087"/>
                    <a:pt x="0" y="1200277"/>
                  </a:cubicBezTo>
                  <a:lnTo>
                    <a:pt x="5100" y="1200277"/>
                  </a:lnTo>
                  <a:lnTo>
                    <a:pt x="134" y="1200277"/>
                  </a:lnTo>
                  <a:moveTo>
                    <a:pt x="10200" y="1200277"/>
                  </a:moveTo>
                  <a:cubicBezTo>
                    <a:pt x="10200" y="1203452"/>
                    <a:pt x="10468" y="1206500"/>
                    <a:pt x="11139" y="1209548"/>
                  </a:cubicBezTo>
                  <a:lnTo>
                    <a:pt x="6174" y="1210437"/>
                  </a:lnTo>
                  <a:lnTo>
                    <a:pt x="11139" y="1209548"/>
                  </a:lnTo>
                  <a:cubicBezTo>
                    <a:pt x="11810" y="1212596"/>
                    <a:pt x="12750" y="1215517"/>
                    <a:pt x="13958" y="1218438"/>
                  </a:cubicBezTo>
                  <a:cubicBezTo>
                    <a:pt x="15166" y="1221359"/>
                    <a:pt x="16776" y="1224026"/>
                    <a:pt x="18655" y="1226693"/>
                  </a:cubicBezTo>
                  <a:lnTo>
                    <a:pt x="14495" y="1229360"/>
                  </a:lnTo>
                  <a:lnTo>
                    <a:pt x="18655" y="1226693"/>
                  </a:lnTo>
                  <a:cubicBezTo>
                    <a:pt x="20534" y="1229233"/>
                    <a:pt x="22547" y="1231646"/>
                    <a:pt x="24963" y="1233932"/>
                  </a:cubicBezTo>
                  <a:cubicBezTo>
                    <a:pt x="27244" y="1236091"/>
                    <a:pt x="29794" y="1238123"/>
                    <a:pt x="32612" y="1239901"/>
                  </a:cubicBezTo>
                  <a:lnTo>
                    <a:pt x="29794" y="1243838"/>
                  </a:lnTo>
                  <a:lnTo>
                    <a:pt x="32612" y="1239901"/>
                  </a:lnTo>
                  <a:cubicBezTo>
                    <a:pt x="35297" y="1241679"/>
                    <a:pt x="38249" y="1243076"/>
                    <a:pt x="41336" y="1244346"/>
                  </a:cubicBezTo>
                  <a:lnTo>
                    <a:pt x="39457" y="1248791"/>
                  </a:lnTo>
                  <a:lnTo>
                    <a:pt x="41336" y="1244346"/>
                  </a:lnTo>
                  <a:cubicBezTo>
                    <a:pt x="44423" y="1245489"/>
                    <a:pt x="47509" y="1246378"/>
                    <a:pt x="50730" y="1247013"/>
                  </a:cubicBezTo>
                  <a:cubicBezTo>
                    <a:pt x="53951" y="1247648"/>
                    <a:pt x="57172" y="1247902"/>
                    <a:pt x="60528" y="1247902"/>
                  </a:cubicBezTo>
                  <a:lnTo>
                    <a:pt x="6281149" y="1247902"/>
                  </a:lnTo>
                  <a:cubicBezTo>
                    <a:pt x="6284505" y="1247902"/>
                    <a:pt x="6287725" y="1247648"/>
                    <a:pt x="6290947" y="1247013"/>
                  </a:cubicBezTo>
                  <a:lnTo>
                    <a:pt x="6291886" y="1251712"/>
                  </a:lnTo>
                  <a:lnTo>
                    <a:pt x="6290947" y="1247013"/>
                  </a:lnTo>
                  <a:cubicBezTo>
                    <a:pt x="6294168" y="1246378"/>
                    <a:pt x="6297255" y="1245489"/>
                    <a:pt x="6300341" y="1244346"/>
                  </a:cubicBezTo>
                  <a:lnTo>
                    <a:pt x="6302220" y="1248791"/>
                  </a:lnTo>
                  <a:lnTo>
                    <a:pt x="6300341" y="1244346"/>
                  </a:lnTo>
                  <a:cubicBezTo>
                    <a:pt x="6303428" y="1243076"/>
                    <a:pt x="6306246" y="1241679"/>
                    <a:pt x="6309064" y="1239901"/>
                  </a:cubicBezTo>
                  <a:lnTo>
                    <a:pt x="6311883" y="1243838"/>
                  </a:lnTo>
                  <a:lnTo>
                    <a:pt x="6309064" y="1239901"/>
                  </a:lnTo>
                  <a:cubicBezTo>
                    <a:pt x="6311749" y="1238123"/>
                    <a:pt x="6314298" y="1236218"/>
                    <a:pt x="6316714" y="1233932"/>
                  </a:cubicBezTo>
                  <a:lnTo>
                    <a:pt x="6320338" y="1237361"/>
                  </a:lnTo>
                  <a:lnTo>
                    <a:pt x="6316714" y="1233932"/>
                  </a:lnTo>
                  <a:cubicBezTo>
                    <a:pt x="6318996" y="1231773"/>
                    <a:pt x="6321143" y="1229360"/>
                    <a:pt x="6323022" y="1226693"/>
                  </a:cubicBezTo>
                  <a:lnTo>
                    <a:pt x="6327182" y="1229360"/>
                  </a:lnTo>
                  <a:lnTo>
                    <a:pt x="6323022" y="1226693"/>
                  </a:lnTo>
                  <a:cubicBezTo>
                    <a:pt x="6324901" y="1224153"/>
                    <a:pt x="6326377" y="1221359"/>
                    <a:pt x="6327719" y="1218438"/>
                  </a:cubicBezTo>
                  <a:cubicBezTo>
                    <a:pt x="6328927" y="1215517"/>
                    <a:pt x="6329867" y="1212596"/>
                    <a:pt x="6330537" y="1209548"/>
                  </a:cubicBezTo>
                  <a:lnTo>
                    <a:pt x="6335503" y="1210437"/>
                  </a:lnTo>
                  <a:lnTo>
                    <a:pt x="6330537" y="1209548"/>
                  </a:lnTo>
                  <a:cubicBezTo>
                    <a:pt x="6331209" y="1206500"/>
                    <a:pt x="6331477" y="1203325"/>
                    <a:pt x="6331477" y="1200277"/>
                  </a:cubicBezTo>
                  <a:lnTo>
                    <a:pt x="6331477" y="57023"/>
                  </a:lnTo>
                  <a:cubicBezTo>
                    <a:pt x="6331477" y="53975"/>
                    <a:pt x="6331209" y="50800"/>
                    <a:pt x="6330537" y="47752"/>
                  </a:cubicBezTo>
                  <a:lnTo>
                    <a:pt x="6335503" y="46863"/>
                  </a:lnTo>
                  <a:lnTo>
                    <a:pt x="6330537" y="47752"/>
                  </a:lnTo>
                  <a:cubicBezTo>
                    <a:pt x="6329867" y="44704"/>
                    <a:pt x="6328927" y="41783"/>
                    <a:pt x="6327719" y="38862"/>
                  </a:cubicBezTo>
                  <a:cubicBezTo>
                    <a:pt x="6326511" y="35941"/>
                    <a:pt x="6324901" y="33274"/>
                    <a:pt x="6323022" y="30607"/>
                  </a:cubicBezTo>
                  <a:lnTo>
                    <a:pt x="6327182" y="27940"/>
                  </a:lnTo>
                  <a:lnTo>
                    <a:pt x="6323022" y="30607"/>
                  </a:lnTo>
                  <a:cubicBezTo>
                    <a:pt x="6321143" y="28067"/>
                    <a:pt x="6319130" y="25654"/>
                    <a:pt x="6316714" y="23368"/>
                  </a:cubicBezTo>
                  <a:lnTo>
                    <a:pt x="6320338" y="19939"/>
                  </a:lnTo>
                  <a:lnTo>
                    <a:pt x="6316714" y="23368"/>
                  </a:lnTo>
                  <a:cubicBezTo>
                    <a:pt x="6314433" y="21209"/>
                    <a:pt x="6311883" y="19177"/>
                    <a:pt x="6309064" y="17399"/>
                  </a:cubicBezTo>
                  <a:lnTo>
                    <a:pt x="6311883" y="13462"/>
                  </a:lnTo>
                  <a:lnTo>
                    <a:pt x="6309064" y="17399"/>
                  </a:lnTo>
                  <a:cubicBezTo>
                    <a:pt x="6306380" y="15621"/>
                    <a:pt x="6303428" y="14224"/>
                    <a:pt x="6300341" y="12954"/>
                  </a:cubicBezTo>
                  <a:lnTo>
                    <a:pt x="6302220" y="8509"/>
                  </a:lnTo>
                  <a:lnTo>
                    <a:pt x="6300341" y="12954"/>
                  </a:lnTo>
                  <a:cubicBezTo>
                    <a:pt x="6297255" y="11811"/>
                    <a:pt x="6294168" y="10922"/>
                    <a:pt x="6290947" y="10287"/>
                  </a:cubicBezTo>
                  <a:lnTo>
                    <a:pt x="6291886" y="5588"/>
                  </a:lnTo>
                  <a:lnTo>
                    <a:pt x="6290947" y="10287"/>
                  </a:lnTo>
                  <a:cubicBezTo>
                    <a:pt x="6287725" y="9652"/>
                    <a:pt x="6284505" y="9398"/>
                    <a:pt x="6281149" y="9398"/>
                  </a:cubicBezTo>
                  <a:lnTo>
                    <a:pt x="60393" y="9398"/>
                  </a:lnTo>
                  <a:cubicBezTo>
                    <a:pt x="57038" y="9398"/>
                    <a:pt x="53817" y="9652"/>
                    <a:pt x="50596" y="10287"/>
                  </a:cubicBezTo>
                  <a:cubicBezTo>
                    <a:pt x="47375" y="10922"/>
                    <a:pt x="44154" y="11811"/>
                    <a:pt x="41202" y="12954"/>
                  </a:cubicBezTo>
                  <a:lnTo>
                    <a:pt x="39323" y="8509"/>
                  </a:lnTo>
                  <a:lnTo>
                    <a:pt x="41202" y="12954"/>
                  </a:lnTo>
                  <a:cubicBezTo>
                    <a:pt x="38115" y="14097"/>
                    <a:pt x="35297" y="15621"/>
                    <a:pt x="32478" y="17399"/>
                  </a:cubicBezTo>
                  <a:lnTo>
                    <a:pt x="29660" y="13589"/>
                  </a:lnTo>
                  <a:lnTo>
                    <a:pt x="32478" y="17526"/>
                  </a:lnTo>
                  <a:cubicBezTo>
                    <a:pt x="29794" y="19304"/>
                    <a:pt x="27244" y="21209"/>
                    <a:pt x="24828" y="23495"/>
                  </a:cubicBezTo>
                  <a:cubicBezTo>
                    <a:pt x="22547" y="25654"/>
                    <a:pt x="20400" y="28067"/>
                    <a:pt x="18521" y="30734"/>
                  </a:cubicBezTo>
                  <a:lnTo>
                    <a:pt x="14495" y="27940"/>
                  </a:lnTo>
                  <a:lnTo>
                    <a:pt x="18655" y="30607"/>
                  </a:lnTo>
                  <a:cubicBezTo>
                    <a:pt x="16776" y="33147"/>
                    <a:pt x="15300" y="35941"/>
                    <a:pt x="13958" y="38862"/>
                  </a:cubicBezTo>
                  <a:cubicBezTo>
                    <a:pt x="12750" y="41783"/>
                    <a:pt x="11676" y="44704"/>
                    <a:pt x="11139" y="47752"/>
                  </a:cubicBezTo>
                  <a:lnTo>
                    <a:pt x="6174" y="46863"/>
                  </a:lnTo>
                  <a:lnTo>
                    <a:pt x="11139" y="47752"/>
                  </a:lnTo>
                  <a:cubicBezTo>
                    <a:pt x="10468" y="50800"/>
                    <a:pt x="10200" y="53848"/>
                    <a:pt x="10200" y="57023"/>
                  </a:cubicBezTo>
                  <a:lnTo>
                    <a:pt x="10200" y="1200277"/>
                  </a:lnTo>
                  <a:close/>
                </a:path>
              </a:pathLst>
            </a:custGeom>
            <a:solidFill>
              <a:srgbClr val="B2D7E5"/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210591" y="6229532"/>
            <a:ext cx="8423658" cy="1800770"/>
            <a:chOff x="0" y="0"/>
            <a:chExt cx="6475481" cy="13843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72203" y="68453"/>
              <a:ext cx="6330940" cy="1247394"/>
            </a:xfrm>
            <a:custGeom>
              <a:avLst/>
              <a:gdLst/>
              <a:ahLst/>
              <a:cxnLst/>
              <a:rect r="r" b="b" t="t" l="l"/>
              <a:pathLst>
                <a:path h="1247394" w="6330940">
                  <a:moveTo>
                    <a:pt x="0" y="1195324"/>
                  </a:moveTo>
                  <a:lnTo>
                    <a:pt x="0" y="52070"/>
                  </a:lnTo>
                  <a:cubicBezTo>
                    <a:pt x="0" y="48641"/>
                    <a:pt x="403" y="45212"/>
                    <a:pt x="1074" y="41910"/>
                  </a:cubicBezTo>
                  <a:cubicBezTo>
                    <a:pt x="1745" y="38608"/>
                    <a:pt x="2819" y="35306"/>
                    <a:pt x="4161" y="32131"/>
                  </a:cubicBezTo>
                  <a:cubicBezTo>
                    <a:pt x="5503" y="28956"/>
                    <a:pt x="7247" y="25908"/>
                    <a:pt x="9261" y="23114"/>
                  </a:cubicBezTo>
                  <a:cubicBezTo>
                    <a:pt x="11274" y="20320"/>
                    <a:pt x="13555" y="17653"/>
                    <a:pt x="16105" y="15240"/>
                  </a:cubicBezTo>
                  <a:cubicBezTo>
                    <a:pt x="18655" y="12827"/>
                    <a:pt x="21473" y="10668"/>
                    <a:pt x="24426" y="8763"/>
                  </a:cubicBezTo>
                  <a:cubicBezTo>
                    <a:pt x="27378" y="6858"/>
                    <a:pt x="30599" y="5207"/>
                    <a:pt x="33955" y="3937"/>
                  </a:cubicBezTo>
                  <a:cubicBezTo>
                    <a:pt x="37310" y="2667"/>
                    <a:pt x="40799" y="1651"/>
                    <a:pt x="44289" y="1016"/>
                  </a:cubicBezTo>
                  <a:cubicBezTo>
                    <a:pt x="47778" y="381"/>
                    <a:pt x="51402" y="0"/>
                    <a:pt x="55025" y="0"/>
                  </a:cubicBezTo>
                  <a:lnTo>
                    <a:pt x="6275915" y="0"/>
                  </a:lnTo>
                  <a:cubicBezTo>
                    <a:pt x="6279539" y="0"/>
                    <a:pt x="6283163" y="381"/>
                    <a:pt x="6286652" y="1016"/>
                  </a:cubicBezTo>
                  <a:cubicBezTo>
                    <a:pt x="6290141" y="1651"/>
                    <a:pt x="6293631" y="2667"/>
                    <a:pt x="6296986" y="3937"/>
                  </a:cubicBezTo>
                  <a:cubicBezTo>
                    <a:pt x="6300341" y="5207"/>
                    <a:pt x="6303562" y="6858"/>
                    <a:pt x="6306515" y="8763"/>
                  </a:cubicBezTo>
                  <a:cubicBezTo>
                    <a:pt x="6309467" y="10668"/>
                    <a:pt x="6312286" y="12827"/>
                    <a:pt x="6314835" y="15240"/>
                  </a:cubicBezTo>
                  <a:cubicBezTo>
                    <a:pt x="6317385" y="17653"/>
                    <a:pt x="6319667" y="20320"/>
                    <a:pt x="6321680" y="23114"/>
                  </a:cubicBezTo>
                  <a:cubicBezTo>
                    <a:pt x="6323693" y="25908"/>
                    <a:pt x="6325438" y="28956"/>
                    <a:pt x="6326780" y="32131"/>
                  </a:cubicBezTo>
                  <a:cubicBezTo>
                    <a:pt x="6328122" y="35306"/>
                    <a:pt x="6329195" y="38608"/>
                    <a:pt x="6329866" y="41910"/>
                  </a:cubicBezTo>
                  <a:cubicBezTo>
                    <a:pt x="6330538" y="45212"/>
                    <a:pt x="6330940" y="48641"/>
                    <a:pt x="6330940" y="52070"/>
                  </a:cubicBezTo>
                  <a:lnTo>
                    <a:pt x="6330940" y="1195324"/>
                  </a:lnTo>
                  <a:cubicBezTo>
                    <a:pt x="6330940" y="1198753"/>
                    <a:pt x="6330538" y="1202182"/>
                    <a:pt x="6329866" y="1205484"/>
                  </a:cubicBezTo>
                  <a:cubicBezTo>
                    <a:pt x="6329195" y="1208786"/>
                    <a:pt x="6328122" y="1212088"/>
                    <a:pt x="6326780" y="1215263"/>
                  </a:cubicBezTo>
                  <a:cubicBezTo>
                    <a:pt x="6325438" y="1218438"/>
                    <a:pt x="6323693" y="1221486"/>
                    <a:pt x="6321680" y="1224280"/>
                  </a:cubicBezTo>
                  <a:cubicBezTo>
                    <a:pt x="6319667" y="1227074"/>
                    <a:pt x="6317385" y="1229741"/>
                    <a:pt x="6314835" y="1232154"/>
                  </a:cubicBezTo>
                  <a:cubicBezTo>
                    <a:pt x="6312286" y="1234567"/>
                    <a:pt x="6309467" y="1236726"/>
                    <a:pt x="6306515" y="1238631"/>
                  </a:cubicBezTo>
                  <a:cubicBezTo>
                    <a:pt x="6303562" y="1240536"/>
                    <a:pt x="6300341" y="1242187"/>
                    <a:pt x="6296986" y="1243457"/>
                  </a:cubicBezTo>
                  <a:cubicBezTo>
                    <a:pt x="6293631" y="1244727"/>
                    <a:pt x="6290141" y="1245743"/>
                    <a:pt x="6286652" y="1246378"/>
                  </a:cubicBezTo>
                  <a:cubicBezTo>
                    <a:pt x="6283163" y="1247013"/>
                    <a:pt x="6279539" y="1247394"/>
                    <a:pt x="6275915" y="1247394"/>
                  </a:cubicBezTo>
                  <a:lnTo>
                    <a:pt x="55159" y="1247394"/>
                  </a:lnTo>
                  <a:cubicBezTo>
                    <a:pt x="51536" y="1247394"/>
                    <a:pt x="47912" y="1247013"/>
                    <a:pt x="44423" y="1246378"/>
                  </a:cubicBezTo>
                  <a:cubicBezTo>
                    <a:pt x="40933" y="1245743"/>
                    <a:pt x="37444" y="1244727"/>
                    <a:pt x="34089" y="1243457"/>
                  </a:cubicBezTo>
                  <a:cubicBezTo>
                    <a:pt x="30734" y="1242187"/>
                    <a:pt x="27513" y="1240536"/>
                    <a:pt x="24560" y="1238631"/>
                  </a:cubicBezTo>
                  <a:cubicBezTo>
                    <a:pt x="21608" y="1236726"/>
                    <a:pt x="18789" y="1234567"/>
                    <a:pt x="16239" y="1232154"/>
                  </a:cubicBezTo>
                  <a:cubicBezTo>
                    <a:pt x="13689" y="1229741"/>
                    <a:pt x="11408" y="1227074"/>
                    <a:pt x="9395" y="1224280"/>
                  </a:cubicBezTo>
                  <a:cubicBezTo>
                    <a:pt x="7382" y="1221486"/>
                    <a:pt x="5637" y="1218438"/>
                    <a:pt x="4295" y="1215263"/>
                  </a:cubicBezTo>
                  <a:cubicBezTo>
                    <a:pt x="2953" y="1212088"/>
                    <a:pt x="1879" y="1208786"/>
                    <a:pt x="1208" y="1205484"/>
                  </a:cubicBezTo>
                  <a:cubicBezTo>
                    <a:pt x="537" y="1202182"/>
                    <a:pt x="134" y="1198753"/>
                    <a:pt x="134" y="1195324"/>
                  </a:cubicBezTo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66969" y="63500"/>
              <a:ext cx="6341408" cy="1257427"/>
            </a:xfrm>
            <a:custGeom>
              <a:avLst/>
              <a:gdLst/>
              <a:ahLst/>
              <a:cxnLst/>
              <a:rect r="r" b="b" t="t" l="l"/>
              <a:pathLst>
                <a:path h="1257427" w="6341408">
                  <a:moveTo>
                    <a:pt x="134" y="1200277"/>
                  </a:moveTo>
                  <a:lnTo>
                    <a:pt x="134" y="57023"/>
                  </a:lnTo>
                  <a:lnTo>
                    <a:pt x="5234" y="57023"/>
                  </a:lnTo>
                  <a:lnTo>
                    <a:pt x="134" y="57023"/>
                  </a:lnTo>
                  <a:cubicBezTo>
                    <a:pt x="134" y="53340"/>
                    <a:pt x="537" y="49530"/>
                    <a:pt x="1342" y="45847"/>
                  </a:cubicBezTo>
                  <a:cubicBezTo>
                    <a:pt x="2148" y="42164"/>
                    <a:pt x="3221" y="38608"/>
                    <a:pt x="4832" y="35179"/>
                  </a:cubicBezTo>
                  <a:lnTo>
                    <a:pt x="9529" y="36957"/>
                  </a:lnTo>
                  <a:lnTo>
                    <a:pt x="4832" y="35179"/>
                  </a:lnTo>
                  <a:cubicBezTo>
                    <a:pt x="6308" y="31750"/>
                    <a:pt x="8187" y="28448"/>
                    <a:pt x="10334" y="25273"/>
                  </a:cubicBezTo>
                  <a:cubicBezTo>
                    <a:pt x="12481" y="22225"/>
                    <a:pt x="15031" y="19304"/>
                    <a:pt x="17850" y="16637"/>
                  </a:cubicBezTo>
                  <a:lnTo>
                    <a:pt x="21473" y="20066"/>
                  </a:lnTo>
                  <a:lnTo>
                    <a:pt x="17850" y="16764"/>
                  </a:lnTo>
                  <a:cubicBezTo>
                    <a:pt x="20668" y="14097"/>
                    <a:pt x="23621" y="11684"/>
                    <a:pt x="26976" y="9652"/>
                  </a:cubicBezTo>
                  <a:lnTo>
                    <a:pt x="29794" y="13589"/>
                  </a:lnTo>
                  <a:lnTo>
                    <a:pt x="26976" y="9652"/>
                  </a:lnTo>
                  <a:cubicBezTo>
                    <a:pt x="30331" y="7620"/>
                    <a:pt x="33686" y="5842"/>
                    <a:pt x="37444" y="4445"/>
                  </a:cubicBezTo>
                  <a:cubicBezTo>
                    <a:pt x="41068" y="3048"/>
                    <a:pt x="44825" y="1905"/>
                    <a:pt x="48717" y="1143"/>
                  </a:cubicBezTo>
                  <a:lnTo>
                    <a:pt x="49657" y="5842"/>
                  </a:lnTo>
                  <a:lnTo>
                    <a:pt x="48717" y="1143"/>
                  </a:lnTo>
                  <a:cubicBezTo>
                    <a:pt x="52609" y="381"/>
                    <a:pt x="56501" y="0"/>
                    <a:pt x="60528" y="0"/>
                  </a:cubicBezTo>
                  <a:lnTo>
                    <a:pt x="60528" y="4826"/>
                  </a:lnTo>
                  <a:lnTo>
                    <a:pt x="60528" y="0"/>
                  </a:lnTo>
                  <a:lnTo>
                    <a:pt x="6281149" y="0"/>
                  </a:lnTo>
                  <a:lnTo>
                    <a:pt x="6281149" y="4826"/>
                  </a:lnTo>
                  <a:lnTo>
                    <a:pt x="6281149" y="0"/>
                  </a:lnTo>
                  <a:cubicBezTo>
                    <a:pt x="6285042" y="0"/>
                    <a:pt x="6289067" y="381"/>
                    <a:pt x="6292960" y="1143"/>
                  </a:cubicBezTo>
                  <a:cubicBezTo>
                    <a:pt x="6296852" y="1905"/>
                    <a:pt x="6300610" y="2921"/>
                    <a:pt x="6304233" y="4318"/>
                  </a:cubicBezTo>
                  <a:cubicBezTo>
                    <a:pt x="6307857" y="5715"/>
                    <a:pt x="6311346" y="7493"/>
                    <a:pt x="6314567" y="9525"/>
                  </a:cubicBezTo>
                  <a:cubicBezTo>
                    <a:pt x="6317788" y="11557"/>
                    <a:pt x="6320874" y="13970"/>
                    <a:pt x="6323693" y="16637"/>
                  </a:cubicBezTo>
                  <a:cubicBezTo>
                    <a:pt x="6326511" y="19304"/>
                    <a:pt x="6328927" y="22225"/>
                    <a:pt x="6331209" y="25273"/>
                  </a:cubicBezTo>
                  <a:cubicBezTo>
                    <a:pt x="6333356" y="28321"/>
                    <a:pt x="6335235" y="31623"/>
                    <a:pt x="6336711" y="35179"/>
                  </a:cubicBezTo>
                  <a:lnTo>
                    <a:pt x="6332014" y="36957"/>
                  </a:lnTo>
                  <a:lnTo>
                    <a:pt x="6336711" y="35179"/>
                  </a:lnTo>
                  <a:cubicBezTo>
                    <a:pt x="6338187" y="38608"/>
                    <a:pt x="6339395" y="42164"/>
                    <a:pt x="6340200" y="45847"/>
                  </a:cubicBezTo>
                  <a:cubicBezTo>
                    <a:pt x="6341006" y="49530"/>
                    <a:pt x="6341408" y="53213"/>
                    <a:pt x="6341408" y="57023"/>
                  </a:cubicBezTo>
                  <a:lnTo>
                    <a:pt x="6336308" y="57023"/>
                  </a:lnTo>
                  <a:lnTo>
                    <a:pt x="6341408" y="57023"/>
                  </a:lnTo>
                  <a:lnTo>
                    <a:pt x="6341408" y="1200277"/>
                  </a:lnTo>
                  <a:lnTo>
                    <a:pt x="6336308" y="1200277"/>
                  </a:lnTo>
                  <a:lnTo>
                    <a:pt x="6341408" y="1200277"/>
                  </a:lnTo>
                  <a:cubicBezTo>
                    <a:pt x="6341408" y="1204087"/>
                    <a:pt x="6341006" y="1207770"/>
                    <a:pt x="6340200" y="1211453"/>
                  </a:cubicBezTo>
                  <a:cubicBezTo>
                    <a:pt x="6339395" y="1215136"/>
                    <a:pt x="6338322" y="1218692"/>
                    <a:pt x="6336711" y="1222121"/>
                  </a:cubicBezTo>
                  <a:lnTo>
                    <a:pt x="6332014" y="1220343"/>
                  </a:lnTo>
                  <a:lnTo>
                    <a:pt x="6336711" y="1222121"/>
                  </a:lnTo>
                  <a:cubicBezTo>
                    <a:pt x="6335235" y="1225550"/>
                    <a:pt x="6333356" y="1228852"/>
                    <a:pt x="6331209" y="1232027"/>
                  </a:cubicBezTo>
                  <a:cubicBezTo>
                    <a:pt x="6329062" y="1235075"/>
                    <a:pt x="6326511" y="1237996"/>
                    <a:pt x="6323693" y="1240663"/>
                  </a:cubicBezTo>
                  <a:cubicBezTo>
                    <a:pt x="6320874" y="1243330"/>
                    <a:pt x="6317788" y="1245616"/>
                    <a:pt x="6314567" y="1247775"/>
                  </a:cubicBezTo>
                  <a:cubicBezTo>
                    <a:pt x="6311212" y="1249807"/>
                    <a:pt x="6307857" y="1251585"/>
                    <a:pt x="6304233" y="1252982"/>
                  </a:cubicBezTo>
                  <a:cubicBezTo>
                    <a:pt x="6300610" y="1254379"/>
                    <a:pt x="6296852" y="1255522"/>
                    <a:pt x="6292960" y="1256284"/>
                  </a:cubicBezTo>
                  <a:lnTo>
                    <a:pt x="6292020" y="1251585"/>
                  </a:lnTo>
                  <a:lnTo>
                    <a:pt x="6292960" y="1256284"/>
                  </a:lnTo>
                  <a:cubicBezTo>
                    <a:pt x="6289067" y="1257046"/>
                    <a:pt x="6285175" y="1257427"/>
                    <a:pt x="6281149" y="1257427"/>
                  </a:cubicBezTo>
                  <a:lnTo>
                    <a:pt x="6281149" y="1252601"/>
                  </a:lnTo>
                  <a:lnTo>
                    <a:pt x="6281149" y="1257427"/>
                  </a:lnTo>
                  <a:lnTo>
                    <a:pt x="60393" y="1257427"/>
                  </a:lnTo>
                  <a:lnTo>
                    <a:pt x="60393" y="1252601"/>
                  </a:lnTo>
                  <a:lnTo>
                    <a:pt x="60393" y="1257427"/>
                  </a:lnTo>
                  <a:cubicBezTo>
                    <a:pt x="56501" y="1257427"/>
                    <a:pt x="52475" y="1257046"/>
                    <a:pt x="48583" y="1256284"/>
                  </a:cubicBezTo>
                  <a:lnTo>
                    <a:pt x="49523" y="1251585"/>
                  </a:lnTo>
                  <a:lnTo>
                    <a:pt x="48583" y="1256284"/>
                  </a:lnTo>
                  <a:cubicBezTo>
                    <a:pt x="44691" y="1255522"/>
                    <a:pt x="40933" y="1254506"/>
                    <a:pt x="37310" y="1252982"/>
                  </a:cubicBezTo>
                  <a:cubicBezTo>
                    <a:pt x="33686" y="1251585"/>
                    <a:pt x="30197" y="1249807"/>
                    <a:pt x="26842" y="1247775"/>
                  </a:cubicBezTo>
                  <a:cubicBezTo>
                    <a:pt x="23621" y="1245743"/>
                    <a:pt x="20534" y="1243330"/>
                    <a:pt x="17716" y="1240663"/>
                  </a:cubicBezTo>
                  <a:lnTo>
                    <a:pt x="21339" y="1237361"/>
                  </a:lnTo>
                  <a:lnTo>
                    <a:pt x="17716" y="1240790"/>
                  </a:lnTo>
                  <a:cubicBezTo>
                    <a:pt x="14897" y="1238123"/>
                    <a:pt x="12481" y="1235202"/>
                    <a:pt x="10200" y="1232154"/>
                  </a:cubicBezTo>
                  <a:cubicBezTo>
                    <a:pt x="8053" y="1229106"/>
                    <a:pt x="6174" y="1225804"/>
                    <a:pt x="4697" y="1222248"/>
                  </a:cubicBezTo>
                  <a:lnTo>
                    <a:pt x="9395" y="1220470"/>
                  </a:lnTo>
                  <a:lnTo>
                    <a:pt x="4697" y="1222248"/>
                  </a:lnTo>
                  <a:cubicBezTo>
                    <a:pt x="3221" y="1218819"/>
                    <a:pt x="2013" y="1215263"/>
                    <a:pt x="1208" y="1211580"/>
                  </a:cubicBezTo>
                  <a:cubicBezTo>
                    <a:pt x="403" y="1207897"/>
                    <a:pt x="0" y="1204214"/>
                    <a:pt x="0" y="1200404"/>
                  </a:cubicBezTo>
                  <a:lnTo>
                    <a:pt x="5100" y="1200404"/>
                  </a:lnTo>
                  <a:lnTo>
                    <a:pt x="134" y="1200404"/>
                  </a:lnTo>
                  <a:moveTo>
                    <a:pt x="10200" y="1200404"/>
                  </a:moveTo>
                  <a:cubicBezTo>
                    <a:pt x="10200" y="1203579"/>
                    <a:pt x="10468" y="1206627"/>
                    <a:pt x="11139" y="1209675"/>
                  </a:cubicBezTo>
                  <a:lnTo>
                    <a:pt x="6174" y="1210564"/>
                  </a:lnTo>
                  <a:lnTo>
                    <a:pt x="11139" y="1209675"/>
                  </a:lnTo>
                  <a:cubicBezTo>
                    <a:pt x="11810" y="1212723"/>
                    <a:pt x="12750" y="1215644"/>
                    <a:pt x="13958" y="1218565"/>
                  </a:cubicBezTo>
                  <a:cubicBezTo>
                    <a:pt x="15166" y="1221486"/>
                    <a:pt x="16776" y="1224153"/>
                    <a:pt x="18655" y="1226820"/>
                  </a:cubicBezTo>
                  <a:lnTo>
                    <a:pt x="14495" y="1229487"/>
                  </a:lnTo>
                  <a:lnTo>
                    <a:pt x="18655" y="1226820"/>
                  </a:lnTo>
                  <a:cubicBezTo>
                    <a:pt x="20534" y="1229360"/>
                    <a:pt x="22547" y="1231773"/>
                    <a:pt x="24963" y="1234059"/>
                  </a:cubicBezTo>
                  <a:cubicBezTo>
                    <a:pt x="27244" y="1236218"/>
                    <a:pt x="29794" y="1238250"/>
                    <a:pt x="32612" y="1240028"/>
                  </a:cubicBezTo>
                  <a:lnTo>
                    <a:pt x="29794" y="1243965"/>
                  </a:lnTo>
                  <a:lnTo>
                    <a:pt x="32612" y="1240028"/>
                  </a:lnTo>
                  <a:cubicBezTo>
                    <a:pt x="35297" y="1241806"/>
                    <a:pt x="38249" y="1243203"/>
                    <a:pt x="41336" y="1244473"/>
                  </a:cubicBezTo>
                  <a:lnTo>
                    <a:pt x="39457" y="1248918"/>
                  </a:lnTo>
                  <a:lnTo>
                    <a:pt x="41336" y="1244473"/>
                  </a:lnTo>
                  <a:cubicBezTo>
                    <a:pt x="44423" y="1245616"/>
                    <a:pt x="47509" y="1246505"/>
                    <a:pt x="50730" y="1247140"/>
                  </a:cubicBezTo>
                  <a:cubicBezTo>
                    <a:pt x="53951" y="1247775"/>
                    <a:pt x="57172" y="1248029"/>
                    <a:pt x="60528" y="1248029"/>
                  </a:cubicBezTo>
                  <a:lnTo>
                    <a:pt x="6281149" y="1248029"/>
                  </a:lnTo>
                  <a:cubicBezTo>
                    <a:pt x="6284505" y="1248029"/>
                    <a:pt x="6287725" y="1247775"/>
                    <a:pt x="6290947" y="1247140"/>
                  </a:cubicBezTo>
                  <a:cubicBezTo>
                    <a:pt x="6294168" y="1246505"/>
                    <a:pt x="6297255" y="1245616"/>
                    <a:pt x="6300341" y="1244473"/>
                  </a:cubicBezTo>
                  <a:lnTo>
                    <a:pt x="6302220" y="1248918"/>
                  </a:lnTo>
                  <a:lnTo>
                    <a:pt x="6300341" y="1244473"/>
                  </a:lnTo>
                  <a:cubicBezTo>
                    <a:pt x="6303428" y="1243203"/>
                    <a:pt x="6306246" y="1241806"/>
                    <a:pt x="6309064" y="1240028"/>
                  </a:cubicBezTo>
                  <a:lnTo>
                    <a:pt x="6311883" y="1243965"/>
                  </a:lnTo>
                  <a:lnTo>
                    <a:pt x="6309064" y="1240028"/>
                  </a:lnTo>
                  <a:cubicBezTo>
                    <a:pt x="6311749" y="1238250"/>
                    <a:pt x="6314298" y="1236345"/>
                    <a:pt x="6316714" y="1234059"/>
                  </a:cubicBezTo>
                  <a:lnTo>
                    <a:pt x="6320338" y="1237488"/>
                  </a:lnTo>
                  <a:lnTo>
                    <a:pt x="6316714" y="1234059"/>
                  </a:lnTo>
                  <a:cubicBezTo>
                    <a:pt x="6318996" y="1231900"/>
                    <a:pt x="6321143" y="1229487"/>
                    <a:pt x="6323022" y="1226820"/>
                  </a:cubicBezTo>
                  <a:lnTo>
                    <a:pt x="6327182" y="1229487"/>
                  </a:lnTo>
                  <a:lnTo>
                    <a:pt x="6323022" y="1226820"/>
                  </a:lnTo>
                  <a:cubicBezTo>
                    <a:pt x="6324901" y="1224153"/>
                    <a:pt x="6326377" y="1221486"/>
                    <a:pt x="6327719" y="1218565"/>
                  </a:cubicBezTo>
                  <a:cubicBezTo>
                    <a:pt x="6328927" y="1215644"/>
                    <a:pt x="6329867" y="1212723"/>
                    <a:pt x="6330537" y="1209675"/>
                  </a:cubicBezTo>
                  <a:lnTo>
                    <a:pt x="6335503" y="1210564"/>
                  </a:lnTo>
                  <a:lnTo>
                    <a:pt x="6330537" y="1209675"/>
                  </a:lnTo>
                  <a:cubicBezTo>
                    <a:pt x="6331209" y="1206627"/>
                    <a:pt x="6331477" y="1203452"/>
                    <a:pt x="6331477" y="1200404"/>
                  </a:cubicBezTo>
                  <a:lnTo>
                    <a:pt x="6331477" y="57023"/>
                  </a:lnTo>
                  <a:cubicBezTo>
                    <a:pt x="6331477" y="53975"/>
                    <a:pt x="6331209" y="50800"/>
                    <a:pt x="6330537" y="47752"/>
                  </a:cubicBezTo>
                  <a:lnTo>
                    <a:pt x="6335503" y="46863"/>
                  </a:lnTo>
                  <a:lnTo>
                    <a:pt x="6330537" y="47752"/>
                  </a:lnTo>
                  <a:cubicBezTo>
                    <a:pt x="6329867" y="44704"/>
                    <a:pt x="6328927" y="41783"/>
                    <a:pt x="6327719" y="38862"/>
                  </a:cubicBezTo>
                  <a:cubicBezTo>
                    <a:pt x="6326511" y="35941"/>
                    <a:pt x="6324901" y="33274"/>
                    <a:pt x="6323022" y="30607"/>
                  </a:cubicBezTo>
                  <a:lnTo>
                    <a:pt x="6327182" y="27940"/>
                  </a:lnTo>
                  <a:lnTo>
                    <a:pt x="6323022" y="30607"/>
                  </a:lnTo>
                  <a:cubicBezTo>
                    <a:pt x="6321143" y="28067"/>
                    <a:pt x="6319130" y="25654"/>
                    <a:pt x="6316714" y="23368"/>
                  </a:cubicBezTo>
                  <a:lnTo>
                    <a:pt x="6320338" y="19939"/>
                  </a:lnTo>
                  <a:lnTo>
                    <a:pt x="6316714" y="23368"/>
                  </a:lnTo>
                  <a:cubicBezTo>
                    <a:pt x="6314433" y="21209"/>
                    <a:pt x="6311883" y="19177"/>
                    <a:pt x="6309064" y="17399"/>
                  </a:cubicBezTo>
                  <a:lnTo>
                    <a:pt x="6311883" y="13462"/>
                  </a:lnTo>
                  <a:lnTo>
                    <a:pt x="6309064" y="17399"/>
                  </a:lnTo>
                  <a:cubicBezTo>
                    <a:pt x="6306380" y="15621"/>
                    <a:pt x="6303428" y="14224"/>
                    <a:pt x="6300341" y="12954"/>
                  </a:cubicBezTo>
                  <a:lnTo>
                    <a:pt x="6302220" y="8509"/>
                  </a:lnTo>
                  <a:lnTo>
                    <a:pt x="6300341" y="12954"/>
                  </a:lnTo>
                  <a:cubicBezTo>
                    <a:pt x="6297255" y="11811"/>
                    <a:pt x="6294168" y="10922"/>
                    <a:pt x="6290947" y="10287"/>
                  </a:cubicBezTo>
                  <a:lnTo>
                    <a:pt x="6291886" y="5588"/>
                  </a:lnTo>
                  <a:lnTo>
                    <a:pt x="6290947" y="10287"/>
                  </a:lnTo>
                  <a:cubicBezTo>
                    <a:pt x="6287725" y="9652"/>
                    <a:pt x="6284505" y="9398"/>
                    <a:pt x="6281149" y="9398"/>
                  </a:cubicBezTo>
                  <a:lnTo>
                    <a:pt x="60393" y="9398"/>
                  </a:lnTo>
                  <a:cubicBezTo>
                    <a:pt x="57038" y="9398"/>
                    <a:pt x="53817" y="9652"/>
                    <a:pt x="50596" y="10287"/>
                  </a:cubicBezTo>
                  <a:cubicBezTo>
                    <a:pt x="47375" y="10922"/>
                    <a:pt x="44154" y="11811"/>
                    <a:pt x="41202" y="12954"/>
                  </a:cubicBezTo>
                  <a:lnTo>
                    <a:pt x="39323" y="8509"/>
                  </a:lnTo>
                  <a:lnTo>
                    <a:pt x="41202" y="12954"/>
                  </a:lnTo>
                  <a:cubicBezTo>
                    <a:pt x="38115" y="14097"/>
                    <a:pt x="35297" y="15621"/>
                    <a:pt x="32478" y="17399"/>
                  </a:cubicBezTo>
                  <a:cubicBezTo>
                    <a:pt x="29794" y="19177"/>
                    <a:pt x="27244" y="21082"/>
                    <a:pt x="24828" y="23368"/>
                  </a:cubicBezTo>
                  <a:cubicBezTo>
                    <a:pt x="22547" y="25527"/>
                    <a:pt x="20400" y="27940"/>
                    <a:pt x="18521" y="30607"/>
                  </a:cubicBezTo>
                  <a:lnTo>
                    <a:pt x="14495" y="27940"/>
                  </a:lnTo>
                  <a:lnTo>
                    <a:pt x="18655" y="30607"/>
                  </a:lnTo>
                  <a:cubicBezTo>
                    <a:pt x="16776" y="33274"/>
                    <a:pt x="15300" y="35941"/>
                    <a:pt x="13958" y="38862"/>
                  </a:cubicBezTo>
                  <a:cubicBezTo>
                    <a:pt x="12750" y="41783"/>
                    <a:pt x="11676" y="44704"/>
                    <a:pt x="11139" y="47752"/>
                  </a:cubicBezTo>
                  <a:lnTo>
                    <a:pt x="6174" y="46863"/>
                  </a:lnTo>
                  <a:lnTo>
                    <a:pt x="11139" y="47752"/>
                  </a:lnTo>
                  <a:cubicBezTo>
                    <a:pt x="10468" y="50800"/>
                    <a:pt x="10200" y="53848"/>
                    <a:pt x="10200" y="57023"/>
                  </a:cubicBezTo>
                  <a:lnTo>
                    <a:pt x="10200" y="1200277"/>
                  </a:lnTo>
                  <a:close/>
                </a:path>
              </a:pathLst>
            </a:custGeom>
            <a:solidFill>
              <a:srgbClr val="B2D7E5"/>
            </a:solid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1210591" y="8075738"/>
            <a:ext cx="8423658" cy="1800770"/>
            <a:chOff x="0" y="0"/>
            <a:chExt cx="6475481" cy="13843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72203" y="68453"/>
              <a:ext cx="6330940" cy="1247396"/>
            </a:xfrm>
            <a:custGeom>
              <a:avLst/>
              <a:gdLst/>
              <a:ahLst/>
              <a:cxnLst/>
              <a:rect r="r" b="b" t="t" l="l"/>
              <a:pathLst>
                <a:path h="1247396" w="6330940">
                  <a:moveTo>
                    <a:pt x="0" y="1195326"/>
                  </a:moveTo>
                  <a:lnTo>
                    <a:pt x="0" y="52070"/>
                  </a:lnTo>
                  <a:cubicBezTo>
                    <a:pt x="0" y="48641"/>
                    <a:pt x="403" y="45212"/>
                    <a:pt x="1074" y="41910"/>
                  </a:cubicBezTo>
                  <a:cubicBezTo>
                    <a:pt x="1745" y="38608"/>
                    <a:pt x="2819" y="35306"/>
                    <a:pt x="4161" y="32131"/>
                  </a:cubicBezTo>
                  <a:cubicBezTo>
                    <a:pt x="5503" y="28956"/>
                    <a:pt x="7247" y="25908"/>
                    <a:pt x="9261" y="23114"/>
                  </a:cubicBezTo>
                  <a:cubicBezTo>
                    <a:pt x="11274" y="20320"/>
                    <a:pt x="13555" y="17653"/>
                    <a:pt x="16105" y="15240"/>
                  </a:cubicBezTo>
                  <a:cubicBezTo>
                    <a:pt x="18655" y="12827"/>
                    <a:pt x="21473" y="10668"/>
                    <a:pt x="24426" y="8763"/>
                  </a:cubicBezTo>
                  <a:cubicBezTo>
                    <a:pt x="27378" y="6858"/>
                    <a:pt x="30599" y="5207"/>
                    <a:pt x="33955" y="3937"/>
                  </a:cubicBezTo>
                  <a:cubicBezTo>
                    <a:pt x="37310" y="2667"/>
                    <a:pt x="40799" y="1651"/>
                    <a:pt x="44289" y="1016"/>
                  </a:cubicBezTo>
                  <a:cubicBezTo>
                    <a:pt x="47778" y="381"/>
                    <a:pt x="51402" y="0"/>
                    <a:pt x="55025" y="0"/>
                  </a:cubicBezTo>
                  <a:lnTo>
                    <a:pt x="6275915" y="0"/>
                  </a:lnTo>
                  <a:cubicBezTo>
                    <a:pt x="6279539" y="0"/>
                    <a:pt x="6283163" y="381"/>
                    <a:pt x="6286652" y="1016"/>
                  </a:cubicBezTo>
                  <a:cubicBezTo>
                    <a:pt x="6290141" y="1651"/>
                    <a:pt x="6293631" y="2667"/>
                    <a:pt x="6296986" y="3937"/>
                  </a:cubicBezTo>
                  <a:cubicBezTo>
                    <a:pt x="6300341" y="5207"/>
                    <a:pt x="6303562" y="6858"/>
                    <a:pt x="6306515" y="8763"/>
                  </a:cubicBezTo>
                  <a:cubicBezTo>
                    <a:pt x="6309467" y="10668"/>
                    <a:pt x="6312286" y="12827"/>
                    <a:pt x="6314835" y="15240"/>
                  </a:cubicBezTo>
                  <a:cubicBezTo>
                    <a:pt x="6317385" y="17653"/>
                    <a:pt x="6319667" y="20320"/>
                    <a:pt x="6321680" y="23114"/>
                  </a:cubicBezTo>
                  <a:cubicBezTo>
                    <a:pt x="6323693" y="25908"/>
                    <a:pt x="6325438" y="28956"/>
                    <a:pt x="6326780" y="32131"/>
                  </a:cubicBezTo>
                  <a:cubicBezTo>
                    <a:pt x="6328122" y="35306"/>
                    <a:pt x="6329195" y="38608"/>
                    <a:pt x="6329866" y="41910"/>
                  </a:cubicBezTo>
                  <a:cubicBezTo>
                    <a:pt x="6330538" y="45212"/>
                    <a:pt x="6330940" y="48641"/>
                    <a:pt x="6330940" y="52070"/>
                  </a:cubicBezTo>
                  <a:lnTo>
                    <a:pt x="6330940" y="1195326"/>
                  </a:lnTo>
                  <a:cubicBezTo>
                    <a:pt x="6330940" y="1198755"/>
                    <a:pt x="6330538" y="1202184"/>
                    <a:pt x="6329866" y="1205486"/>
                  </a:cubicBezTo>
                  <a:cubicBezTo>
                    <a:pt x="6329195" y="1208788"/>
                    <a:pt x="6328122" y="1212090"/>
                    <a:pt x="6326780" y="1215265"/>
                  </a:cubicBezTo>
                  <a:cubicBezTo>
                    <a:pt x="6325438" y="1218440"/>
                    <a:pt x="6323693" y="1221488"/>
                    <a:pt x="6321680" y="1224282"/>
                  </a:cubicBezTo>
                  <a:cubicBezTo>
                    <a:pt x="6319667" y="1227076"/>
                    <a:pt x="6317385" y="1229743"/>
                    <a:pt x="6314835" y="1232156"/>
                  </a:cubicBezTo>
                  <a:cubicBezTo>
                    <a:pt x="6312286" y="1234569"/>
                    <a:pt x="6309467" y="1236728"/>
                    <a:pt x="6306515" y="1238633"/>
                  </a:cubicBezTo>
                  <a:cubicBezTo>
                    <a:pt x="6303562" y="1240538"/>
                    <a:pt x="6300341" y="1242189"/>
                    <a:pt x="6296986" y="1243459"/>
                  </a:cubicBezTo>
                  <a:cubicBezTo>
                    <a:pt x="6293631" y="1244729"/>
                    <a:pt x="6290141" y="1245745"/>
                    <a:pt x="6286652" y="1246380"/>
                  </a:cubicBezTo>
                  <a:cubicBezTo>
                    <a:pt x="6283163" y="1247015"/>
                    <a:pt x="6279539" y="1247396"/>
                    <a:pt x="6275915" y="1247396"/>
                  </a:cubicBezTo>
                  <a:lnTo>
                    <a:pt x="55159" y="1247396"/>
                  </a:lnTo>
                  <a:cubicBezTo>
                    <a:pt x="51536" y="1247396"/>
                    <a:pt x="47912" y="1247015"/>
                    <a:pt x="44423" y="1246380"/>
                  </a:cubicBezTo>
                  <a:cubicBezTo>
                    <a:pt x="40933" y="1245745"/>
                    <a:pt x="37444" y="1244729"/>
                    <a:pt x="34089" y="1243459"/>
                  </a:cubicBezTo>
                  <a:cubicBezTo>
                    <a:pt x="30734" y="1242189"/>
                    <a:pt x="27513" y="1240538"/>
                    <a:pt x="24560" y="1238633"/>
                  </a:cubicBezTo>
                  <a:cubicBezTo>
                    <a:pt x="21608" y="1236728"/>
                    <a:pt x="18789" y="1234569"/>
                    <a:pt x="16239" y="1232156"/>
                  </a:cubicBezTo>
                  <a:cubicBezTo>
                    <a:pt x="13689" y="1229743"/>
                    <a:pt x="11408" y="1227076"/>
                    <a:pt x="9395" y="1224282"/>
                  </a:cubicBezTo>
                  <a:cubicBezTo>
                    <a:pt x="7382" y="1221488"/>
                    <a:pt x="5637" y="1218440"/>
                    <a:pt x="4295" y="1215265"/>
                  </a:cubicBezTo>
                  <a:cubicBezTo>
                    <a:pt x="2953" y="1212090"/>
                    <a:pt x="1879" y="1208788"/>
                    <a:pt x="1208" y="1205486"/>
                  </a:cubicBezTo>
                  <a:cubicBezTo>
                    <a:pt x="537" y="1202184"/>
                    <a:pt x="134" y="1198755"/>
                    <a:pt x="134" y="1195326"/>
                  </a:cubicBezTo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66969" y="63500"/>
              <a:ext cx="6341274" cy="1257429"/>
            </a:xfrm>
            <a:custGeom>
              <a:avLst/>
              <a:gdLst/>
              <a:ahLst/>
              <a:cxnLst/>
              <a:rect r="r" b="b" t="t" l="l"/>
              <a:pathLst>
                <a:path h="1257429" w="6341274">
                  <a:moveTo>
                    <a:pt x="134" y="1200279"/>
                  </a:moveTo>
                  <a:lnTo>
                    <a:pt x="134" y="57023"/>
                  </a:lnTo>
                  <a:lnTo>
                    <a:pt x="5234" y="57023"/>
                  </a:lnTo>
                  <a:lnTo>
                    <a:pt x="134" y="57023"/>
                  </a:lnTo>
                  <a:cubicBezTo>
                    <a:pt x="134" y="53340"/>
                    <a:pt x="537" y="49530"/>
                    <a:pt x="1342" y="45847"/>
                  </a:cubicBezTo>
                  <a:cubicBezTo>
                    <a:pt x="2148" y="42164"/>
                    <a:pt x="3221" y="38608"/>
                    <a:pt x="4832" y="35179"/>
                  </a:cubicBezTo>
                  <a:cubicBezTo>
                    <a:pt x="6308" y="31750"/>
                    <a:pt x="8187" y="28448"/>
                    <a:pt x="10334" y="25273"/>
                  </a:cubicBezTo>
                  <a:cubicBezTo>
                    <a:pt x="12481" y="22225"/>
                    <a:pt x="15031" y="19304"/>
                    <a:pt x="17850" y="16637"/>
                  </a:cubicBezTo>
                  <a:lnTo>
                    <a:pt x="21473" y="20066"/>
                  </a:lnTo>
                  <a:lnTo>
                    <a:pt x="17850" y="16764"/>
                  </a:lnTo>
                  <a:cubicBezTo>
                    <a:pt x="20668" y="14097"/>
                    <a:pt x="23621" y="11684"/>
                    <a:pt x="26976" y="9652"/>
                  </a:cubicBezTo>
                  <a:lnTo>
                    <a:pt x="29794" y="13589"/>
                  </a:lnTo>
                  <a:lnTo>
                    <a:pt x="26976" y="9652"/>
                  </a:lnTo>
                  <a:cubicBezTo>
                    <a:pt x="30331" y="7620"/>
                    <a:pt x="33686" y="5842"/>
                    <a:pt x="37444" y="4445"/>
                  </a:cubicBezTo>
                  <a:cubicBezTo>
                    <a:pt x="41068" y="3048"/>
                    <a:pt x="44825" y="1905"/>
                    <a:pt x="48717" y="1143"/>
                  </a:cubicBezTo>
                  <a:lnTo>
                    <a:pt x="49657" y="5842"/>
                  </a:lnTo>
                  <a:lnTo>
                    <a:pt x="48717" y="1143"/>
                  </a:lnTo>
                  <a:cubicBezTo>
                    <a:pt x="52609" y="381"/>
                    <a:pt x="56501" y="0"/>
                    <a:pt x="60528" y="0"/>
                  </a:cubicBezTo>
                  <a:lnTo>
                    <a:pt x="60528" y="4826"/>
                  </a:lnTo>
                  <a:lnTo>
                    <a:pt x="60528" y="0"/>
                  </a:lnTo>
                  <a:lnTo>
                    <a:pt x="6281149" y="0"/>
                  </a:lnTo>
                  <a:lnTo>
                    <a:pt x="6281149" y="4826"/>
                  </a:lnTo>
                  <a:lnTo>
                    <a:pt x="6281149" y="0"/>
                  </a:lnTo>
                  <a:cubicBezTo>
                    <a:pt x="6285042" y="0"/>
                    <a:pt x="6289067" y="381"/>
                    <a:pt x="6292960" y="1143"/>
                  </a:cubicBezTo>
                  <a:lnTo>
                    <a:pt x="6292020" y="5842"/>
                  </a:lnTo>
                  <a:lnTo>
                    <a:pt x="6292960" y="1143"/>
                  </a:lnTo>
                  <a:cubicBezTo>
                    <a:pt x="6296852" y="1905"/>
                    <a:pt x="6300610" y="2921"/>
                    <a:pt x="6304233" y="4318"/>
                  </a:cubicBezTo>
                  <a:cubicBezTo>
                    <a:pt x="6307857" y="5715"/>
                    <a:pt x="6311346" y="7493"/>
                    <a:pt x="6314567" y="9525"/>
                  </a:cubicBezTo>
                  <a:cubicBezTo>
                    <a:pt x="6317788" y="11557"/>
                    <a:pt x="6320874" y="13970"/>
                    <a:pt x="6323693" y="16637"/>
                  </a:cubicBezTo>
                  <a:cubicBezTo>
                    <a:pt x="6326511" y="19304"/>
                    <a:pt x="6328927" y="22225"/>
                    <a:pt x="6331209" y="25273"/>
                  </a:cubicBezTo>
                  <a:cubicBezTo>
                    <a:pt x="6333356" y="28321"/>
                    <a:pt x="6335235" y="31623"/>
                    <a:pt x="6336711" y="35179"/>
                  </a:cubicBezTo>
                  <a:cubicBezTo>
                    <a:pt x="6338187" y="38608"/>
                    <a:pt x="6339395" y="42164"/>
                    <a:pt x="6340066" y="45847"/>
                  </a:cubicBezTo>
                  <a:cubicBezTo>
                    <a:pt x="6340872" y="49530"/>
                    <a:pt x="6341274" y="53213"/>
                    <a:pt x="6341274" y="57023"/>
                  </a:cubicBezTo>
                  <a:lnTo>
                    <a:pt x="6336174" y="57023"/>
                  </a:lnTo>
                  <a:lnTo>
                    <a:pt x="6341274" y="57023"/>
                  </a:lnTo>
                  <a:lnTo>
                    <a:pt x="6341274" y="1200279"/>
                  </a:lnTo>
                  <a:lnTo>
                    <a:pt x="6336174" y="1200279"/>
                  </a:lnTo>
                  <a:lnTo>
                    <a:pt x="6341274" y="1200279"/>
                  </a:lnTo>
                  <a:cubicBezTo>
                    <a:pt x="6341274" y="1204089"/>
                    <a:pt x="6340872" y="1207772"/>
                    <a:pt x="6340066" y="1211328"/>
                  </a:cubicBezTo>
                  <a:cubicBezTo>
                    <a:pt x="6339261" y="1215011"/>
                    <a:pt x="6338187" y="1218567"/>
                    <a:pt x="6336577" y="1221996"/>
                  </a:cubicBezTo>
                  <a:cubicBezTo>
                    <a:pt x="6335100" y="1225425"/>
                    <a:pt x="6333222" y="1228727"/>
                    <a:pt x="6331075" y="1231902"/>
                  </a:cubicBezTo>
                  <a:cubicBezTo>
                    <a:pt x="6328927" y="1235077"/>
                    <a:pt x="6326377" y="1237871"/>
                    <a:pt x="6323559" y="1240538"/>
                  </a:cubicBezTo>
                  <a:cubicBezTo>
                    <a:pt x="6320741" y="1243205"/>
                    <a:pt x="6317654" y="1245491"/>
                    <a:pt x="6314433" y="1247650"/>
                  </a:cubicBezTo>
                  <a:cubicBezTo>
                    <a:pt x="6311078" y="1249682"/>
                    <a:pt x="6307723" y="1251460"/>
                    <a:pt x="6303965" y="1252984"/>
                  </a:cubicBezTo>
                  <a:cubicBezTo>
                    <a:pt x="6300341" y="1254381"/>
                    <a:pt x="6296583" y="1255524"/>
                    <a:pt x="6292691" y="1256286"/>
                  </a:cubicBezTo>
                  <a:cubicBezTo>
                    <a:pt x="6288799" y="1257048"/>
                    <a:pt x="6284907" y="1257429"/>
                    <a:pt x="6280881" y="1257429"/>
                  </a:cubicBezTo>
                  <a:lnTo>
                    <a:pt x="6280881" y="1252603"/>
                  </a:lnTo>
                  <a:lnTo>
                    <a:pt x="6280881" y="1257429"/>
                  </a:lnTo>
                  <a:lnTo>
                    <a:pt x="60393" y="1257429"/>
                  </a:lnTo>
                  <a:lnTo>
                    <a:pt x="60393" y="1252603"/>
                  </a:lnTo>
                  <a:lnTo>
                    <a:pt x="60393" y="1257429"/>
                  </a:lnTo>
                  <a:cubicBezTo>
                    <a:pt x="56501" y="1257429"/>
                    <a:pt x="52475" y="1257048"/>
                    <a:pt x="48583" y="1256286"/>
                  </a:cubicBezTo>
                  <a:cubicBezTo>
                    <a:pt x="44691" y="1255524"/>
                    <a:pt x="40933" y="1254508"/>
                    <a:pt x="37310" y="1252984"/>
                  </a:cubicBezTo>
                  <a:cubicBezTo>
                    <a:pt x="33686" y="1251587"/>
                    <a:pt x="30197" y="1249809"/>
                    <a:pt x="26842" y="1247650"/>
                  </a:cubicBezTo>
                  <a:lnTo>
                    <a:pt x="29660" y="1243713"/>
                  </a:lnTo>
                  <a:lnTo>
                    <a:pt x="26842" y="1247650"/>
                  </a:lnTo>
                  <a:cubicBezTo>
                    <a:pt x="23621" y="1245618"/>
                    <a:pt x="20534" y="1243205"/>
                    <a:pt x="17716" y="1240538"/>
                  </a:cubicBezTo>
                  <a:lnTo>
                    <a:pt x="21339" y="1237236"/>
                  </a:lnTo>
                  <a:lnTo>
                    <a:pt x="17716" y="1240665"/>
                  </a:lnTo>
                  <a:cubicBezTo>
                    <a:pt x="14897" y="1237998"/>
                    <a:pt x="12481" y="1235077"/>
                    <a:pt x="10200" y="1232029"/>
                  </a:cubicBezTo>
                  <a:lnTo>
                    <a:pt x="14360" y="1229362"/>
                  </a:lnTo>
                  <a:lnTo>
                    <a:pt x="10200" y="1232029"/>
                  </a:lnTo>
                  <a:cubicBezTo>
                    <a:pt x="8053" y="1228981"/>
                    <a:pt x="6174" y="1225679"/>
                    <a:pt x="4697" y="1222123"/>
                  </a:cubicBezTo>
                  <a:lnTo>
                    <a:pt x="9395" y="1220345"/>
                  </a:lnTo>
                  <a:lnTo>
                    <a:pt x="4697" y="1222123"/>
                  </a:lnTo>
                  <a:cubicBezTo>
                    <a:pt x="3221" y="1218694"/>
                    <a:pt x="2013" y="1215138"/>
                    <a:pt x="1208" y="1211455"/>
                  </a:cubicBezTo>
                  <a:lnTo>
                    <a:pt x="6174" y="1210566"/>
                  </a:lnTo>
                  <a:lnTo>
                    <a:pt x="1208" y="1211455"/>
                  </a:lnTo>
                  <a:cubicBezTo>
                    <a:pt x="403" y="1207772"/>
                    <a:pt x="0" y="1204089"/>
                    <a:pt x="0" y="1200279"/>
                  </a:cubicBezTo>
                  <a:lnTo>
                    <a:pt x="5100" y="1200279"/>
                  </a:lnTo>
                  <a:lnTo>
                    <a:pt x="134" y="1200279"/>
                  </a:lnTo>
                  <a:moveTo>
                    <a:pt x="10200" y="1200279"/>
                  </a:moveTo>
                  <a:cubicBezTo>
                    <a:pt x="10200" y="1203454"/>
                    <a:pt x="10468" y="1206502"/>
                    <a:pt x="11139" y="1209550"/>
                  </a:cubicBezTo>
                  <a:cubicBezTo>
                    <a:pt x="11810" y="1212598"/>
                    <a:pt x="12750" y="1215519"/>
                    <a:pt x="13958" y="1218440"/>
                  </a:cubicBezTo>
                  <a:cubicBezTo>
                    <a:pt x="15166" y="1221361"/>
                    <a:pt x="16776" y="1224028"/>
                    <a:pt x="18655" y="1226695"/>
                  </a:cubicBezTo>
                  <a:cubicBezTo>
                    <a:pt x="20534" y="1229235"/>
                    <a:pt x="22547" y="1231648"/>
                    <a:pt x="24963" y="1233934"/>
                  </a:cubicBezTo>
                  <a:cubicBezTo>
                    <a:pt x="27244" y="1236093"/>
                    <a:pt x="29794" y="1238125"/>
                    <a:pt x="32612" y="1239776"/>
                  </a:cubicBezTo>
                  <a:cubicBezTo>
                    <a:pt x="35297" y="1241554"/>
                    <a:pt x="38249" y="1242951"/>
                    <a:pt x="41336" y="1244221"/>
                  </a:cubicBezTo>
                  <a:lnTo>
                    <a:pt x="39457" y="1248666"/>
                  </a:lnTo>
                  <a:lnTo>
                    <a:pt x="41336" y="1244221"/>
                  </a:lnTo>
                  <a:cubicBezTo>
                    <a:pt x="44423" y="1245364"/>
                    <a:pt x="47509" y="1246253"/>
                    <a:pt x="50730" y="1246888"/>
                  </a:cubicBezTo>
                  <a:lnTo>
                    <a:pt x="49791" y="1251587"/>
                  </a:lnTo>
                  <a:lnTo>
                    <a:pt x="50730" y="1246888"/>
                  </a:lnTo>
                  <a:cubicBezTo>
                    <a:pt x="53951" y="1247523"/>
                    <a:pt x="57172" y="1247777"/>
                    <a:pt x="60528" y="1247777"/>
                  </a:cubicBezTo>
                  <a:lnTo>
                    <a:pt x="6281149" y="1247777"/>
                  </a:lnTo>
                  <a:cubicBezTo>
                    <a:pt x="6284505" y="1247777"/>
                    <a:pt x="6287725" y="1247523"/>
                    <a:pt x="6290947" y="1246888"/>
                  </a:cubicBezTo>
                  <a:lnTo>
                    <a:pt x="6291886" y="1251587"/>
                  </a:lnTo>
                  <a:lnTo>
                    <a:pt x="6290947" y="1246888"/>
                  </a:lnTo>
                  <a:cubicBezTo>
                    <a:pt x="6294168" y="1246253"/>
                    <a:pt x="6297255" y="1245364"/>
                    <a:pt x="6300341" y="1244221"/>
                  </a:cubicBezTo>
                  <a:lnTo>
                    <a:pt x="6302220" y="1248666"/>
                  </a:lnTo>
                  <a:lnTo>
                    <a:pt x="6300341" y="1244221"/>
                  </a:lnTo>
                  <a:cubicBezTo>
                    <a:pt x="6303428" y="1243078"/>
                    <a:pt x="6306246" y="1241554"/>
                    <a:pt x="6309064" y="1239776"/>
                  </a:cubicBezTo>
                  <a:lnTo>
                    <a:pt x="6311883" y="1243713"/>
                  </a:lnTo>
                  <a:lnTo>
                    <a:pt x="6309064" y="1239776"/>
                  </a:lnTo>
                  <a:cubicBezTo>
                    <a:pt x="6311749" y="1237998"/>
                    <a:pt x="6314298" y="1236093"/>
                    <a:pt x="6316714" y="1233934"/>
                  </a:cubicBezTo>
                  <a:lnTo>
                    <a:pt x="6320338" y="1237363"/>
                  </a:lnTo>
                  <a:lnTo>
                    <a:pt x="6316714" y="1233934"/>
                  </a:lnTo>
                  <a:cubicBezTo>
                    <a:pt x="6318996" y="1231775"/>
                    <a:pt x="6321143" y="1229362"/>
                    <a:pt x="6323022" y="1226695"/>
                  </a:cubicBezTo>
                  <a:lnTo>
                    <a:pt x="6327182" y="1229362"/>
                  </a:lnTo>
                  <a:lnTo>
                    <a:pt x="6323022" y="1226695"/>
                  </a:lnTo>
                  <a:cubicBezTo>
                    <a:pt x="6324901" y="1224155"/>
                    <a:pt x="6326377" y="1221361"/>
                    <a:pt x="6327719" y="1218440"/>
                  </a:cubicBezTo>
                  <a:lnTo>
                    <a:pt x="6332417" y="1220218"/>
                  </a:lnTo>
                  <a:lnTo>
                    <a:pt x="6327719" y="1218440"/>
                  </a:lnTo>
                  <a:cubicBezTo>
                    <a:pt x="6328927" y="1215519"/>
                    <a:pt x="6329867" y="1212598"/>
                    <a:pt x="6330537" y="1209550"/>
                  </a:cubicBezTo>
                  <a:lnTo>
                    <a:pt x="6335503" y="1210439"/>
                  </a:lnTo>
                  <a:lnTo>
                    <a:pt x="6330537" y="1209550"/>
                  </a:lnTo>
                  <a:cubicBezTo>
                    <a:pt x="6331209" y="1206502"/>
                    <a:pt x="6331477" y="1203327"/>
                    <a:pt x="6331477" y="1200279"/>
                  </a:cubicBezTo>
                  <a:lnTo>
                    <a:pt x="6331477" y="57023"/>
                  </a:lnTo>
                  <a:cubicBezTo>
                    <a:pt x="6331477" y="53975"/>
                    <a:pt x="6331209" y="50800"/>
                    <a:pt x="6330537" y="47752"/>
                  </a:cubicBezTo>
                  <a:lnTo>
                    <a:pt x="6335503" y="46863"/>
                  </a:lnTo>
                  <a:lnTo>
                    <a:pt x="6330537" y="47752"/>
                  </a:lnTo>
                  <a:cubicBezTo>
                    <a:pt x="6329867" y="44704"/>
                    <a:pt x="6328927" y="41783"/>
                    <a:pt x="6327719" y="38862"/>
                  </a:cubicBezTo>
                  <a:lnTo>
                    <a:pt x="6332417" y="37084"/>
                  </a:lnTo>
                  <a:lnTo>
                    <a:pt x="6327719" y="38862"/>
                  </a:lnTo>
                  <a:cubicBezTo>
                    <a:pt x="6326511" y="35941"/>
                    <a:pt x="6324901" y="33274"/>
                    <a:pt x="6323022" y="30607"/>
                  </a:cubicBezTo>
                  <a:lnTo>
                    <a:pt x="6327182" y="27940"/>
                  </a:lnTo>
                  <a:lnTo>
                    <a:pt x="6323022" y="30607"/>
                  </a:lnTo>
                  <a:cubicBezTo>
                    <a:pt x="6321143" y="28067"/>
                    <a:pt x="6319130" y="25654"/>
                    <a:pt x="6316714" y="23368"/>
                  </a:cubicBezTo>
                  <a:lnTo>
                    <a:pt x="6320338" y="19939"/>
                  </a:lnTo>
                  <a:lnTo>
                    <a:pt x="6316714" y="23368"/>
                  </a:lnTo>
                  <a:cubicBezTo>
                    <a:pt x="6314433" y="21209"/>
                    <a:pt x="6311883" y="19177"/>
                    <a:pt x="6309064" y="17399"/>
                  </a:cubicBezTo>
                  <a:lnTo>
                    <a:pt x="6311883" y="13462"/>
                  </a:lnTo>
                  <a:lnTo>
                    <a:pt x="6309064" y="17399"/>
                  </a:lnTo>
                  <a:cubicBezTo>
                    <a:pt x="6306380" y="15621"/>
                    <a:pt x="6303428" y="14224"/>
                    <a:pt x="6300341" y="12954"/>
                  </a:cubicBezTo>
                  <a:lnTo>
                    <a:pt x="6302220" y="8509"/>
                  </a:lnTo>
                  <a:lnTo>
                    <a:pt x="6300341" y="12954"/>
                  </a:lnTo>
                  <a:cubicBezTo>
                    <a:pt x="6297255" y="11811"/>
                    <a:pt x="6294168" y="10922"/>
                    <a:pt x="6290947" y="10287"/>
                  </a:cubicBezTo>
                  <a:cubicBezTo>
                    <a:pt x="6287725" y="9652"/>
                    <a:pt x="6284505" y="9398"/>
                    <a:pt x="6281149" y="9398"/>
                  </a:cubicBezTo>
                  <a:lnTo>
                    <a:pt x="60393" y="9398"/>
                  </a:lnTo>
                  <a:cubicBezTo>
                    <a:pt x="57038" y="9398"/>
                    <a:pt x="53817" y="9652"/>
                    <a:pt x="50596" y="10287"/>
                  </a:cubicBezTo>
                  <a:cubicBezTo>
                    <a:pt x="47375" y="10922"/>
                    <a:pt x="44154" y="11811"/>
                    <a:pt x="41202" y="12954"/>
                  </a:cubicBezTo>
                  <a:lnTo>
                    <a:pt x="39323" y="8509"/>
                  </a:lnTo>
                  <a:lnTo>
                    <a:pt x="41202" y="12954"/>
                  </a:lnTo>
                  <a:cubicBezTo>
                    <a:pt x="38115" y="14097"/>
                    <a:pt x="35297" y="15621"/>
                    <a:pt x="32478" y="17399"/>
                  </a:cubicBezTo>
                  <a:cubicBezTo>
                    <a:pt x="29794" y="19177"/>
                    <a:pt x="27244" y="21082"/>
                    <a:pt x="24828" y="23368"/>
                  </a:cubicBezTo>
                  <a:cubicBezTo>
                    <a:pt x="22547" y="25527"/>
                    <a:pt x="20400" y="27940"/>
                    <a:pt x="18521" y="30607"/>
                  </a:cubicBezTo>
                  <a:lnTo>
                    <a:pt x="14495" y="27940"/>
                  </a:lnTo>
                  <a:lnTo>
                    <a:pt x="18655" y="30607"/>
                  </a:lnTo>
                  <a:cubicBezTo>
                    <a:pt x="16776" y="33274"/>
                    <a:pt x="15300" y="35941"/>
                    <a:pt x="13958" y="38862"/>
                  </a:cubicBezTo>
                  <a:lnTo>
                    <a:pt x="9260" y="37084"/>
                  </a:lnTo>
                  <a:lnTo>
                    <a:pt x="13958" y="38862"/>
                  </a:lnTo>
                  <a:cubicBezTo>
                    <a:pt x="12750" y="41783"/>
                    <a:pt x="11676" y="44704"/>
                    <a:pt x="11139" y="47752"/>
                  </a:cubicBezTo>
                  <a:lnTo>
                    <a:pt x="6174" y="46863"/>
                  </a:lnTo>
                  <a:lnTo>
                    <a:pt x="11139" y="47752"/>
                  </a:lnTo>
                  <a:cubicBezTo>
                    <a:pt x="10468" y="50800"/>
                    <a:pt x="10200" y="53848"/>
                    <a:pt x="10200" y="57023"/>
                  </a:cubicBezTo>
                  <a:lnTo>
                    <a:pt x="10200" y="1200279"/>
                  </a:lnTo>
                  <a:close/>
                </a:path>
              </a:pathLst>
            </a:custGeom>
            <a:solidFill>
              <a:srgbClr val="B2D7E5"/>
            </a:solid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1210591" y="1266315"/>
            <a:ext cx="8181826" cy="3902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95"/>
              </a:lnSpc>
            </a:pPr>
            <a:r>
              <a:rPr lang="en-US" b="true" sz="4390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LIMITES À NE PAS FRANCHIR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783397" y="1504195"/>
            <a:ext cx="43219" cy="4661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70"/>
              </a:lnSpc>
            </a:pPr>
            <a:r>
              <a:rPr lang="en-US" sz="166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515450" y="8846035"/>
            <a:ext cx="7534082" cy="6830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94"/>
              </a:lnSpc>
            </a:pPr>
            <a:r>
              <a:rPr lang="en-US" sz="176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Toujours prévoir un relais humain identifiable pour les cas complexes ou les situations d'urgence.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515450" y="7009354"/>
            <a:ext cx="7628550" cy="6672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2"/>
              </a:lnSpc>
            </a:pPr>
            <a:r>
              <a:rPr lang="en-US" sz="176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L'outil ne doit jamais répondre seul sur des questions à conséquences légales ou humaines significatives.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210591" y="1932247"/>
            <a:ext cx="10023574" cy="348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50"/>
              </a:lnSpc>
            </a:pPr>
            <a:r>
              <a:rPr lang="en-US" sz="186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L'automatisation gagne du terrain, mais certaines situations exigent toujours une présence humaine. 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515450" y="5163148"/>
            <a:ext cx="7464781" cy="6672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2"/>
              </a:lnSpc>
            </a:pPr>
            <a:r>
              <a:rPr lang="en-US" sz="176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Ne pas injecter de données personnelles non nécessaires dans l'outil.</a:t>
            </a:r>
          </a:p>
          <a:p>
            <a:pPr algn="l">
              <a:lnSpc>
                <a:spcPts val="2792"/>
              </a:lnSpc>
            </a:pPr>
            <a:r>
              <a:rPr lang="en-US" sz="176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Principe de minimisation des données.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515450" y="3295026"/>
            <a:ext cx="7534082" cy="6830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94"/>
              </a:lnSpc>
            </a:pPr>
            <a:r>
              <a:rPr lang="en-US" sz="176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Ne jamais automatiser les réponses sur des situations disciplinaires, médicales ou à fort impact personnel.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515450" y="2829959"/>
            <a:ext cx="2547100" cy="3759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3"/>
              </a:lnSpc>
            </a:pPr>
            <a:r>
              <a:rPr lang="en-US" b="true" sz="21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Cas sensibles exclus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515450" y="8382726"/>
            <a:ext cx="2601793" cy="3759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3"/>
              </a:lnSpc>
            </a:pPr>
            <a:r>
              <a:rPr lang="en-US" b="true" sz="21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Point de contact RH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515450" y="4680615"/>
            <a:ext cx="2977143" cy="3759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3"/>
              </a:lnSpc>
            </a:pPr>
            <a:r>
              <a:rPr lang="en-US" b="true" sz="21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Protection des données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515450" y="6524130"/>
            <a:ext cx="3210436" cy="3759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3"/>
              </a:lnSpc>
            </a:pPr>
            <a:r>
              <a:rPr lang="en-US" b="true" sz="21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Sujets à impact juridique</a:t>
            </a:r>
          </a:p>
        </p:txBody>
      </p:sp>
    </p:spTree>
  </p:cSld>
  <p:clrMapOvr>
    <a:masterClrMapping/>
  </p:clrMapOvr>
</p:sld>
</file>

<file path=ppt/slides/slide7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44100" y="9023"/>
            <a:ext cx="5945051" cy="10277977"/>
            <a:chOff x="0" y="0"/>
            <a:chExt cx="5715000" cy="988025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715000" cy="9880219"/>
            </a:xfrm>
            <a:custGeom>
              <a:avLst/>
              <a:gdLst/>
              <a:ahLst/>
              <a:cxnLst/>
              <a:rect r="r" b="b" t="t" l="l"/>
              <a:pathLst>
                <a:path h="9880219" w="5715000">
                  <a:moveTo>
                    <a:pt x="0" y="0"/>
                  </a:moveTo>
                  <a:lnTo>
                    <a:pt x="5715000" y="0"/>
                  </a:lnTo>
                  <a:lnTo>
                    <a:pt x="5715000" y="9880219"/>
                  </a:lnTo>
                  <a:lnTo>
                    <a:pt x="0" y="98802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25" t="-3" r="-125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7354856" y="2881104"/>
            <a:ext cx="8525640" cy="1550113"/>
          </a:xfrm>
          <a:custGeom>
            <a:avLst/>
            <a:gdLst/>
            <a:ahLst/>
            <a:cxnLst/>
            <a:rect r="r" b="b" t="t" l="l"/>
            <a:pathLst>
              <a:path h="1550113" w="8525640">
                <a:moveTo>
                  <a:pt x="0" y="0"/>
                </a:moveTo>
                <a:lnTo>
                  <a:pt x="8525639" y="0"/>
                </a:lnTo>
                <a:lnTo>
                  <a:pt x="8525639" y="1550113"/>
                </a:lnTo>
                <a:lnTo>
                  <a:pt x="0" y="15501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354856" y="4479662"/>
            <a:ext cx="8525640" cy="1550113"/>
          </a:xfrm>
          <a:custGeom>
            <a:avLst/>
            <a:gdLst/>
            <a:ahLst/>
            <a:cxnLst/>
            <a:rect r="r" b="b" t="t" l="l"/>
            <a:pathLst>
              <a:path h="1550113" w="8525640">
                <a:moveTo>
                  <a:pt x="0" y="0"/>
                </a:moveTo>
                <a:lnTo>
                  <a:pt x="8525639" y="0"/>
                </a:lnTo>
                <a:lnTo>
                  <a:pt x="8525639" y="1550113"/>
                </a:lnTo>
                <a:lnTo>
                  <a:pt x="0" y="155011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354856" y="6078221"/>
            <a:ext cx="8525640" cy="1550113"/>
          </a:xfrm>
          <a:custGeom>
            <a:avLst/>
            <a:gdLst/>
            <a:ahLst/>
            <a:cxnLst/>
            <a:rect r="r" b="b" t="t" l="l"/>
            <a:pathLst>
              <a:path h="1550113" w="8525640">
                <a:moveTo>
                  <a:pt x="0" y="0"/>
                </a:moveTo>
                <a:lnTo>
                  <a:pt x="8525639" y="0"/>
                </a:lnTo>
                <a:lnTo>
                  <a:pt x="8525639" y="1550113"/>
                </a:lnTo>
                <a:lnTo>
                  <a:pt x="0" y="155011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7354856" y="7676779"/>
            <a:ext cx="8525640" cy="1920027"/>
          </a:xfrm>
          <a:custGeom>
            <a:avLst/>
            <a:gdLst/>
            <a:ahLst/>
            <a:cxnLst/>
            <a:rect r="r" b="b" t="t" l="l"/>
            <a:pathLst>
              <a:path h="1920027" w="8525640">
                <a:moveTo>
                  <a:pt x="0" y="0"/>
                </a:moveTo>
                <a:lnTo>
                  <a:pt x="8525639" y="0"/>
                </a:lnTo>
                <a:lnTo>
                  <a:pt x="8525639" y="1920027"/>
                </a:lnTo>
                <a:lnTo>
                  <a:pt x="0" y="192002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7354856" y="1000125"/>
            <a:ext cx="9583767" cy="14693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23"/>
              </a:lnSpc>
            </a:pPr>
            <a:r>
              <a:rPr lang="en-US" b="true" sz="4681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BONNES PRATIQUES D'UTILISATION EN ENTREPRISE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019919" y="2918501"/>
            <a:ext cx="97023" cy="646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51"/>
              </a:lnSpc>
            </a:pPr>
            <a:r>
              <a:rPr lang="en-US" b="true" sz="2340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798806" y="7857051"/>
            <a:ext cx="2169983" cy="5037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90"/>
              </a:lnSpc>
            </a:pPr>
            <a:r>
              <a:rPr lang="en-US" b="true" sz="2340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Charte d'Usage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798806" y="6258493"/>
            <a:ext cx="2203038" cy="5037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90"/>
              </a:lnSpc>
            </a:pPr>
            <a:r>
              <a:rPr lang="en-US" b="true" sz="2340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Sujets Sensibles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8399058" y="6756755"/>
            <a:ext cx="46081" cy="4742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83"/>
              </a:lnSpc>
            </a:pPr>
            <a:r>
              <a:rPr lang="en-US" sz="177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7798806" y="3061376"/>
            <a:ext cx="3292657" cy="5159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90"/>
              </a:lnSpc>
            </a:pPr>
            <a:r>
              <a:rPr lang="en-US" b="true" sz="2340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Contexte</a:t>
            </a:r>
            <a:r>
              <a:rPr lang="en-US" b="true" sz="2340">
                <a:solidFill>
                  <a:srgbClr val="00000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 et </a:t>
            </a:r>
            <a:r>
              <a:rPr lang="en-US" b="true" sz="2340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Vérification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8623305" y="3559639"/>
            <a:ext cx="46081" cy="4742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83"/>
              </a:lnSpc>
            </a:pPr>
            <a:r>
              <a:rPr lang="en-US" sz="177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7798806" y="4659935"/>
            <a:ext cx="3205413" cy="5037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90"/>
              </a:lnSpc>
            </a:pPr>
            <a:r>
              <a:rPr lang="en-US" b="true" sz="2340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Prompts Professionnels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8474494" y="5158197"/>
            <a:ext cx="46081" cy="4742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83"/>
              </a:lnSpc>
            </a:pPr>
            <a:r>
              <a:rPr lang="en-US" sz="177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7798806" y="3712039"/>
            <a:ext cx="6175809" cy="3237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30"/>
              </a:lnSpc>
            </a:pPr>
            <a:r>
              <a:rPr lang="en-US" sz="187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Toujours préciser le contexte et vérifier le résultat avant usage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7798806" y="6909155"/>
            <a:ext cx="7244209" cy="3237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30"/>
              </a:lnSpc>
            </a:pPr>
            <a:r>
              <a:rPr lang="en-US" sz="187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Revoir les formulations sur les sujets sensibles, juridiques ou relationnels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7798806" y="8479138"/>
            <a:ext cx="7536075" cy="7192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66"/>
              </a:lnSpc>
            </a:pPr>
            <a:r>
              <a:rPr lang="en-US" sz="187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Mettre en place une charte d'usage, des cas autorisés et un niveau de validation adapté 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7798806" y="5310597"/>
            <a:ext cx="7959328" cy="3237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30"/>
              </a:lnSpc>
            </a:pPr>
            <a:r>
              <a:rPr lang="en-US" sz="187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Utiliser des prompts sans données inutiles et avec un objectif professionnel clair</a:t>
            </a:r>
          </a:p>
        </p:txBody>
      </p:sp>
    </p:spTree>
  </p:cSld>
  <p:clrMapOvr>
    <a:masterClrMapping/>
  </p:clrMapOvr>
</p:sld>
</file>

<file path=ppt/slides/slide7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3959" y="411"/>
            <a:ext cx="6847531" cy="10286102"/>
            <a:chOff x="0" y="0"/>
            <a:chExt cx="5715000" cy="858485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715000" cy="8584819"/>
            </a:xfrm>
            <a:custGeom>
              <a:avLst/>
              <a:gdLst/>
              <a:ahLst/>
              <a:cxnLst/>
              <a:rect r="r" b="b" t="t" l="l"/>
              <a:pathLst>
                <a:path h="8584819" w="5715000">
                  <a:moveTo>
                    <a:pt x="0" y="0"/>
                  </a:moveTo>
                  <a:lnTo>
                    <a:pt x="5715000" y="0"/>
                  </a:lnTo>
                  <a:lnTo>
                    <a:pt x="5715000" y="8584819"/>
                  </a:lnTo>
                  <a:lnTo>
                    <a:pt x="0" y="8584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74" t="-3" r="-74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7772120" y="3040349"/>
            <a:ext cx="781121" cy="781121"/>
            <a:chOff x="0" y="0"/>
            <a:chExt cx="488950" cy="48895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68326" y="68453"/>
              <a:ext cx="352171" cy="352044"/>
            </a:xfrm>
            <a:custGeom>
              <a:avLst/>
              <a:gdLst/>
              <a:ahLst/>
              <a:cxnLst/>
              <a:rect r="r" b="b" t="t" l="l"/>
              <a:pathLst>
                <a:path h="352044" w="352171">
                  <a:moveTo>
                    <a:pt x="0" y="299974"/>
                  </a:moveTo>
                  <a:lnTo>
                    <a:pt x="0" y="52070"/>
                  </a:lnTo>
                  <a:cubicBezTo>
                    <a:pt x="0" y="48641"/>
                    <a:pt x="381" y="45212"/>
                    <a:pt x="1016" y="41910"/>
                  </a:cubicBezTo>
                  <a:cubicBezTo>
                    <a:pt x="1651" y="38608"/>
                    <a:pt x="2667" y="35306"/>
                    <a:pt x="3937" y="32131"/>
                  </a:cubicBezTo>
                  <a:cubicBezTo>
                    <a:pt x="5207" y="28956"/>
                    <a:pt x="6858" y="25908"/>
                    <a:pt x="8763" y="23114"/>
                  </a:cubicBezTo>
                  <a:cubicBezTo>
                    <a:pt x="10668" y="20320"/>
                    <a:pt x="12827" y="17653"/>
                    <a:pt x="15240" y="15240"/>
                  </a:cubicBezTo>
                  <a:cubicBezTo>
                    <a:pt x="17653" y="12827"/>
                    <a:pt x="20320" y="10668"/>
                    <a:pt x="23114" y="8763"/>
                  </a:cubicBezTo>
                  <a:cubicBezTo>
                    <a:pt x="25908" y="6858"/>
                    <a:pt x="28956" y="5207"/>
                    <a:pt x="32131" y="3937"/>
                  </a:cubicBezTo>
                  <a:cubicBezTo>
                    <a:pt x="35306" y="2667"/>
                    <a:pt x="38608" y="1651"/>
                    <a:pt x="41910" y="1016"/>
                  </a:cubicBezTo>
                  <a:cubicBezTo>
                    <a:pt x="45212" y="381"/>
                    <a:pt x="48641" y="0"/>
                    <a:pt x="52070" y="0"/>
                  </a:cubicBezTo>
                  <a:lnTo>
                    <a:pt x="300101" y="0"/>
                  </a:lnTo>
                  <a:cubicBezTo>
                    <a:pt x="303530" y="0"/>
                    <a:pt x="306959" y="381"/>
                    <a:pt x="310261" y="1016"/>
                  </a:cubicBezTo>
                  <a:cubicBezTo>
                    <a:pt x="313563" y="1651"/>
                    <a:pt x="316865" y="2667"/>
                    <a:pt x="320040" y="3937"/>
                  </a:cubicBezTo>
                  <a:cubicBezTo>
                    <a:pt x="323215" y="5207"/>
                    <a:pt x="326263" y="6858"/>
                    <a:pt x="329057" y="8763"/>
                  </a:cubicBezTo>
                  <a:cubicBezTo>
                    <a:pt x="331851" y="10668"/>
                    <a:pt x="334518" y="12827"/>
                    <a:pt x="336931" y="15240"/>
                  </a:cubicBezTo>
                  <a:cubicBezTo>
                    <a:pt x="339344" y="17653"/>
                    <a:pt x="341503" y="20320"/>
                    <a:pt x="343408" y="23114"/>
                  </a:cubicBezTo>
                  <a:cubicBezTo>
                    <a:pt x="345313" y="25908"/>
                    <a:pt x="346964" y="28956"/>
                    <a:pt x="348234" y="32131"/>
                  </a:cubicBezTo>
                  <a:cubicBezTo>
                    <a:pt x="349504" y="35306"/>
                    <a:pt x="350520" y="38608"/>
                    <a:pt x="351155" y="41910"/>
                  </a:cubicBezTo>
                  <a:cubicBezTo>
                    <a:pt x="351790" y="45212"/>
                    <a:pt x="352171" y="48641"/>
                    <a:pt x="352171" y="52070"/>
                  </a:cubicBezTo>
                  <a:lnTo>
                    <a:pt x="352171" y="299974"/>
                  </a:lnTo>
                  <a:cubicBezTo>
                    <a:pt x="352171" y="303403"/>
                    <a:pt x="351790" y="306832"/>
                    <a:pt x="351155" y="310134"/>
                  </a:cubicBezTo>
                  <a:cubicBezTo>
                    <a:pt x="350520" y="313436"/>
                    <a:pt x="349504" y="316738"/>
                    <a:pt x="348234" y="319913"/>
                  </a:cubicBezTo>
                  <a:cubicBezTo>
                    <a:pt x="346964" y="323088"/>
                    <a:pt x="345313" y="326136"/>
                    <a:pt x="343408" y="328930"/>
                  </a:cubicBezTo>
                  <a:cubicBezTo>
                    <a:pt x="341503" y="331724"/>
                    <a:pt x="339344" y="334391"/>
                    <a:pt x="336931" y="336804"/>
                  </a:cubicBezTo>
                  <a:cubicBezTo>
                    <a:pt x="334518" y="339217"/>
                    <a:pt x="331851" y="341376"/>
                    <a:pt x="329057" y="343281"/>
                  </a:cubicBezTo>
                  <a:cubicBezTo>
                    <a:pt x="326263" y="345186"/>
                    <a:pt x="323215" y="346837"/>
                    <a:pt x="320040" y="348107"/>
                  </a:cubicBezTo>
                  <a:cubicBezTo>
                    <a:pt x="316865" y="349377"/>
                    <a:pt x="313563" y="350393"/>
                    <a:pt x="310261" y="351028"/>
                  </a:cubicBezTo>
                  <a:cubicBezTo>
                    <a:pt x="306959" y="351663"/>
                    <a:pt x="303530" y="352044"/>
                    <a:pt x="300101" y="352044"/>
                  </a:cubicBezTo>
                  <a:lnTo>
                    <a:pt x="52197" y="352044"/>
                  </a:lnTo>
                  <a:cubicBezTo>
                    <a:pt x="48768" y="352044"/>
                    <a:pt x="45339" y="351663"/>
                    <a:pt x="42037" y="351028"/>
                  </a:cubicBezTo>
                  <a:cubicBezTo>
                    <a:pt x="38735" y="350393"/>
                    <a:pt x="35433" y="349377"/>
                    <a:pt x="32258" y="348107"/>
                  </a:cubicBezTo>
                  <a:cubicBezTo>
                    <a:pt x="29083" y="346837"/>
                    <a:pt x="26035" y="345186"/>
                    <a:pt x="23241" y="343281"/>
                  </a:cubicBezTo>
                  <a:cubicBezTo>
                    <a:pt x="20447" y="341376"/>
                    <a:pt x="17780" y="339217"/>
                    <a:pt x="15367" y="336804"/>
                  </a:cubicBezTo>
                  <a:cubicBezTo>
                    <a:pt x="12954" y="334391"/>
                    <a:pt x="10795" y="331724"/>
                    <a:pt x="8890" y="328930"/>
                  </a:cubicBezTo>
                  <a:cubicBezTo>
                    <a:pt x="6985" y="326136"/>
                    <a:pt x="5334" y="323088"/>
                    <a:pt x="4064" y="319913"/>
                  </a:cubicBezTo>
                  <a:cubicBezTo>
                    <a:pt x="2794" y="316738"/>
                    <a:pt x="1778" y="313436"/>
                    <a:pt x="1143" y="310134"/>
                  </a:cubicBezTo>
                  <a:cubicBezTo>
                    <a:pt x="508" y="306832"/>
                    <a:pt x="127" y="303403"/>
                    <a:pt x="127" y="299974"/>
                  </a:cubicBezTo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63500" y="63500"/>
              <a:ext cx="362077" cy="361950"/>
            </a:xfrm>
            <a:custGeom>
              <a:avLst/>
              <a:gdLst/>
              <a:ahLst/>
              <a:cxnLst/>
              <a:rect r="r" b="b" t="t" l="l"/>
              <a:pathLst>
                <a:path h="361950" w="362077">
                  <a:moveTo>
                    <a:pt x="0" y="304927"/>
                  </a:moveTo>
                  <a:lnTo>
                    <a:pt x="0" y="57023"/>
                  </a:lnTo>
                  <a:lnTo>
                    <a:pt x="4826" y="57023"/>
                  </a:lnTo>
                  <a:lnTo>
                    <a:pt x="0" y="57023"/>
                  </a:lnTo>
                  <a:cubicBezTo>
                    <a:pt x="0" y="53213"/>
                    <a:pt x="381" y="49530"/>
                    <a:pt x="1143" y="45847"/>
                  </a:cubicBezTo>
                  <a:cubicBezTo>
                    <a:pt x="1905" y="42164"/>
                    <a:pt x="2921" y="38608"/>
                    <a:pt x="4445" y="35179"/>
                  </a:cubicBezTo>
                  <a:lnTo>
                    <a:pt x="8890" y="36957"/>
                  </a:lnTo>
                  <a:lnTo>
                    <a:pt x="4445" y="35179"/>
                  </a:lnTo>
                  <a:cubicBezTo>
                    <a:pt x="5842" y="31750"/>
                    <a:pt x="7620" y="28448"/>
                    <a:pt x="9652" y="25273"/>
                  </a:cubicBezTo>
                  <a:cubicBezTo>
                    <a:pt x="11684" y="22225"/>
                    <a:pt x="14097" y="19304"/>
                    <a:pt x="16764" y="16637"/>
                  </a:cubicBezTo>
                  <a:lnTo>
                    <a:pt x="20193" y="20066"/>
                  </a:lnTo>
                  <a:lnTo>
                    <a:pt x="16764" y="16637"/>
                  </a:lnTo>
                  <a:cubicBezTo>
                    <a:pt x="19431" y="13970"/>
                    <a:pt x="22352" y="11684"/>
                    <a:pt x="25400" y="9525"/>
                  </a:cubicBezTo>
                  <a:cubicBezTo>
                    <a:pt x="28448" y="7493"/>
                    <a:pt x="31750" y="5715"/>
                    <a:pt x="35306" y="4318"/>
                  </a:cubicBezTo>
                  <a:cubicBezTo>
                    <a:pt x="38735" y="2921"/>
                    <a:pt x="42291" y="1778"/>
                    <a:pt x="45974" y="1143"/>
                  </a:cubicBezTo>
                  <a:lnTo>
                    <a:pt x="46863" y="5842"/>
                  </a:lnTo>
                  <a:lnTo>
                    <a:pt x="45974" y="1143"/>
                  </a:lnTo>
                  <a:cubicBezTo>
                    <a:pt x="49657" y="381"/>
                    <a:pt x="53340" y="0"/>
                    <a:pt x="57150" y="0"/>
                  </a:cubicBezTo>
                  <a:lnTo>
                    <a:pt x="57150" y="4826"/>
                  </a:lnTo>
                  <a:lnTo>
                    <a:pt x="57150" y="0"/>
                  </a:lnTo>
                  <a:lnTo>
                    <a:pt x="304927" y="0"/>
                  </a:lnTo>
                  <a:lnTo>
                    <a:pt x="304927" y="4826"/>
                  </a:lnTo>
                  <a:lnTo>
                    <a:pt x="304927" y="0"/>
                  </a:lnTo>
                  <a:cubicBezTo>
                    <a:pt x="308610" y="0"/>
                    <a:pt x="312420" y="381"/>
                    <a:pt x="316103" y="1143"/>
                  </a:cubicBezTo>
                  <a:lnTo>
                    <a:pt x="315214" y="5842"/>
                  </a:lnTo>
                  <a:lnTo>
                    <a:pt x="316103" y="1143"/>
                  </a:lnTo>
                  <a:cubicBezTo>
                    <a:pt x="319786" y="1905"/>
                    <a:pt x="323342" y="2921"/>
                    <a:pt x="326771" y="4318"/>
                  </a:cubicBezTo>
                  <a:cubicBezTo>
                    <a:pt x="330200" y="5715"/>
                    <a:pt x="333502" y="7493"/>
                    <a:pt x="336677" y="9525"/>
                  </a:cubicBezTo>
                  <a:lnTo>
                    <a:pt x="334010" y="13462"/>
                  </a:lnTo>
                  <a:lnTo>
                    <a:pt x="336677" y="9525"/>
                  </a:lnTo>
                  <a:cubicBezTo>
                    <a:pt x="339852" y="11557"/>
                    <a:pt x="342646" y="13970"/>
                    <a:pt x="345313" y="16637"/>
                  </a:cubicBezTo>
                  <a:cubicBezTo>
                    <a:pt x="347980" y="19304"/>
                    <a:pt x="350266" y="22225"/>
                    <a:pt x="352425" y="25273"/>
                  </a:cubicBezTo>
                  <a:cubicBezTo>
                    <a:pt x="354457" y="28448"/>
                    <a:pt x="356235" y="31623"/>
                    <a:pt x="357632" y="35179"/>
                  </a:cubicBezTo>
                  <a:lnTo>
                    <a:pt x="353187" y="36957"/>
                  </a:lnTo>
                  <a:lnTo>
                    <a:pt x="357632" y="35179"/>
                  </a:lnTo>
                  <a:cubicBezTo>
                    <a:pt x="359029" y="38608"/>
                    <a:pt x="360172" y="42164"/>
                    <a:pt x="360934" y="45847"/>
                  </a:cubicBezTo>
                  <a:lnTo>
                    <a:pt x="356235" y="46736"/>
                  </a:lnTo>
                  <a:lnTo>
                    <a:pt x="360934" y="45847"/>
                  </a:lnTo>
                  <a:cubicBezTo>
                    <a:pt x="361696" y="49530"/>
                    <a:pt x="362077" y="53213"/>
                    <a:pt x="362077" y="57023"/>
                  </a:cubicBezTo>
                  <a:lnTo>
                    <a:pt x="357251" y="57023"/>
                  </a:lnTo>
                  <a:lnTo>
                    <a:pt x="362077" y="57023"/>
                  </a:lnTo>
                  <a:lnTo>
                    <a:pt x="362077" y="304927"/>
                  </a:lnTo>
                  <a:lnTo>
                    <a:pt x="357251" y="304927"/>
                  </a:lnTo>
                  <a:lnTo>
                    <a:pt x="362077" y="304927"/>
                  </a:lnTo>
                  <a:cubicBezTo>
                    <a:pt x="362077" y="308610"/>
                    <a:pt x="361696" y="312420"/>
                    <a:pt x="360934" y="316103"/>
                  </a:cubicBezTo>
                  <a:lnTo>
                    <a:pt x="356235" y="315214"/>
                  </a:lnTo>
                  <a:lnTo>
                    <a:pt x="360934" y="316103"/>
                  </a:lnTo>
                  <a:cubicBezTo>
                    <a:pt x="360172" y="319786"/>
                    <a:pt x="359156" y="323342"/>
                    <a:pt x="357759" y="326771"/>
                  </a:cubicBezTo>
                  <a:cubicBezTo>
                    <a:pt x="356362" y="330200"/>
                    <a:pt x="354584" y="333502"/>
                    <a:pt x="352552" y="336677"/>
                  </a:cubicBezTo>
                  <a:cubicBezTo>
                    <a:pt x="350520" y="339725"/>
                    <a:pt x="348107" y="342646"/>
                    <a:pt x="345440" y="345313"/>
                  </a:cubicBezTo>
                  <a:lnTo>
                    <a:pt x="342011" y="341884"/>
                  </a:lnTo>
                  <a:lnTo>
                    <a:pt x="345440" y="345313"/>
                  </a:lnTo>
                  <a:cubicBezTo>
                    <a:pt x="342773" y="347980"/>
                    <a:pt x="339852" y="350266"/>
                    <a:pt x="336804" y="352425"/>
                  </a:cubicBezTo>
                  <a:lnTo>
                    <a:pt x="334137" y="348488"/>
                  </a:lnTo>
                  <a:lnTo>
                    <a:pt x="336804" y="352425"/>
                  </a:lnTo>
                  <a:cubicBezTo>
                    <a:pt x="333629" y="354457"/>
                    <a:pt x="330454" y="356235"/>
                    <a:pt x="327025" y="357632"/>
                  </a:cubicBezTo>
                  <a:cubicBezTo>
                    <a:pt x="323596" y="359029"/>
                    <a:pt x="320040" y="360172"/>
                    <a:pt x="316357" y="360807"/>
                  </a:cubicBezTo>
                  <a:lnTo>
                    <a:pt x="315468" y="356108"/>
                  </a:lnTo>
                  <a:lnTo>
                    <a:pt x="316357" y="360807"/>
                  </a:lnTo>
                  <a:cubicBezTo>
                    <a:pt x="312674" y="361569"/>
                    <a:pt x="308991" y="361950"/>
                    <a:pt x="305181" y="361950"/>
                  </a:cubicBezTo>
                  <a:lnTo>
                    <a:pt x="305181" y="357124"/>
                  </a:lnTo>
                  <a:lnTo>
                    <a:pt x="305181" y="361950"/>
                  </a:lnTo>
                  <a:lnTo>
                    <a:pt x="57023" y="361950"/>
                  </a:lnTo>
                  <a:lnTo>
                    <a:pt x="57023" y="357124"/>
                  </a:lnTo>
                  <a:lnTo>
                    <a:pt x="57023" y="361950"/>
                  </a:lnTo>
                  <a:cubicBezTo>
                    <a:pt x="53340" y="361950"/>
                    <a:pt x="49530" y="361569"/>
                    <a:pt x="45847" y="360807"/>
                  </a:cubicBezTo>
                  <a:lnTo>
                    <a:pt x="46736" y="356108"/>
                  </a:lnTo>
                  <a:lnTo>
                    <a:pt x="45847" y="360807"/>
                  </a:lnTo>
                  <a:cubicBezTo>
                    <a:pt x="42164" y="360045"/>
                    <a:pt x="38608" y="359029"/>
                    <a:pt x="35179" y="357632"/>
                  </a:cubicBezTo>
                  <a:cubicBezTo>
                    <a:pt x="31750" y="356235"/>
                    <a:pt x="28448" y="354457"/>
                    <a:pt x="25400" y="352425"/>
                  </a:cubicBezTo>
                  <a:cubicBezTo>
                    <a:pt x="22352" y="350393"/>
                    <a:pt x="19431" y="347980"/>
                    <a:pt x="16764" y="345313"/>
                  </a:cubicBezTo>
                  <a:lnTo>
                    <a:pt x="20193" y="341884"/>
                  </a:lnTo>
                  <a:lnTo>
                    <a:pt x="16764" y="345313"/>
                  </a:lnTo>
                  <a:cubicBezTo>
                    <a:pt x="14097" y="342646"/>
                    <a:pt x="11811" y="339725"/>
                    <a:pt x="9652" y="336677"/>
                  </a:cubicBezTo>
                  <a:cubicBezTo>
                    <a:pt x="7620" y="333629"/>
                    <a:pt x="5842" y="330327"/>
                    <a:pt x="4445" y="326771"/>
                  </a:cubicBezTo>
                  <a:cubicBezTo>
                    <a:pt x="3048" y="323342"/>
                    <a:pt x="1905" y="319786"/>
                    <a:pt x="1270" y="316103"/>
                  </a:cubicBezTo>
                  <a:lnTo>
                    <a:pt x="5969" y="315214"/>
                  </a:lnTo>
                  <a:lnTo>
                    <a:pt x="1270" y="316103"/>
                  </a:lnTo>
                  <a:cubicBezTo>
                    <a:pt x="508" y="312420"/>
                    <a:pt x="127" y="308737"/>
                    <a:pt x="127" y="304927"/>
                  </a:cubicBezTo>
                  <a:lnTo>
                    <a:pt x="4953" y="304927"/>
                  </a:lnTo>
                  <a:lnTo>
                    <a:pt x="0" y="304927"/>
                  </a:lnTo>
                  <a:moveTo>
                    <a:pt x="9525" y="304927"/>
                  </a:moveTo>
                  <a:cubicBezTo>
                    <a:pt x="9525" y="308102"/>
                    <a:pt x="9779" y="311150"/>
                    <a:pt x="10414" y="314198"/>
                  </a:cubicBezTo>
                  <a:cubicBezTo>
                    <a:pt x="11049" y="317246"/>
                    <a:pt x="11938" y="320167"/>
                    <a:pt x="13081" y="323088"/>
                  </a:cubicBezTo>
                  <a:lnTo>
                    <a:pt x="8636" y="324866"/>
                  </a:lnTo>
                  <a:lnTo>
                    <a:pt x="13081" y="323088"/>
                  </a:lnTo>
                  <a:cubicBezTo>
                    <a:pt x="14224" y="326009"/>
                    <a:pt x="15748" y="328676"/>
                    <a:pt x="17526" y="331343"/>
                  </a:cubicBezTo>
                  <a:lnTo>
                    <a:pt x="13589" y="334010"/>
                  </a:lnTo>
                  <a:lnTo>
                    <a:pt x="17526" y="331343"/>
                  </a:lnTo>
                  <a:cubicBezTo>
                    <a:pt x="19304" y="333883"/>
                    <a:pt x="21209" y="336296"/>
                    <a:pt x="23495" y="338582"/>
                  </a:cubicBezTo>
                  <a:cubicBezTo>
                    <a:pt x="25654" y="340741"/>
                    <a:pt x="28067" y="342773"/>
                    <a:pt x="30734" y="344551"/>
                  </a:cubicBezTo>
                  <a:lnTo>
                    <a:pt x="28067" y="348488"/>
                  </a:lnTo>
                  <a:lnTo>
                    <a:pt x="30734" y="344551"/>
                  </a:lnTo>
                  <a:cubicBezTo>
                    <a:pt x="33274" y="346329"/>
                    <a:pt x="36068" y="347726"/>
                    <a:pt x="38989" y="348996"/>
                  </a:cubicBezTo>
                  <a:lnTo>
                    <a:pt x="37211" y="353441"/>
                  </a:lnTo>
                  <a:lnTo>
                    <a:pt x="38989" y="348996"/>
                  </a:lnTo>
                  <a:cubicBezTo>
                    <a:pt x="41910" y="350139"/>
                    <a:pt x="44831" y="351028"/>
                    <a:pt x="47879" y="351663"/>
                  </a:cubicBezTo>
                  <a:cubicBezTo>
                    <a:pt x="50927" y="352298"/>
                    <a:pt x="53975" y="352552"/>
                    <a:pt x="57150" y="352552"/>
                  </a:cubicBezTo>
                  <a:lnTo>
                    <a:pt x="304927" y="352552"/>
                  </a:lnTo>
                  <a:cubicBezTo>
                    <a:pt x="308102" y="352552"/>
                    <a:pt x="311150" y="352298"/>
                    <a:pt x="314198" y="351663"/>
                  </a:cubicBezTo>
                  <a:cubicBezTo>
                    <a:pt x="317246" y="351028"/>
                    <a:pt x="320167" y="350139"/>
                    <a:pt x="323088" y="348996"/>
                  </a:cubicBezTo>
                  <a:lnTo>
                    <a:pt x="324866" y="353441"/>
                  </a:lnTo>
                  <a:lnTo>
                    <a:pt x="323088" y="348996"/>
                  </a:lnTo>
                  <a:cubicBezTo>
                    <a:pt x="326009" y="347726"/>
                    <a:pt x="328676" y="346329"/>
                    <a:pt x="331343" y="344551"/>
                  </a:cubicBezTo>
                  <a:cubicBezTo>
                    <a:pt x="333883" y="342773"/>
                    <a:pt x="336296" y="340868"/>
                    <a:pt x="338582" y="338582"/>
                  </a:cubicBezTo>
                  <a:cubicBezTo>
                    <a:pt x="340868" y="336296"/>
                    <a:pt x="342773" y="334010"/>
                    <a:pt x="344551" y="331343"/>
                  </a:cubicBezTo>
                  <a:lnTo>
                    <a:pt x="348488" y="334010"/>
                  </a:lnTo>
                  <a:lnTo>
                    <a:pt x="344551" y="331343"/>
                  </a:lnTo>
                  <a:cubicBezTo>
                    <a:pt x="346329" y="328676"/>
                    <a:pt x="347726" y="326009"/>
                    <a:pt x="348996" y="323088"/>
                  </a:cubicBezTo>
                  <a:lnTo>
                    <a:pt x="353441" y="324866"/>
                  </a:lnTo>
                  <a:lnTo>
                    <a:pt x="348996" y="323088"/>
                  </a:lnTo>
                  <a:cubicBezTo>
                    <a:pt x="350139" y="320167"/>
                    <a:pt x="351028" y="317246"/>
                    <a:pt x="351663" y="314198"/>
                  </a:cubicBezTo>
                  <a:cubicBezTo>
                    <a:pt x="352298" y="311150"/>
                    <a:pt x="352552" y="308102"/>
                    <a:pt x="352552" y="304927"/>
                  </a:cubicBezTo>
                  <a:lnTo>
                    <a:pt x="352552" y="57023"/>
                  </a:lnTo>
                  <a:cubicBezTo>
                    <a:pt x="352552" y="53848"/>
                    <a:pt x="352298" y="50800"/>
                    <a:pt x="351663" y="47752"/>
                  </a:cubicBezTo>
                  <a:cubicBezTo>
                    <a:pt x="351028" y="44704"/>
                    <a:pt x="350139" y="41783"/>
                    <a:pt x="348996" y="38862"/>
                  </a:cubicBezTo>
                  <a:cubicBezTo>
                    <a:pt x="347853" y="35941"/>
                    <a:pt x="346329" y="33274"/>
                    <a:pt x="344551" y="30607"/>
                  </a:cubicBezTo>
                  <a:lnTo>
                    <a:pt x="348488" y="27940"/>
                  </a:lnTo>
                  <a:lnTo>
                    <a:pt x="344551" y="30607"/>
                  </a:lnTo>
                  <a:cubicBezTo>
                    <a:pt x="342773" y="28067"/>
                    <a:pt x="340868" y="25654"/>
                    <a:pt x="338582" y="23368"/>
                  </a:cubicBezTo>
                  <a:lnTo>
                    <a:pt x="342011" y="19939"/>
                  </a:lnTo>
                  <a:lnTo>
                    <a:pt x="338582" y="23368"/>
                  </a:lnTo>
                  <a:cubicBezTo>
                    <a:pt x="336423" y="21209"/>
                    <a:pt x="334010" y="19177"/>
                    <a:pt x="331343" y="17399"/>
                  </a:cubicBezTo>
                  <a:cubicBezTo>
                    <a:pt x="328803" y="15621"/>
                    <a:pt x="326009" y="14224"/>
                    <a:pt x="323215" y="12954"/>
                  </a:cubicBezTo>
                  <a:lnTo>
                    <a:pt x="324993" y="8509"/>
                  </a:lnTo>
                  <a:lnTo>
                    <a:pt x="323215" y="12954"/>
                  </a:lnTo>
                  <a:cubicBezTo>
                    <a:pt x="320294" y="11811"/>
                    <a:pt x="317373" y="10922"/>
                    <a:pt x="314325" y="10287"/>
                  </a:cubicBezTo>
                  <a:cubicBezTo>
                    <a:pt x="311277" y="9652"/>
                    <a:pt x="308229" y="9398"/>
                    <a:pt x="305054" y="9398"/>
                  </a:cubicBezTo>
                  <a:lnTo>
                    <a:pt x="57023" y="9398"/>
                  </a:lnTo>
                  <a:cubicBezTo>
                    <a:pt x="53848" y="9398"/>
                    <a:pt x="50800" y="9652"/>
                    <a:pt x="47752" y="10287"/>
                  </a:cubicBezTo>
                  <a:cubicBezTo>
                    <a:pt x="44704" y="10922"/>
                    <a:pt x="41783" y="11811"/>
                    <a:pt x="38862" y="12954"/>
                  </a:cubicBezTo>
                  <a:lnTo>
                    <a:pt x="37084" y="8509"/>
                  </a:lnTo>
                  <a:lnTo>
                    <a:pt x="38862" y="12954"/>
                  </a:lnTo>
                  <a:cubicBezTo>
                    <a:pt x="35941" y="14097"/>
                    <a:pt x="33274" y="15621"/>
                    <a:pt x="30607" y="17399"/>
                  </a:cubicBezTo>
                  <a:lnTo>
                    <a:pt x="27940" y="13589"/>
                  </a:lnTo>
                  <a:lnTo>
                    <a:pt x="30607" y="17526"/>
                  </a:lnTo>
                  <a:cubicBezTo>
                    <a:pt x="28067" y="19304"/>
                    <a:pt x="25654" y="21209"/>
                    <a:pt x="23368" y="23495"/>
                  </a:cubicBezTo>
                  <a:cubicBezTo>
                    <a:pt x="21209" y="25654"/>
                    <a:pt x="19177" y="28067"/>
                    <a:pt x="17399" y="30734"/>
                  </a:cubicBezTo>
                  <a:lnTo>
                    <a:pt x="13589" y="27940"/>
                  </a:lnTo>
                  <a:lnTo>
                    <a:pt x="17526" y="30607"/>
                  </a:lnTo>
                  <a:cubicBezTo>
                    <a:pt x="15748" y="33274"/>
                    <a:pt x="14351" y="35941"/>
                    <a:pt x="13081" y="38862"/>
                  </a:cubicBezTo>
                  <a:cubicBezTo>
                    <a:pt x="11938" y="41783"/>
                    <a:pt x="11049" y="44704"/>
                    <a:pt x="10414" y="47752"/>
                  </a:cubicBezTo>
                  <a:lnTo>
                    <a:pt x="5715" y="46863"/>
                  </a:lnTo>
                  <a:lnTo>
                    <a:pt x="10414" y="47752"/>
                  </a:lnTo>
                  <a:cubicBezTo>
                    <a:pt x="9779" y="50800"/>
                    <a:pt x="9525" y="53848"/>
                    <a:pt x="9525" y="57023"/>
                  </a:cubicBezTo>
                  <a:lnTo>
                    <a:pt x="9525" y="304927"/>
                  </a:lnTo>
                  <a:close/>
                </a:path>
              </a:pathLst>
            </a:custGeom>
            <a:solidFill>
              <a:srgbClr val="B2D7E5"/>
            </a:solidFill>
          </p:spPr>
        </p:sp>
      </p:grpSp>
      <p:grpSp>
        <p:nvGrpSpPr>
          <p:cNvPr name="Group 7" id="7"/>
          <p:cNvGrpSpPr/>
          <p:nvPr/>
        </p:nvGrpSpPr>
        <p:grpSpPr>
          <a:xfrm rot="0">
            <a:off x="7772120" y="4653323"/>
            <a:ext cx="781121" cy="781121"/>
            <a:chOff x="0" y="0"/>
            <a:chExt cx="488950" cy="48895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68326" y="68453"/>
              <a:ext cx="352171" cy="352044"/>
            </a:xfrm>
            <a:custGeom>
              <a:avLst/>
              <a:gdLst/>
              <a:ahLst/>
              <a:cxnLst/>
              <a:rect r="r" b="b" t="t" l="l"/>
              <a:pathLst>
                <a:path h="352044" w="352171">
                  <a:moveTo>
                    <a:pt x="0" y="299974"/>
                  </a:moveTo>
                  <a:lnTo>
                    <a:pt x="0" y="52070"/>
                  </a:lnTo>
                  <a:cubicBezTo>
                    <a:pt x="0" y="48641"/>
                    <a:pt x="381" y="45212"/>
                    <a:pt x="1016" y="41910"/>
                  </a:cubicBezTo>
                  <a:cubicBezTo>
                    <a:pt x="1651" y="38608"/>
                    <a:pt x="2667" y="35306"/>
                    <a:pt x="3937" y="32131"/>
                  </a:cubicBezTo>
                  <a:cubicBezTo>
                    <a:pt x="5207" y="28956"/>
                    <a:pt x="6858" y="25908"/>
                    <a:pt x="8763" y="23114"/>
                  </a:cubicBezTo>
                  <a:cubicBezTo>
                    <a:pt x="10668" y="20320"/>
                    <a:pt x="12827" y="17653"/>
                    <a:pt x="15240" y="15240"/>
                  </a:cubicBezTo>
                  <a:cubicBezTo>
                    <a:pt x="17653" y="12827"/>
                    <a:pt x="20320" y="10668"/>
                    <a:pt x="23114" y="8763"/>
                  </a:cubicBezTo>
                  <a:cubicBezTo>
                    <a:pt x="25908" y="6858"/>
                    <a:pt x="28956" y="5207"/>
                    <a:pt x="32131" y="3937"/>
                  </a:cubicBezTo>
                  <a:cubicBezTo>
                    <a:pt x="35306" y="2667"/>
                    <a:pt x="38608" y="1651"/>
                    <a:pt x="41910" y="1016"/>
                  </a:cubicBezTo>
                  <a:cubicBezTo>
                    <a:pt x="45212" y="381"/>
                    <a:pt x="48641" y="0"/>
                    <a:pt x="52070" y="0"/>
                  </a:cubicBezTo>
                  <a:lnTo>
                    <a:pt x="300101" y="0"/>
                  </a:lnTo>
                  <a:cubicBezTo>
                    <a:pt x="303530" y="0"/>
                    <a:pt x="306959" y="381"/>
                    <a:pt x="310261" y="1016"/>
                  </a:cubicBezTo>
                  <a:cubicBezTo>
                    <a:pt x="313563" y="1651"/>
                    <a:pt x="316865" y="2667"/>
                    <a:pt x="320040" y="3937"/>
                  </a:cubicBezTo>
                  <a:cubicBezTo>
                    <a:pt x="323215" y="5207"/>
                    <a:pt x="326263" y="6858"/>
                    <a:pt x="329057" y="8763"/>
                  </a:cubicBezTo>
                  <a:cubicBezTo>
                    <a:pt x="331851" y="10668"/>
                    <a:pt x="334518" y="12827"/>
                    <a:pt x="336931" y="15240"/>
                  </a:cubicBezTo>
                  <a:cubicBezTo>
                    <a:pt x="339344" y="17653"/>
                    <a:pt x="341503" y="20320"/>
                    <a:pt x="343408" y="23114"/>
                  </a:cubicBezTo>
                  <a:cubicBezTo>
                    <a:pt x="345313" y="25908"/>
                    <a:pt x="346964" y="28956"/>
                    <a:pt x="348234" y="32131"/>
                  </a:cubicBezTo>
                  <a:cubicBezTo>
                    <a:pt x="349504" y="35306"/>
                    <a:pt x="350520" y="38608"/>
                    <a:pt x="351155" y="41910"/>
                  </a:cubicBezTo>
                  <a:cubicBezTo>
                    <a:pt x="351790" y="45212"/>
                    <a:pt x="352171" y="48641"/>
                    <a:pt x="352171" y="52070"/>
                  </a:cubicBezTo>
                  <a:lnTo>
                    <a:pt x="352171" y="299974"/>
                  </a:lnTo>
                  <a:cubicBezTo>
                    <a:pt x="352171" y="303403"/>
                    <a:pt x="351790" y="306832"/>
                    <a:pt x="351155" y="310134"/>
                  </a:cubicBezTo>
                  <a:cubicBezTo>
                    <a:pt x="350520" y="313436"/>
                    <a:pt x="349504" y="316738"/>
                    <a:pt x="348234" y="319913"/>
                  </a:cubicBezTo>
                  <a:cubicBezTo>
                    <a:pt x="346964" y="323088"/>
                    <a:pt x="345313" y="326136"/>
                    <a:pt x="343408" y="328930"/>
                  </a:cubicBezTo>
                  <a:cubicBezTo>
                    <a:pt x="341503" y="331724"/>
                    <a:pt x="339344" y="334391"/>
                    <a:pt x="336931" y="336804"/>
                  </a:cubicBezTo>
                  <a:cubicBezTo>
                    <a:pt x="334518" y="339217"/>
                    <a:pt x="331851" y="341376"/>
                    <a:pt x="329057" y="343281"/>
                  </a:cubicBezTo>
                  <a:cubicBezTo>
                    <a:pt x="326263" y="345186"/>
                    <a:pt x="323215" y="346837"/>
                    <a:pt x="320040" y="348107"/>
                  </a:cubicBezTo>
                  <a:cubicBezTo>
                    <a:pt x="316865" y="349377"/>
                    <a:pt x="313563" y="350393"/>
                    <a:pt x="310261" y="351028"/>
                  </a:cubicBezTo>
                  <a:cubicBezTo>
                    <a:pt x="306959" y="351663"/>
                    <a:pt x="303530" y="352044"/>
                    <a:pt x="300101" y="352044"/>
                  </a:cubicBezTo>
                  <a:lnTo>
                    <a:pt x="52197" y="352044"/>
                  </a:lnTo>
                  <a:cubicBezTo>
                    <a:pt x="48768" y="352044"/>
                    <a:pt x="45339" y="351663"/>
                    <a:pt x="42037" y="351028"/>
                  </a:cubicBezTo>
                  <a:cubicBezTo>
                    <a:pt x="38735" y="350393"/>
                    <a:pt x="35433" y="349377"/>
                    <a:pt x="32258" y="348107"/>
                  </a:cubicBezTo>
                  <a:cubicBezTo>
                    <a:pt x="29083" y="346837"/>
                    <a:pt x="26035" y="345186"/>
                    <a:pt x="23241" y="343281"/>
                  </a:cubicBezTo>
                  <a:cubicBezTo>
                    <a:pt x="20447" y="341376"/>
                    <a:pt x="17780" y="339217"/>
                    <a:pt x="15367" y="336804"/>
                  </a:cubicBezTo>
                  <a:cubicBezTo>
                    <a:pt x="12954" y="334391"/>
                    <a:pt x="10795" y="331724"/>
                    <a:pt x="8890" y="328930"/>
                  </a:cubicBezTo>
                  <a:cubicBezTo>
                    <a:pt x="6985" y="326136"/>
                    <a:pt x="5334" y="323088"/>
                    <a:pt x="4064" y="319913"/>
                  </a:cubicBezTo>
                  <a:cubicBezTo>
                    <a:pt x="2794" y="316738"/>
                    <a:pt x="1778" y="313436"/>
                    <a:pt x="1143" y="310134"/>
                  </a:cubicBezTo>
                  <a:cubicBezTo>
                    <a:pt x="508" y="306832"/>
                    <a:pt x="127" y="303403"/>
                    <a:pt x="127" y="299974"/>
                  </a:cubicBezTo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63500" y="63500"/>
              <a:ext cx="362077" cy="361950"/>
            </a:xfrm>
            <a:custGeom>
              <a:avLst/>
              <a:gdLst/>
              <a:ahLst/>
              <a:cxnLst/>
              <a:rect r="r" b="b" t="t" l="l"/>
              <a:pathLst>
                <a:path h="361950" w="362077">
                  <a:moveTo>
                    <a:pt x="0" y="304927"/>
                  </a:moveTo>
                  <a:lnTo>
                    <a:pt x="0" y="57023"/>
                  </a:lnTo>
                  <a:lnTo>
                    <a:pt x="4826" y="57023"/>
                  </a:lnTo>
                  <a:lnTo>
                    <a:pt x="0" y="57023"/>
                  </a:lnTo>
                  <a:cubicBezTo>
                    <a:pt x="0" y="53213"/>
                    <a:pt x="381" y="49530"/>
                    <a:pt x="1143" y="45847"/>
                  </a:cubicBezTo>
                  <a:cubicBezTo>
                    <a:pt x="1905" y="42164"/>
                    <a:pt x="2921" y="38608"/>
                    <a:pt x="4445" y="35179"/>
                  </a:cubicBezTo>
                  <a:lnTo>
                    <a:pt x="8890" y="36957"/>
                  </a:lnTo>
                  <a:lnTo>
                    <a:pt x="4445" y="35179"/>
                  </a:lnTo>
                  <a:cubicBezTo>
                    <a:pt x="5842" y="31750"/>
                    <a:pt x="7620" y="28448"/>
                    <a:pt x="9652" y="25273"/>
                  </a:cubicBezTo>
                  <a:cubicBezTo>
                    <a:pt x="11684" y="22225"/>
                    <a:pt x="14097" y="19304"/>
                    <a:pt x="16764" y="16637"/>
                  </a:cubicBezTo>
                  <a:lnTo>
                    <a:pt x="20193" y="20066"/>
                  </a:lnTo>
                  <a:lnTo>
                    <a:pt x="16764" y="16637"/>
                  </a:lnTo>
                  <a:cubicBezTo>
                    <a:pt x="19431" y="13970"/>
                    <a:pt x="22352" y="11684"/>
                    <a:pt x="25400" y="9525"/>
                  </a:cubicBezTo>
                  <a:cubicBezTo>
                    <a:pt x="28448" y="7493"/>
                    <a:pt x="31750" y="5715"/>
                    <a:pt x="35306" y="4318"/>
                  </a:cubicBezTo>
                  <a:cubicBezTo>
                    <a:pt x="38735" y="2921"/>
                    <a:pt x="42291" y="1778"/>
                    <a:pt x="45974" y="1143"/>
                  </a:cubicBezTo>
                  <a:lnTo>
                    <a:pt x="46863" y="5842"/>
                  </a:lnTo>
                  <a:lnTo>
                    <a:pt x="45974" y="1143"/>
                  </a:lnTo>
                  <a:cubicBezTo>
                    <a:pt x="49657" y="381"/>
                    <a:pt x="53340" y="0"/>
                    <a:pt x="57150" y="0"/>
                  </a:cubicBezTo>
                  <a:lnTo>
                    <a:pt x="57150" y="4826"/>
                  </a:lnTo>
                  <a:lnTo>
                    <a:pt x="57150" y="0"/>
                  </a:lnTo>
                  <a:lnTo>
                    <a:pt x="304927" y="0"/>
                  </a:lnTo>
                  <a:lnTo>
                    <a:pt x="304927" y="4826"/>
                  </a:lnTo>
                  <a:lnTo>
                    <a:pt x="304927" y="0"/>
                  </a:lnTo>
                  <a:cubicBezTo>
                    <a:pt x="308610" y="0"/>
                    <a:pt x="312420" y="381"/>
                    <a:pt x="316103" y="1143"/>
                  </a:cubicBezTo>
                  <a:lnTo>
                    <a:pt x="315214" y="5842"/>
                  </a:lnTo>
                  <a:lnTo>
                    <a:pt x="316103" y="1143"/>
                  </a:lnTo>
                  <a:cubicBezTo>
                    <a:pt x="319786" y="1905"/>
                    <a:pt x="323342" y="2921"/>
                    <a:pt x="326771" y="4318"/>
                  </a:cubicBezTo>
                  <a:cubicBezTo>
                    <a:pt x="330200" y="5715"/>
                    <a:pt x="333502" y="7493"/>
                    <a:pt x="336677" y="9525"/>
                  </a:cubicBezTo>
                  <a:lnTo>
                    <a:pt x="334010" y="13462"/>
                  </a:lnTo>
                  <a:lnTo>
                    <a:pt x="336677" y="9525"/>
                  </a:lnTo>
                  <a:cubicBezTo>
                    <a:pt x="339852" y="11557"/>
                    <a:pt x="342646" y="13970"/>
                    <a:pt x="345313" y="16637"/>
                  </a:cubicBezTo>
                  <a:cubicBezTo>
                    <a:pt x="347980" y="19304"/>
                    <a:pt x="350266" y="22225"/>
                    <a:pt x="352425" y="25273"/>
                  </a:cubicBezTo>
                  <a:cubicBezTo>
                    <a:pt x="354457" y="28448"/>
                    <a:pt x="356235" y="31623"/>
                    <a:pt x="357632" y="35179"/>
                  </a:cubicBezTo>
                  <a:lnTo>
                    <a:pt x="353187" y="36957"/>
                  </a:lnTo>
                  <a:lnTo>
                    <a:pt x="357632" y="35179"/>
                  </a:lnTo>
                  <a:cubicBezTo>
                    <a:pt x="359029" y="38608"/>
                    <a:pt x="360172" y="42164"/>
                    <a:pt x="360934" y="45847"/>
                  </a:cubicBezTo>
                  <a:lnTo>
                    <a:pt x="356235" y="46736"/>
                  </a:lnTo>
                  <a:lnTo>
                    <a:pt x="360934" y="45847"/>
                  </a:lnTo>
                  <a:cubicBezTo>
                    <a:pt x="361696" y="49530"/>
                    <a:pt x="362077" y="53213"/>
                    <a:pt x="362077" y="57023"/>
                  </a:cubicBezTo>
                  <a:lnTo>
                    <a:pt x="357251" y="57023"/>
                  </a:lnTo>
                  <a:lnTo>
                    <a:pt x="362077" y="57023"/>
                  </a:lnTo>
                  <a:lnTo>
                    <a:pt x="362077" y="304927"/>
                  </a:lnTo>
                  <a:lnTo>
                    <a:pt x="357251" y="304927"/>
                  </a:lnTo>
                  <a:lnTo>
                    <a:pt x="362077" y="304927"/>
                  </a:lnTo>
                  <a:cubicBezTo>
                    <a:pt x="362077" y="308610"/>
                    <a:pt x="361696" y="312420"/>
                    <a:pt x="360934" y="316103"/>
                  </a:cubicBezTo>
                  <a:lnTo>
                    <a:pt x="356235" y="315214"/>
                  </a:lnTo>
                  <a:lnTo>
                    <a:pt x="360934" y="316103"/>
                  </a:lnTo>
                  <a:cubicBezTo>
                    <a:pt x="360172" y="319786"/>
                    <a:pt x="359156" y="323342"/>
                    <a:pt x="357759" y="326771"/>
                  </a:cubicBezTo>
                  <a:cubicBezTo>
                    <a:pt x="356362" y="330200"/>
                    <a:pt x="354584" y="333502"/>
                    <a:pt x="352552" y="336677"/>
                  </a:cubicBezTo>
                  <a:cubicBezTo>
                    <a:pt x="350520" y="339725"/>
                    <a:pt x="348107" y="342646"/>
                    <a:pt x="345440" y="345313"/>
                  </a:cubicBezTo>
                  <a:lnTo>
                    <a:pt x="342011" y="341884"/>
                  </a:lnTo>
                  <a:lnTo>
                    <a:pt x="345440" y="345313"/>
                  </a:lnTo>
                  <a:cubicBezTo>
                    <a:pt x="342773" y="347980"/>
                    <a:pt x="339852" y="350266"/>
                    <a:pt x="336804" y="352425"/>
                  </a:cubicBezTo>
                  <a:lnTo>
                    <a:pt x="334137" y="348488"/>
                  </a:lnTo>
                  <a:lnTo>
                    <a:pt x="336804" y="352425"/>
                  </a:lnTo>
                  <a:cubicBezTo>
                    <a:pt x="333629" y="354457"/>
                    <a:pt x="330454" y="356235"/>
                    <a:pt x="327025" y="357632"/>
                  </a:cubicBezTo>
                  <a:cubicBezTo>
                    <a:pt x="323596" y="359029"/>
                    <a:pt x="320040" y="360172"/>
                    <a:pt x="316357" y="360807"/>
                  </a:cubicBezTo>
                  <a:lnTo>
                    <a:pt x="315468" y="356108"/>
                  </a:lnTo>
                  <a:lnTo>
                    <a:pt x="316357" y="360807"/>
                  </a:lnTo>
                  <a:cubicBezTo>
                    <a:pt x="312674" y="361569"/>
                    <a:pt x="308991" y="361950"/>
                    <a:pt x="305181" y="361950"/>
                  </a:cubicBezTo>
                  <a:lnTo>
                    <a:pt x="305181" y="357124"/>
                  </a:lnTo>
                  <a:lnTo>
                    <a:pt x="305181" y="361950"/>
                  </a:lnTo>
                  <a:lnTo>
                    <a:pt x="57023" y="361950"/>
                  </a:lnTo>
                  <a:lnTo>
                    <a:pt x="57023" y="357124"/>
                  </a:lnTo>
                  <a:lnTo>
                    <a:pt x="57023" y="361950"/>
                  </a:lnTo>
                  <a:cubicBezTo>
                    <a:pt x="53340" y="361950"/>
                    <a:pt x="49530" y="361569"/>
                    <a:pt x="45847" y="360807"/>
                  </a:cubicBezTo>
                  <a:lnTo>
                    <a:pt x="46736" y="356108"/>
                  </a:lnTo>
                  <a:lnTo>
                    <a:pt x="45847" y="360807"/>
                  </a:lnTo>
                  <a:cubicBezTo>
                    <a:pt x="42164" y="360045"/>
                    <a:pt x="38608" y="359029"/>
                    <a:pt x="35179" y="357632"/>
                  </a:cubicBezTo>
                  <a:cubicBezTo>
                    <a:pt x="31750" y="356235"/>
                    <a:pt x="28448" y="354457"/>
                    <a:pt x="25400" y="352425"/>
                  </a:cubicBezTo>
                  <a:cubicBezTo>
                    <a:pt x="22352" y="350393"/>
                    <a:pt x="19431" y="347980"/>
                    <a:pt x="16764" y="345313"/>
                  </a:cubicBezTo>
                  <a:lnTo>
                    <a:pt x="20193" y="341884"/>
                  </a:lnTo>
                  <a:lnTo>
                    <a:pt x="16764" y="345313"/>
                  </a:lnTo>
                  <a:cubicBezTo>
                    <a:pt x="14097" y="342646"/>
                    <a:pt x="11811" y="339725"/>
                    <a:pt x="9652" y="336677"/>
                  </a:cubicBezTo>
                  <a:cubicBezTo>
                    <a:pt x="7620" y="333629"/>
                    <a:pt x="5842" y="330327"/>
                    <a:pt x="4445" y="326771"/>
                  </a:cubicBezTo>
                  <a:cubicBezTo>
                    <a:pt x="3048" y="323342"/>
                    <a:pt x="1905" y="319786"/>
                    <a:pt x="1270" y="316103"/>
                  </a:cubicBezTo>
                  <a:lnTo>
                    <a:pt x="5969" y="315214"/>
                  </a:lnTo>
                  <a:lnTo>
                    <a:pt x="1270" y="316103"/>
                  </a:lnTo>
                  <a:cubicBezTo>
                    <a:pt x="508" y="312420"/>
                    <a:pt x="127" y="308737"/>
                    <a:pt x="127" y="304927"/>
                  </a:cubicBezTo>
                  <a:lnTo>
                    <a:pt x="4953" y="304927"/>
                  </a:lnTo>
                  <a:lnTo>
                    <a:pt x="0" y="304927"/>
                  </a:lnTo>
                  <a:moveTo>
                    <a:pt x="9525" y="304927"/>
                  </a:moveTo>
                  <a:cubicBezTo>
                    <a:pt x="9525" y="308102"/>
                    <a:pt x="9779" y="311150"/>
                    <a:pt x="10414" y="314198"/>
                  </a:cubicBezTo>
                  <a:cubicBezTo>
                    <a:pt x="11049" y="317246"/>
                    <a:pt x="11938" y="320167"/>
                    <a:pt x="13081" y="323088"/>
                  </a:cubicBezTo>
                  <a:lnTo>
                    <a:pt x="8636" y="324866"/>
                  </a:lnTo>
                  <a:lnTo>
                    <a:pt x="13081" y="323088"/>
                  </a:lnTo>
                  <a:cubicBezTo>
                    <a:pt x="14224" y="326009"/>
                    <a:pt x="15748" y="328676"/>
                    <a:pt x="17526" y="331343"/>
                  </a:cubicBezTo>
                  <a:lnTo>
                    <a:pt x="13589" y="334010"/>
                  </a:lnTo>
                  <a:lnTo>
                    <a:pt x="17526" y="331343"/>
                  </a:lnTo>
                  <a:cubicBezTo>
                    <a:pt x="19304" y="333883"/>
                    <a:pt x="21209" y="336296"/>
                    <a:pt x="23495" y="338582"/>
                  </a:cubicBezTo>
                  <a:cubicBezTo>
                    <a:pt x="25654" y="340741"/>
                    <a:pt x="28067" y="342773"/>
                    <a:pt x="30734" y="344551"/>
                  </a:cubicBezTo>
                  <a:lnTo>
                    <a:pt x="28067" y="348488"/>
                  </a:lnTo>
                  <a:lnTo>
                    <a:pt x="30734" y="344551"/>
                  </a:lnTo>
                  <a:cubicBezTo>
                    <a:pt x="33274" y="346329"/>
                    <a:pt x="36068" y="347726"/>
                    <a:pt x="38989" y="348996"/>
                  </a:cubicBezTo>
                  <a:lnTo>
                    <a:pt x="37211" y="353441"/>
                  </a:lnTo>
                  <a:lnTo>
                    <a:pt x="38989" y="348996"/>
                  </a:lnTo>
                  <a:cubicBezTo>
                    <a:pt x="41910" y="350139"/>
                    <a:pt x="44831" y="351028"/>
                    <a:pt x="47879" y="351663"/>
                  </a:cubicBezTo>
                  <a:cubicBezTo>
                    <a:pt x="50927" y="352298"/>
                    <a:pt x="53975" y="352552"/>
                    <a:pt x="57150" y="352552"/>
                  </a:cubicBezTo>
                  <a:lnTo>
                    <a:pt x="304927" y="352552"/>
                  </a:lnTo>
                  <a:cubicBezTo>
                    <a:pt x="308102" y="352552"/>
                    <a:pt x="311150" y="352298"/>
                    <a:pt x="314198" y="351663"/>
                  </a:cubicBezTo>
                  <a:cubicBezTo>
                    <a:pt x="317246" y="351028"/>
                    <a:pt x="320167" y="350139"/>
                    <a:pt x="323088" y="348996"/>
                  </a:cubicBezTo>
                  <a:lnTo>
                    <a:pt x="324866" y="353441"/>
                  </a:lnTo>
                  <a:lnTo>
                    <a:pt x="323088" y="348996"/>
                  </a:lnTo>
                  <a:cubicBezTo>
                    <a:pt x="326009" y="347726"/>
                    <a:pt x="328676" y="346329"/>
                    <a:pt x="331343" y="344551"/>
                  </a:cubicBezTo>
                  <a:cubicBezTo>
                    <a:pt x="333883" y="342773"/>
                    <a:pt x="336296" y="340868"/>
                    <a:pt x="338582" y="338582"/>
                  </a:cubicBezTo>
                  <a:cubicBezTo>
                    <a:pt x="340868" y="336296"/>
                    <a:pt x="342773" y="334010"/>
                    <a:pt x="344551" y="331343"/>
                  </a:cubicBezTo>
                  <a:lnTo>
                    <a:pt x="348488" y="334010"/>
                  </a:lnTo>
                  <a:lnTo>
                    <a:pt x="344551" y="331343"/>
                  </a:lnTo>
                  <a:cubicBezTo>
                    <a:pt x="346329" y="328676"/>
                    <a:pt x="347726" y="326009"/>
                    <a:pt x="348996" y="323088"/>
                  </a:cubicBezTo>
                  <a:lnTo>
                    <a:pt x="353441" y="324866"/>
                  </a:lnTo>
                  <a:lnTo>
                    <a:pt x="348996" y="323088"/>
                  </a:lnTo>
                  <a:cubicBezTo>
                    <a:pt x="350139" y="320167"/>
                    <a:pt x="351028" y="317246"/>
                    <a:pt x="351663" y="314198"/>
                  </a:cubicBezTo>
                  <a:cubicBezTo>
                    <a:pt x="352298" y="311150"/>
                    <a:pt x="352552" y="308102"/>
                    <a:pt x="352552" y="304927"/>
                  </a:cubicBezTo>
                  <a:lnTo>
                    <a:pt x="352552" y="57023"/>
                  </a:lnTo>
                  <a:cubicBezTo>
                    <a:pt x="352552" y="53848"/>
                    <a:pt x="352298" y="50800"/>
                    <a:pt x="351663" y="47752"/>
                  </a:cubicBezTo>
                  <a:cubicBezTo>
                    <a:pt x="351028" y="44704"/>
                    <a:pt x="350139" y="41783"/>
                    <a:pt x="348996" y="38862"/>
                  </a:cubicBezTo>
                  <a:cubicBezTo>
                    <a:pt x="347853" y="35941"/>
                    <a:pt x="346329" y="33274"/>
                    <a:pt x="344551" y="30607"/>
                  </a:cubicBezTo>
                  <a:lnTo>
                    <a:pt x="348488" y="27940"/>
                  </a:lnTo>
                  <a:lnTo>
                    <a:pt x="344551" y="30607"/>
                  </a:lnTo>
                  <a:cubicBezTo>
                    <a:pt x="342773" y="28067"/>
                    <a:pt x="340868" y="25654"/>
                    <a:pt x="338582" y="23368"/>
                  </a:cubicBezTo>
                  <a:lnTo>
                    <a:pt x="342011" y="19939"/>
                  </a:lnTo>
                  <a:lnTo>
                    <a:pt x="338582" y="23368"/>
                  </a:lnTo>
                  <a:cubicBezTo>
                    <a:pt x="336423" y="21209"/>
                    <a:pt x="334010" y="19177"/>
                    <a:pt x="331343" y="17399"/>
                  </a:cubicBezTo>
                  <a:cubicBezTo>
                    <a:pt x="328803" y="15621"/>
                    <a:pt x="326009" y="14224"/>
                    <a:pt x="323215" y="12954"/>
                  </a:cubicBezTo>
                  <a:lnTo>
                    <a:pt x="324993" y="8509"/>
                  </a:lnTo>
                  <a:lnTo>
                    <a:pt x="323215" y="12954"/>
                  </a:lnTo>
                  <a:cubicBezTo>
                    <a:pt x="320294" y="11811"/>
                    <a:pt x="317373" y="10922"/>
                    <a:pt x="314325" y="10287"/>
                  </a:cubicBezTo>
                  <a:cubicBezTo>
                    <a:pt x="311277" y="9652"/>
                    <a:pt x="308229" y="9398"/>
                    <a:pt x="305054" y="9398"/>
                  </a:cubicBezTo>
                  <a:lnTo>
                    <a:pt x="57023" y="9398"/>
                  </a:lnTo>
                  <a:cubicBezTo>
                    <a:pt x="53848" y="9398"/>
                    <a:pt x="50800" y="9652"/>
                    <a:pt x="47752" y="10287"/>
                  </a:cubicBezTo>
                  <a:cubicBezTo>
                    <a:pt x="44704" y="10922"/>
                    <a:pt x="41783" y="11811"/>
                    <a:pt x="38862" y="12954"/>
                  </a:cubicBezTo>
                  <a:lnTo>
                    <a:pt x="37084" y="8509"/>
                  </a:lnTo>
                  <a:lnTo>
                    <a:pt x="38862" y="12954"/>
                  </a:lnTo>
                  <a:cubicBezTo>
                    <a:pt x="35941" y="14097"/>
                    <a:pt x="33274" y="15621"/>
                    <a:pt x="30607" y="17399"/>
                  </a:cubicBezTo>
                  <a:lnTo>
                    <a:pt x="27940" y="13589"/>
                  </a:lnTo>
                  <a:lnTo>
                    <a:pt x="30607" y="17526"/>
                  </a:lnTo>
                  <a:cubicBezTo>
                    <a:pt x="28067" y="19304"/>
                    <a:pt x="25654" y="21209"/>
                    <a:pt x="23368" y="23495"/>
                  </a:cubicBezTo>
                  <a:cubicBezTo>
                    <a:pt x="21209" y="25654"/>
                    <a:pt x="19177" y="28067"/>
                    <a:pt x="17399" y="30734"/>
                  </a:cubicBezTo>
                  <a:lnTo>
                    <a:pt x="13589" y="27940"/>
                  </a:lnTo>
                  <a:lnTo>
                    <a:pt x="17526" y="30607"/>
                  </a:lnTo>
                  <a:cubicBezTo>
                    <a:pt x="15748" y="33274"/>
                    <a:pt x="14351" y="35941"/>
                    <a:pt x="13081" y="38862"/>
                  </a:cubicBezTo>
                  <a:cubicBezTo>
                    <a:pt x="11938" y="41783"/>
                    <a:pt x="11049" y="44704"/>
                    <a:pt x="10414" y="47752"/>
                  </a:cubicBezTo>
                  <a:lnTo>
                    <a:pt x="5715" y="46863"/>
                  </a:lnTo>
                  <a:lnTo>
                    <a:pt x="10414" y="47752"/>
                  </a:lnTo>
                  <a:cubicBezTo>
                    <a:pt x="9779" y="50800"/>
                    <a:pt x="9525" y="53848"/>
                    <a:pt x="9525" y="57023"/>
                  </a:cubicBezTo>
                  <a:lnTo>
                    <a:pt x="9525" y="304927"/>
                  </a:lnTo>
                  <a:close/>
                </a:path>
              </a:pathLst>
            </a:custGeom>
            <a:solidFill>
              <a:srgbClr val="B2D7E5"/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7772120" y="6251080"/>
            <a:ext cx="781121" cy="796337"/>
            <a:chOff x="0" y="0"/>
            <a:chExt cx="488950" cy="49847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68326" y="68453"/>
              <a:ext cx="352171" cy="361569"/>
            </a:xfrm>
            <a:custGeom>
              <a:avLst/>
              <a:gdLst/>
              <a:ahLst/>
              <a:cxnLst/>
              <a:rect r="r" b="b" t="t" l="l"/>
              <a:pathLst>
                <a:path h="361569" w="352171">
                  <a:moveTo>
                    <a:pt x="0" y="309499"/>
                  </a:moveTo>
                  <a:lnTo>
                    <a:pt x="0" y="52070"/>
                  </a:lnTo>
                  <a:cubicBezTo>
                    <a:pt x="0" y="48641"/>
                    <a:pt x="381" y="45212"/>
                    <a:pt x="1016" y="41910"/>
                  </a:cubicBezTo>
                  <a:cubicBezTo>
                    <a:pt x="1651" y="38608"/>
                    <a:pt x="2667" y="35306"/>
                    <a:pt x="3937" y="32131"/>
                  </a:cubicBezTo>
                  <a:cubicBezTo>
                    <a:pt x="5207" y="28956"/>
                    <a:pt x="6858" y="25908"/>
                    <a:pt x="8763" y="23114"/>
                  </a:cubicBezTo>
                  <a:cubicBezTo>
                    <a:pt x="10668" y="20320"/>
                    <a:pt x="12827" y="17653"/>
                    <a:pt x="15240" y="15240"/>
                  </a:cubicBezTo>
                  <a:cubicBezTo>
                    <a:pt x="17653" y="12827"/>
                    <a:pt x="20320" y="10668"/>
                    <a:pt x="23114" y="8763"/>
                  </a:cubicBezTo>
                  <a:cubicBezTo>
                    <a:pt x="25908" y="6858"/>
                    <a:pt x="28956" y="5207"/>
                    <a:pt x="32131" y="3937"/>
                  </a:cubicBezTo>
                  <a:cubicBezTo>
                    <a:pt x="35306" y="2667"/>
                    <a:pt x="38608" y="1651"/>
                    <a:pt x="41910" y="1016"/>
                  </a:cubicBezTo>
                  <a:cubicBezTo>
                    <a:pt x="45212" y="381"/>
                    <a:pt x="48641" y="0"/>
                    <a:pt x="52070" y="0"/>
                  </a:cubicBezTo>
                  <a:lnTo>
                    <a:pt x="300101" y="0"/>
                  </a:lnTo>
                  <a:cubicBezTo>
                    <a:pt x="303530" y="0"/>
                    <a:pt x="306959" y="381"/>
                    <a:pt x="310261" y="1016"/>
                  </a:cubicBezTo>
                  <a:cubicBezTo>
                    <a:pt x="313563" y="1651"/>
                    <a:pt x="316865" y="2667"/>
                    <a:pt x="320040" y="3937"/>
                  </a:cubicBezTo>
                  <a:cubicBezTo>
                    <a:pt x="323215" y="5207"/>
                    <a:pt x="326263" y="6858"/>
                    <a:pt x="329057" y="8763"/>
                  </a:cubicBezTo>
                  <a:cubicBezTo>
                    <a:pt x="331851" y="10668"/>
                    <a:pt x="334518" y="12827"/>
                    <a:pt x="336931" y="15240"/>
                  </a:cubicBezTo>
                  <a:cubicBezTo>
                    <a:pt x="339344" y="17653"/>
                    <a:pt x="341503" y="20320"/>
                    <a:pt x="343408" y="23114"/>
                  </a:cubicBezTo>
                  <a:cubicBezTo>
                    <a:pt x="345313" y="25908"/>
                    <a:pt x="346964" y="28956"/>
                    <a:pt x="348234" y="32131"/>
                  </a:cubicBezTo>
                  <a:cubicBezTo>
                    <a:pt x="349504" y="35306"/>
                    <a:pt x="350520" y="38608"/>
                    <a:pt x="351155" y="41910"/>
                  </a:cubicBezTo>
                  <a:cubicBezTo>
                    <a:pt x="351790" y="45212"/>
                    <a:pt x="352171" y="48641"/>
                    <a:pt x="352171" y="52070"/>
                  </a:cubicBezTo>
                  <a:lnTo>
                    <a:pt x="352171" y="309499"/>
                  </a:lnTo>
                  <a:cubicBezTo>
                    <a:pt x="352171" y="312928"/>
                    <a:pt x="351790" y="316357"/>
                    <a:pt x="351155" y="319659"/>
                  </a:cubicBezTo>
                  <a:cubicBezTo>
                    <a:pt x="350520" y="322961"/>
                    <a:pt x="349504" y="326263"/>
                    <a:pt x="348234" y="329438"/>
                  </a:cubicBezTo>
                  <a:cubicBezTo>
                    <a:pt x="346964" y="332613"/>
                    <a:pt x="345313" y="335661"/>
                    <a:pt x="343408" y="338455"/>
                  </a:cubicBezTo>
                  <a:cubicBezTo>
                    <a:pt x="341503" y="341249"/>
                    <a:pt x="339344" y="343916"/>
                    <a:pt x="336931" y="346329"/>
                  </a:cubicBezTo>
                  <a:cubicBezTo>
                    <a:pt x="334518" y="348742"/>
                    <a:pt x="331851" y="350901"/>
                    <a:pt x="329057" y="352806"/>
                  </a:cubicBezTo>
                  <a:cubicBezTo>
                    <a:pt x="326263" y="354711"/>
                    <a:pt x="323215" y="356362"/>
                    <a:pt x="320040" y="357632"/>
                  </a:cubicBezTo>
                  <a:cubicBezTo>
                    <a:pt x="316865" y="358902"/>
                    <a:pt x="313563" y="359918"/>
                    <a:pt x="310261" y="360553"/>
                  </a:cubicBezTo>
                  <a:cubicBezTo>
                    <a:pt x="306959" y="361188"/>
                    <a:pt x="303530" y="361569"/>
                    <a:pt x="300101" y="361569"/>
                  </a:cubicBezTo>
                  <a:lnTo>
                    <a:pt x="52197" y="361569"/>
                  </a:lnTo>
                  <a:cubicBezTo>
                    <a:pt x="48768" y="361569"/>
                    <a:pt x="45339" y="361188"/>
                    <a:pt x="42037" y="360553"/>
                  </a:cubicBezTo>
                  <a:cubicBezTo>
                    <a:pt x="38735" y="359918"/>
                    <a:pt x="35433" y="358902"/>
                    <a:pt x="32258" y="357632"/>
                  </a:cubicBezTo>
                  <a:cubicBezTo>
                    <a:pt x="29083" y="356362"/>
                    <a:pt x="26035" y="354711"/>
                    <a:pt x="23241" y="352806"/>
                  </a:cubicBezTo>
                  <a:cubicBezTo>
                    <a:pt x="20447" y="350901"/>
                    <a:pt x="17780" y="348742"/>
                    <a:pt x="15367" y="346329"/>
                  </a:cubicBezTo>
                  <a:cubicBezTo>
                    <a:pt x="12954" y="343916"/>
                    <a:pt x="10795" y="341249"/>
                    <a:pt x="8890" y="338455"/>
                  </a:cubicBezTo>
                  <a:cubicBezTo>
                    <a:pt x="6985" y="335661"/>
                    <a:pt x="5334" y="332613"/>
                    <a:pt x="4064" y="329438"/>
                  </a:cubicBezTo>
                  <a:cubicBezTo>
                    <a:pt x="2794" y="326263"/>
                    <a:pt x="1778" y="322961"/>
                    <a:pt x="1143" y="319659"/>
                  </a:cubicBezTo>
                  <a:cubicBezTo>
                    <a:pt x="508" y="316357"/>
                    <a:pt x="127" y="312928"/>
                    <a:pt x="127" y="309499"/>
                  </a:cubicBezTo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63500" y="63500"/>
              <a:ext cx="362077" cy="371475"/>
            </a:xfrm>
            <a:custGeom>
              <a:avLst/>
              <a:gdLst/>
              <a:ahLst/>
              <a:cxnLst/>
              <a:rect r="r" b="b" t="t" l="l"/>
              <a:pathLst>
                <a:path h="371475" w="362077">
                  <a:moveTo>
                    <a:pt x="0" y="314452"/>
                  </a:moveTo>
                  <a:lnTo>
                    <a:pt x="0" y="57023"/>
                  </a:lnTo>
                  <a:lnTo>
                    <a:pt x="4826" y="57023"/>
                  </a:lnTo>
                  <a:lnTo>
                    <a:pt x="0" y="57023"/>
                  </a:lnTo>
                  <a:cubicBezTo>
                    <a:pt x="0" y="53213"/>
                    <a:pt x="381" y="49530"/>
                    <a:pt x="1143" y="45847"/>
                  </a:cubicBezTo>
                  <a:cubicBezTo>
                    <a:pt x="1905" y="42164"/>
                    <a:pt x="2921" y="38608"/>
                    <a:pt x="4445" y="35179"/>
                  </a:cubicBezTo>
                  <a:lnTo>
                    <a:pt x="8890" y="36957"/>
                  </a:lnTo>
                  <a:lnTo>
                    <a:pt x="4445" y="35179"/>
                  </a:lnTo>
                  <a:cubicBezTo>
                    <a:pt x="5842" y="31750"/>
                    <a:pt x="7620" y="28448"/>
                    <a:pt x="9652" y="25273"/>
                  </a:cubicBezTo>
                  <a:cubicBezTo>
                    <a:pt x="11684" y="22225"/>
                    <a:pt x="14097" y="19304"/>
                    <a:pt x="16764" y="16637"/>
                  </a:cubicBezTo>
                  <a:lnTo>
                    <a:pt x="20193" y="20066"/>
                  </a:lnTo>
                  <a:lnTo>
                    <a:pt x="16764" y="16637"/>
                  </a:lnTo>
                  <a:cubicBezTo>
                    <a:pt x="19431" y="13970"/>
                    <a:pt x="22352" y="11684"/>
                    <a:pt x="25400" y="9525"/>
                  </a:cubicBezTo>
                  <a:cubicBezTo>
                    <a:pt x="28448" y="7493"/>
                    <a:pt x="31750" y="5715"/>
                    <a:pt x="35306" y="4318"/>
                  </a:cubicBezTo>
                  <a:cubicBezTo>
                    <a:pt x="38735" y="2921"/>
                    <a:pt x="42291" y="1778"/>
                    <a:pt x="45974" y="1143"/>
                  </a:cubicBezTo>
                  <a:cubicBezTo>
                    <a:pt x="49657" y="381"/>
                    <a:pt x="53340" y="0"/>
                    <a:pt x="57150" y="0"/>
                  </a:cubicBezTo>
                  <a:lnTo>
                    <a:pt x="57150" y="4826"/>
                  </a:lnTo>
                  <a:lnTo>
                    <a:pt x="57150" y="0"/>
                  </a:lnTo>
                  <a:lnTo>
                    <a:pt x="304927" y="0"/>
                  </a:lnTo>
                  <a:lnTo>
                    <a:pt x="304927" y="4826"/>
                  </a:lnTo>
                  <a:lnTo>
                    <a:pt x="304927" y="0"/>
                  </a:lnTo>
                  <a:cubicBezTo>
                    <a:pt x="308610" y="0"/>
                    <a:pt x="312420" y="381"/>
                    <a:pt x="316103" y="1143"/>
                  </a:cubicBezTo>
                  <a:cubicBezTo>
                    <a:pt x="319786" y="1905"/>
                    <a:pt x="323342" y="2921"/>
                    <a:pt x="326771" y="4318"/>
                  </a:cubicBezTo>
                  <a:cubicBezTo>
                    <a:pt x="330200" y="5715"/>
                    <a:pt x="333502" y="7493"/>
                    <a:pt x="336677" y="9525"/>
                  </a:cubicBezTo>
                  <a:lnTo>
                    <a:pt x="334010" y="13462"/>
                  </a:lnTo>
                  <a:lnTo>
                    <a:pt x="336677" y="9525"/>
                  </a:lnTo>
                  <a:cubicBezTo>
                    <a:pt x="339852" y="11557"/>
                    <a:pt x="342646" y="13970"/>
                    <a:pt x="345313" y="16637"/>
                  </a:cubicBezTo>
                  <a:cubicBezTo>
                    <a:pt x="347980" y="19304"/>
                    <a:pt x="350266" y="22225"/>
                    <a:pt x="352425" y="25273"/>
                  </a:cubicBezTo>
                  <a:cubicBezTo>
                    <a:pt x="354457" y="28448"/>
                    <a:pt x="356235" y="31623"/>
                    <a:pt x="357632" y="35179"/>
                  </a:cubicBezTo>
                  <a:lnTo>
                    <a:pt x="353187" y="36957"/>
                  </a:lnTo>
                  <a:lnTo>
                    <a:pt x="357632" y="35179"/>
                  </a:lnTo>
                  <a:cubicBezTo>
                    <a:pt x="359029" y="38608"/>
                    <a:pt x="360172" y="42164"/>
                    <a:pt x="360934" y="45847"/>
                  </a:cubicBezTo>
                  <a:lnTo>
                    <a:pt x="356235" y="46736"/>
                  </a:lnTo>
                  <a:lnTo>
                    <a:pt x="360934" y="45847"/>
                  </a:lnTo>
                  <a:cubicBezTo>
                    <a:pt x="361696" y="49530"/>
                    <a:pt x="362077" y="53213"/>
                    <a:pt x="362077" y="57023"/>
                  </a:cubicBezTo>
                  <a:lnTo>
                    <a:pt x="357251" y="57023"/>
                  </a:lnTo>
                  <a:lnTo>
                    <a:pt x="362077" y="57023"/>
                  </a:lnTo>
                  <a:lnTo>
                    <a:pt x="362077" y="314452"/>
                  </a:lnTo>
                  <a:lnTo>
                    <a:pt x="357251" y="314452"/>
                  </a:lnTo>
                  <a:lnTo>
                    <a:pt x="362077" y="314452"/>
                  </a:lnTo>
                  <a:cubicBezTo>
                    <a:pt x="362077" y="318135"/>
                    <a:pt x="361696" y="321945"/>
                    <a:pt x="360934" y="325628"/>
                  </a:cubicBezTo>
                  <a:lnTo>
                    <a:pt x="356235" y="324739"/>
                  </a:lnTo>
                  <a:lnTo>
                    <a:pt x="360934" y="325628"/>
                  </a:lnTo>
                  <a:cubicBezTo>
                    <a:pt x="360172" y="329311"/>
                    <a:pt x="359156" y="332867"/>
                    <a:pt x="357632" y="336296"/>
                  </a:cubicBezTo>
                  <a:lnTo>
                    <a:pt x="353187" y="334518"/>
                  </a:lnTo>
                  <a:lnTo>
                    <a:pt x="357632" y="336296"/>
                  </a:lnTo>
                  <a:cubicBezTo>
                    <a:pt x="356235" y="339725"/>
                    <a:pt x="354457" y="343027"/>
                    <a:pt x="352425" y="346202"/>
                  </a:cubicBezTo>
                  <a:cubicBezTo>
                    <a:pt x="350393" y="349250"/>
                    <a:pt x="347980" y="352171"/>
                    <a:pt x="345313" y="354838"/>
                  </a:cubicBezTo>
                  <a:cubicBezTo>
                    <a:pt x="342646" y="357505"/>
                    <a:pt x="339725" y="359791"/>
                    <a:pt x="336677" y="361950"/>
                  </a:cubicBezTo>
                  <a:lnTo>
                    <a:pt x="334010" y="358013"/>
                  </a:lnTo>
                  <a:lnTo>
                    <a:pt x="336677" y="361950"/>
                  </a:lnTo>
                  <a:cubicBezTo>
                    <a:pt x="333502" y="363982"/>
                    <a:pt x="330327" y="365760"/>
                    <a:pt x="326898" y="367157"/>
                  </a:cubicBezTo>
                  <a:cubicBezTo>
                    <a:pt x="323469" y="368554"/>
                    <a:pt x="319913" y="369697"/>
                    <a:pt x="316230" y="370332"/>
                  </a:cubicBezTo>
                  <a:lnTo>
                    <a:pt x="315341" y="365633"/>
                  </a:lnTo>
                  <a:lnTo>
                    <a:pt x="316230" y="370332"/>
                  </a:lnTo>
                  <a:cubicBezTo>
                    <a:pt x="312547" y="371094"/>
                    <a:pt x="308864" y="371475"/>
                    <a:pt x="305054" y="371475"/>
                  </a:cubicBezTo>
                  <a:lnTo>
                    <a:pt x="305054" y="366649"/>
                  </a:lnTo>
                  <a:lnTo>
                    <a:pt x="305054" y="371475"/>
                  </a:lnTo>
                  <a:lnTo>
                    <a:pt x="57023" y="371475"/>
                  </a:lnTo>
                  <a:lnTo>
                    <a:pt x="57023" y="366649"/>
                  </a:lnTo>
                  <a:lnTo>
                    <a:pt x="57023" y="371475"/>
                  </a:lnTo>
                  <a:cubicBezTo>
                    <a:pt x="53340" y="371475"/>
                    <a:pt x="49530" y="371094"/>
                    <a:pt x="45847" y="370332"/>
                  </a:cubicBezTo>
                  <a:lnTo>
                    <a:pt x="46736" y="365633"/>
                  </a:lnTo>
                  <a:lnTo>
                    <a:pt x="45847" y="370332"/>
                  </a:lnTo>
                  <a:cubicBezTo>
                    <a:pt x="42164" y="369570"/>
                    <a:pt x="38608" y="368554"/>
                    <a:pt x="35179" y="367157"/>
                  </a:cubicBezTo>
                  <a:cubicBezTo>
                    <a:pt x="31750" y="365760"/>
                    <a:pt x="28448" y="363982"/>
                    <a:pt x="25400" y="361950"/>
                  </a:cubicBezTo>
                  <a:cubicBezTo>
                    <a:pt x="22352" y="359918"/>
                    <a:pt x="19431" y="357505"/>
                    <a:pt x="16764" y="354838"/>
                  </a:cubicBezTo>
                  <a:lnTo>
                    <a:pt x="20193" y="351409"/>
                  </a:lnTo>
                  <a:lnTo>
                    <a:pt x="16764" y="354838"/>
                  </a:lnTo>
                  <a:cubicBezTo>
                    <a:pt x="14097" y="352171"/>
                    <a:pt x="11811" y="349250"/>
                    <a:pt x="9652" y="346202"/>
                  </a:cubicBezTo>
                  <a:cubicBezTo>
                    <a:pt x="7620" y="343154"/>
                    <a:pt x="5842" y="339852"/>
                    <a:pt x="4445" y="336296"/>
                  </a:cubicBezTo>
                  <a:cubicBezTo>
                    <a:pt x="3048" y="332867"/>
                    <a:pt x="1905" y="329311"/>
                    <a:pt x="1270" y="325628"/>
                  </a:cubicBezTo>
                  <a:lnTo>
                    <a:pt x="5969" y="324739"/>
                  </a:lnTo>
                  <a:lnTo>
                    <a:pt x="1270" y="325628"/>
                  </a:lnTo>
                  <a:cubicBezTo>
                    <a:pt x="508" y="321945"/>
                    <a:pt x="127" y="318262"/>
                    <a:pt x="127" y="314452"/>
                  </a:cubicBezTo>
                  <a:lnTo>
                    <a:pt x="4953" y="314452"/>
                  </a:lnTo>
                  <a:lnTo>
                    <a:pt x="0" y="314452"/>
                  </a:lnTo>
                  <a:moveTo>
                    <a:pt x="9525" y="314452"/>
                  </a:moveTo>
                  <a:cubicBezTo>
                    <a:pt x="9525" y="317627"/>
                    <a:pt x="9779" y="320675"/>
                    <a:pt x="10414" y="323723"/>
                  </a:cubicBezTo>
                  <a:cubicBezTo>
                    <a:pt x="11049" y="326771"/>
                    <a:pt x="11938" y="329692"/>
                    <a:pt x="13081" y="332613"/>
                  </a:cubicBezTo>
                  <a:lnTo>
                    <a:pt x="8636" y="334391"/>
                  </a:lnTo>
                  <a:lnTo>
                    <a:pt x="13081" y="332613"/>
                  </a:lnTo>
                  <a:cubicBezTo>
                    <a:pt x="14224" y="335534"/>
                    <a:pt x="15748" y="338201"/>
                    <a:pt x="17526" y="340868"/>
                  </a:cubicBezTo>
                  <a:lnTo>
                    <a:pt x="13589" y="343535"/>
                  </a:lnTo>
                  <a:lnTo>
                    <a:pt x="17526" y="340868"/>
                  </a:lnTo>
                  <a:cubicBezTo>
                    <a:pt x="19304" y="343408"/>
                    <a:pt x="21209" y="345821"/>
                    <a:pt x="23495" y="348107"/>
                  </a:cubicBezTo>
                  <a:cubicBezTo>
                    <a:pt x="25654" y="350266"/>
                    <a:pt x="28067" y="352298"/>
                    <a:pt x="30734" y="354076"/>
                  </a:cubicBezTo>
                  <a:lnTo>
                    <a:pt x="28067" y="358013"/>
                  </a:lnTo>
                  <a:lnTo>
                    <a:pt x="30734" y="354076"/>
                  </a:lnTo>
                  <a:cubicBezTo>
                    <a:pt x="33274" y="355854"/>
                    <a:pt x="36068" y="357251"/>
                    <a:pt x="38989" y="358521"/>
                  </a:cubicBezTo>
                  <a:lnTo>
                    <a:pt x="37211" y="362966"/>
                  </a:lnTo>
                  <a:lnTo>
                    <a:pt x="38989" y="358521"/>
                  </a:lnTo>
                  <a:cubicBezTo>
                    <a:pt x="41910" y="359664"/>
                    <a:pt x="44831" y="360553"/>
                    <a:pt x="47879" y="361188"/>
                  </a:cubicBezTo>
                  <a:cubicBezTo>
                    <a:pt x="50927" y="361823"/>
                    <a:pt x="53975" y="362077"/>
                    <a:pt x="57150" y="362077"/>
                  </a:cubicBezTo>
                  <a:lnTo>
                    <a:pt x="304927" y="362077"/>
                  </a:lnTo>
                  <a:cubicBezTo>
                    <a:pt x="308102" y="362077"/>
                    <a:pt x="311150" y="361823"/>
                    <a:pt x="314198" y="361188"/>
                  </a:cubicBezTo>
                  <a:cubicBezTo>
                    <a:pt x="317246" y="360553"/>
                    <a:pt x="320167" y="359664"/>
                    <a:pt x="323088" y="358521"/>
                  </a:cubicBezTo>
                  <a:lnTo>
                    <a:pt x="324866" y="362966"/>
                  </a:lnTo>
                  <a:lnTo>
                    <a:pt x="323088" y="358521"/>
                  </a:lnTo>
                  <a:cubicBezTo>
                    <a:pt x="326009" y="357251"/>
                    <a:pt x="328676" y="355854"/>
                    <a:pt x="331343" y="354076"/>
                  </a:cubicBezTo>
                  <a:cubicBezTo>
                    <a:pt x="333883" y="352298"/>
                    <a:pt x="336296" y="350393"/>
                    <a:pt x="338582" y="348107"/>
                  </a:cubicBezTo>
                  <a:lnTo>
                    <a:pt x="342011" y="351536"/>
                  </a:lnTo>
                  <a:lnTo>
                    <a:pt x="338582" y="348107"/>
                  </a:lnTo>
                  <a:cubicBezTo>
                    <a:pt x="340741" y="345948"/>
                    <a:pt x="342773" y="343535"/>
                    <a:pt x="344551" y="340868"/>
                  </a:cubicBezTo>
                  <a:lnTo>
                    <a:pt x="348488" y="343535"/>
                  </a:lnTo>
                  <a:lnTo>
                    <a:pt x="344551" y="340868"/>
                  </a:lnTo>
                  <a:cubicBezTo>
                    <a:pt x="346329" y="338328"/>
                    <a:pt x="347726" y="335534"/>
                    <a:pt x="348996" y="332613"/>
                  </a:cubicBezTo>
                  <a:cubicBezTo>
                    <a:pt x="350139" y="329692"/>
                    <a:pt x="351028" y="326771"/>
                    <a:pt x="351663" y="323723"/>
                  </a:cubicBezTo>
                  <a:cubicBezTo>
                    <a:pt x="352298" y="320675"/>
                    <a:pt x="352552" y="317627"/>
                    <a:pt x="352552" y="314452"/>
                  </a:cubicBezTo>
                  <a:lnTo>
                    <a:pt x="352552" y="57023"/>
                  </a:lnTo>
                  <a:cubicBezTo>
                    <a:pt x="352552" y="53848"/>
                    <a:pt x="352298" y="50800"/>
                    <a:pt x="351663" y="47752"/>
                  </a:cubicBezTo>
                  <a:cubicBezTo>
                    <a:pt x="351028" y="44704"/>
                    <a:pt x="350139" y="41783"/>
                    <a:pt x="348996" y="38862"/>
                  </a:cubicBezTo>
                  <a:cubicBezTo>
                    <a:pt x="347853" y="35941"/>
                    <a:pt x="346329" y="33274"/>
                    <a:pt x="344551" y="30607"/>
                  </a:cubicBezTo>
                  <a:lnTo>
                    <a:pt x="348488" y="27940"/>
                  </a:lnTo>
                  <a:lnTo>
                    <a:pt x="344551" y="30607"/>
                  </a:lnTo>
                  <a:cubicBezTo>
                    <a:pt x="342773" y="28067"/>
                    <a:pt x="340868" y="25654"/>
                    <a:pt x="338582" y="23368"/>
                  </a:cubicBezTo>
                  <a:lnTo>
                    <a:pt x="342011" y="19939"/>
                  </a:lnTo>
                  <a:lnTo>
                    <a:pt x="338582" y="23368"/>
                  </a:lnTo>
                  <a:cubicBezTo>
                    <a:pt x="336423" y="21209"/>
                    <a:pt x="334010" y="19177"/>
                    <a:pt x="331343" y="17399"/>
                  </a:cubicBezTo>
                  <a:cubicBezTo>
                    <a:pt x="328803" y="15621"/>
                    <a:pt x="326009" y="14224"/>
                    <a:pt x="323215" y="12954"/>
                  </a:cubicBezTo>
                  <a:lnTo>
                    <a:pt x="324993" y="8509"/>
                  </a:lnTo>
                  <a:lnTo>
                    <a:pt x="323215" y="12954"/>
                  </a:lnTo>
                  <a:cubicBezTo>
                    <a:pt x="320294" y="11811"/>
                    <a:pt x="317373" y="10922"/>
                    <a:pt x="314325" y="10287"/>
                  </a:cubicBezTo>
                  <a:lnTo>
                    <a:pt x="315214" y="5588"/>
                  </a:lnTo>
                  <a:lnTo>
                    <a:pt x="314325" y="10287"/>
                  </a:lnTo>
                  <a:cubicBezTo>
                    <a:pt x="311277" y="9652"/>
                    <a:pt x="308229" y="9398"/>
                    <a:pt x="305054" y="9398"/>
                  </a:cubicBezTo>
                  <a:lnTo>
                    <a:pt x="57023" y="9398"/>
                  </a:lnTo>
                  <a:cubicBezTo>
                    <a:pt x="53848" y="9398"/>
                    <a:pt x="50800" y="9652"/>
                    <a:pt x="47752" y="10287"/>
                  </a:cubicBezTo>
                  <a:lnTo>
                    <a:pt x="46863" y="5588"/>
                  </a:lnTo>
                  <a:lnTo>
                    <a:pt x="47752" y="10287"/>
                  </a:lnTo>
                  <a:cubicBezTo>
                    <a:pt x="44704" y="10922"/>
                    <a:pt x="41783" y="11811"/>
                    <a:pt x="38862" y="12954"/>
                  </a:cubicBezTo>
                  <a:lnTo>
                    <a:pt x="37084" y="8509"/>
                  </a:lnTo>
                  <a:lnTo>
                    <a:pt x="38862" y="12954"/>
                  </a:lnTo>
                  <a:cubicBezTo>
                    <a:pt x="35941" y="14097"/>
                    <a:pt x="33274" y="15621"/>
                    <a:pt x="30607" y="17399"/>
                  </a:cubicBezTo>
                  <a:lnTo>
                    <a:pt x="27940" y="13589"/>
                  </a:lnTo>
                  <a:lnTo>
                    <a:pt x="30607" y="17526"/>
                  </a:lnTo>
                  <a:cubicBezTo>
                    <a:pt x="28067" y="19304"/>
                    <a:pt x="25654" y="21209"/>
                    <a:pt x="23368" y="23495"/>
                  </a:cubicBezTo>
                  <a:cubicBezTo>
                    <a:pt x="21209" y="25654"/>
                    <a:pt x="19177" y="28067"/>
                    <a:pt x="17399" y="30734"/>
                  </a:cubicBezTo>
                  <a:lnTo>
                    <a:pt x="13589" y="27940"/>
                  </a:lnTo>
                  <a:lnTo>
                    <a:pt x="17526" y="30607"/>
                  </a:lnTo>
                  <a:cubicBezTo>
                    <a:pt x="15748" y="33274"/>
                    <a:pt x="14351" y="35941"/>
                    <a:pt x="13081" y="38862"/>
                  </a:cubicBezTo>
                  <a:cubicBezTo>
                    <a:pt x="11938" y="41783"/>
                    <a:pt x="11049" y="44704"/>
                    <a:pt x="10414" y="47752"/>
                  </a:cubicBezTo>
                  <a:lnTo>
                    <a:pt x="5715" y="46863"/>
                  </a:lnTo>
                  <a:lnTo>
                    <a:pt x="10414" y="47752"/>
                  </a:lnTo>
                  <a:cubicBezTo>
                    <a:pt x="9779" y="50800"/>
                    <a:pt x="9525" y="53848"/>
                    <a:pt x="9525" y="57023"/>
                  </a:cubicBezTo>
                  <a:lnTo>
                    <a:pt x="9525" y="314452"/>
                  </a:lnTo>
                  <a:close/>
                </a:path>
              </a:pathLst>
            </a:custGeom>
            <a:solidFill>
              <a:srgbClr val="B2D7E5"/>
            </a:solid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7772120" y="7864054"/>
            <a:ext cx="781121" cy="796337"/>
            <a:chOff x="0" y="0"/>
            <a:chExt cx="488950" cy="49847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68326" y="68453"/>
              <a:ext cx="352171" cy="361569"/>
            </a:xfrm>
            <a:custGeom>
              <a:avLst/>
              <a:gdLst/>
              <a:ahLst/>
              <a:cxnLst/>
              <a:rect r="r" b="b" t="t" l="l"/>
              <a:pathLst>
                <a:path h="361569" w="352171">
                  <a:moveTo>
                    <a:pt x="0" y="309499"/>
                  </a:moveTo>
                  <a:lnTo>
                    <a:pt x="0" y="52070"/>
                  </a:lnTo>
                  <a:cubicBezTo>
                    <a:pt x="0" y="48641"/>
                    <a:pt x="381" y="45212"/>
                    <a:pt x="1016" y="41910"/>
                  </a:cubicBezTo>
                  <a:cubicBezTo>
                    <a:pt x="1651" y="38608"/>
                    <a:pt x="2667" y="35306"/>
                    <a:pt x="3937" y="32131"/>
                  </a:cubicBezTo>
                  <a:cubicBezTo>
                    <a:pt x="5207" y="28956"/>
                    <a:pt x="6858" y="25908"/>
                    <a:pt x="8763" y="23114"/>
                  </a:cubicBezTo>
                  <a:cubicBezTo>
                    <a:pt x="10668" y="20320"/>
                    <a:pt x="12827" y="17653"/>
                    <a:pt x="15240" y="15240"/>
                  </a:cubicBezTo>
                  <a:cubicBezTo>
                    <a:pt x="17653" y="12827"/>
                    <a:pt x="20320" y="10668"/>
                    <a:pt x="23114" y="8763"/>
                  </a:cubicBezTo>
                  <a:cubicBezTo>
                    <a:pt x="25908" y="6858"/>
                    <a:pt x="28956" y="5207"/>
                    <a:pt x="32131" y="3937"/>
                  </a:cubicBezTo>
                  <a:cubicBezTo>
                    <a:pt x="35306" y="2667"/>
                    <a:pt x="38608" y="1651"/>
                    <a:pt x="41910" y="1016"/>
                  </a:cubicBezTo>
                  <a:cubicBezTo>
                    <a:pt x="45212" y="381"/>
                    <a:pt x="48641" y="0"/>
                    <a:pt x="52070" y="0"/>
                  </a:cubicBezTo>
                  <a:lnTo>
                    <a:pt x="300101" y="0"/>
                  </a:lnTo>
                  <a:cubicBezTo>
                    <a:pt x="303530" y="0"/>
                    <a:pt x="306959" y="381"/>
                    <a:pt x="310261" y="1016"/>
                  </a:cubicBezTo>
                  <a:cubicBezTo>
                    <a:pt x="313563" y="1651"/>
                    <a:pt x="316865" y="2667"/>
                    <a:pt x="320040" y="3937"/>
                  </a:cubicBezTo>
                  <a:cubicBezTo>
                    <a:pt x="323215" y="5207"/>
                    <a:pt x="326263" y="6858"/>
                    <a:pt x="329057" y="8763"/>
                  </a:cubicBezTo>
                  <a:cubicBezTo>
                    <a:pt x="331851" y="10668"/>
                    <a:pt x="334518" y="12827"/>
                    <a:pt x="336931" y="15240"/>
                  </a:cubicBezTo>
                  <a:cubicBezTo>
                    <a:pt x="339344" y="17653"/>
                    <a:pt x="341503" y="20320"/>
                    <a:pt x="343408" y="23114"/>
                  </a:cubicBezTo>
                  <a:cubicBezTo>
                    <a:pt x="345313" y="25908"/>
                    <a:pt x="346964" y="28956"/>
                    <a:pt x="348234" y="32131"/>
                  </a:cubicBezTo>
                  <a:cubicBezTo>
                    <a:pt x="349504" y="35306"/>
                    <a:pt x="350520" y="38608"/>
                    <a:pt x="351155" y="41910"/>
                  </a:cubicBezTo>
                  <a:cubicBezTo>
                    <a:pt x="351790" y="45212"/>
                    <a:pt x="352171" y="48641"/>
                    <a:pt x="352171" y="52070"/>
                  </a:cubicBezTo>
                  <a:lnTo>
                    <a:pt x="352171" y="309499"/>
                  </a:lnTo>
                  <a:cubicBezTo>
                    <a:pt x="352171" y="312928"/>
                    <a:pt x="351790" y="316357"/>
                    <a:pt x="351155" y="319659"/>
                  </a:cubicBezTo>
                  <a:cubicBezTo>
                    <a:pt x="350520" y="322961"/>
                    <a:pt x="349504" y="326263"/>
                    <a:pt x="348234" y="329438"/>
                  </a:cubicBezTo>
                  <a:cubicBezTo>
                    <a:pt x="346964" y="332613"/>
                    <a:pt x="345313" y="335661"/>
                    <a:pt x="343408" y="338455"/>
                  </a:cubicBezTo>
                  <a:cubicBezTo>
                    <a:pt x="341503" y="341249"/>
                    <a:pt x="339344" y="343916"/>
                    <a:pt x="336931" y="346329"/>
                  </a:cubicBezTo>
                  <a:cubicBezTo>
                    <a:pt x="334518" y="348742"/>
                    <a:pt x="331851" y="350901"/>
                    <a:pt x="329057" y="352806"/>
                  </a:cubicBezTo>
                  <a:cubicBezTo>
                    <a:pt x="326263" y="354711"/>
                    <a:pt x="323215" y="356362"/>
                    <a:pt x="320040" y="357632"/>
                  </a:cubicBezTo>
                  <a:cubicBezTo>
                    <a:pt x="316865" y="358902"/>
                    <a:pt x="313563" y="359918"/>
                    <a:pt x="310261" y="360553"/>
                  </a:cubicBezTo>
                  <a:cubicBezTo>
                    <a:pt x="306959" y="361188"/>
                    <a:pt x="303530" y="361569"/>
                    <a:pt x="300101" y="361569"/>
                  </a:cubicBezTo>
                  <a:lnTo>
                    <a:pt x="52197" y="361569"/>
                  </a:lnTo>
                  <a:cubicBezTo>
                    <a:pt x="48768" y="361569"/>
                    <a:pt x="45339" y="361188"/>
                    <a:pt x="42037" y="360553"/>
                  </a:cubicBezTo>
                  <a:cubicBezTo>
                    <a:pt x="38735" y="359918"/>
                    <a:pt x="35433" y="358902"/>
                    <a:pt x="32258" y="357632"/>
                  </a:cubicBezTo>
                  <a:cubicBezTo>
                    <a:pt x="29083" y="356362"/>
                    <a:pt x="26035" y="354711"/>
                    <a:pt x="23241" y="352806"/>
                  </a:cubicBezTo>
                  <a:cubicBezTo>
                    <a:pt x="20447" y="350901"/>
                    <a:pt x="17780" y="348742"/>
                    <a:pt x="15367" y="346329"/>
                  </a:cubicBezTo>
                  <a:cubicBezTo>
                    <a:pt x="12954" y="343916"/>
                    <a:pt x="10795" y="341249"/>
                    <a:pt x="8890" y="338455"/>
                  </a:cubicBezTo>
                  <a:cubicBezTo>
                    <a:pt x="6985" y="335661"/>
                    <a:pt x="5334" y="332613"/>
                    <a:pt x="4064" y="329438"/>
                  </a:cubicBezTo>
                  <a:cubicBezTo>
                    <a:pt x="2794" y="326263"/>
                    <a:pt x="1778" y="322961"/>
                    <a:pt x="1143" y="319659"/>
                  </a:cubicBezTo>
                  <a:cubicBezTo>
                    <a:pt x="508" y="316357"/>
                    <a:pt x="127" y="312928"/>
                    <a:pt x="127" y="309499"/>
                  </a:cubicBezTo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63500" y="63373"/>
              <a:ext cx="362077" cy="371729"/>
            </a:xfrm>
            <a:custGeom>
              <a:avLst/>
              <a:gdLst/>
              <a:ahLst/>
              <a:cxnLst/>
              <a:rect r="r" b="b" t="t" l="l"/>
              <a:pathLst>
                <a:path h="371729" w="362077">
                  <a:moveTo>
                    <a:pt x="0" y="314579"/>
                  </a:moveTo>
                  <a:lnTo>
                    <a:pt x="0" y="57150"/>
                  </a:lnTo>
                  <a:lnTo>
                    <a:pt x="4826" y="57150"/>
                  </a:lnTo>
                  <a:lnTo>
                    <a:pt x="0" y="57150"/>
                  </a:lnTo>
                  <a:cubicBezTo>
                    <a:pt x="0" y="53340"/>
                    <a:pt x="381" y="49657"/>
                    <a:pt x="1143" y="45974"/>
                  </a:cubicBezTo>
                  <a:lnTo>
                    <a:pt x="5842" y="46863"/>
                  </a:lnTo>
                  <a:lnTo>
                    <a:pt x="1143" y="45974"/>
                  </a:lnTo>
                  <a:cubicBezTo>
                    <a:pt x="1905" y="42291"/>
                    <a:pt x="2921" y="38735"/>
                    <a:pt x="4445" y="35306"/>
                  </a:cubicBezTo>
                  <a:lnTo>
                    <a:pt x="8890" y="37084"/>
                  </a:lnTo>
                  <a:lnTo>
                    <a:pt x="4445" y="35306"/>
                  </a:lnTo>
                  <a:cubicBezTo>
                    <a:pt x="5842" y="31877"/>
                    <a:pt x="7620" y="28575"/>
                    <a:pt x="9652" y="25400"/>
                  </a:cubicBezTo>
                  <a:cubicBezTo>
                    <a:pt x="11684" y="22352"/>
                    <a:pt x="14097" y="19431"/>
                    <a:pt x="16764" y="16764"/>
                  </a:cubicBezTo>
                  <a:lnTo>
                    <a:pt x="20193" y="20193"/>
                  </a:lnTo>
                  <a:lnTo>
                    <a:pt x="16764" y="16764"/>
                  </a:lnTo>
                  <a:cubicBezTo>
                    <a:pt x="19431" y="14097"/>
                    <a:pt x="22352" y="11811"/>
                    <a:pt x="25400" y="9652"/>
                  </a:cubicBezTo>
                  <a:cubicBezTo>
                    <a:pt x="28448" y="7620"/>
                    <a:pt x="31750" y="5842"/>
                    <a:pt x="35306" y="4445"/>
                  </a:cubicBezTo>
                  <a:cubicBezTo>
                    <a:pt x="38735" y="3048"/>
                    <a:pt x="42291" y="1905"/>
                    <a:pt x="45974" y="1143"/>
                  </a:cubicBezTo>
                  <a:lnTo>
                    <a:pt x="46863" y="5842"/>
                  </a:lnTo>
                  <a:lnTo>
                    <a:pt x="45974" y="1143"/>
                  </a:lnTo>
                  <a:cubicBezTo>
                    <a:pt x="49657" y="381"/>
                    <a:pt x="53340" y="0"/>
                    <a:pt x="57150" y="0"/>
                  </a:cubicBezTo>
                  <a:lnTo>
                    <a:pt x="57150" y="4826"/>
                  </a:lnTo>
                  <a:lnTo>
                    <a:pt x="57150" y="127"/>
                  </a:lnTo>
                  <a:lnTo>
                    <a:pt x="304927" y="127"/>
                  </a:lnTo>
                  <a:lnTo>
                    <a:pt x="304927" y="4953"/>
                  </a:lnTo>
                  <a:lnTo>
                    <a:pt x="304927" y="127"/>
                  </a:lnTo>
                  <a:cubicBezTo>
                    <a:pt x="308610" y="127"/>
                    <a:pt x="312420" y="508"/>
                    <a:pt x="316103" y="1270"/>
                  </a:cubicBezTo>
                  <a:lnTo>
                    <a:pt x="315214" y="5969"/>
                  </a:lnTo>
                  <a:lnTo>
                    <a:pt x="316103" y="1270"/>
                  </a:lnTo>
                  <a:cubicBezTo>
                    <a:pt x="319786" y="2032"/>
                    <a:pt x="323342" y="3048"/>
                    <a:pt x="326771" y="4572"/>
                  </a:cubicBezTo>
                  <a:cubicBezTo>
                    <a:pt x="330200" y="5969"/>
                    <a:pt x="333502" y="7747"/>
                    <a:pt x="336677" y="9779"/>
                  </a:cubicBezTo>
                  <a:lnTo>
                    <a:pt x="334010" y="13716"/>
                  </a:lnTo>
                  <a:lnTo>
                    <a:pt x="336677" y="9779"/>
                  </a:lnTo>
                  <a:cubicBezTo>
                    <a:pt x="339852" y="11811"/>
                    <a:pt x="342646" y="14224"/>
                    <a:pt x="345313" y="16891"/>
                  </a:cubicBezTo>
                  <a:cubicBezTo>
                    <a:pt x="347980" y="19558"/>
                    <a:pt x="350266" y="22479"/>
                    <a:pt x="352425" y="25527"/>
                  </a:cubicBezTo>
                  <a:cubicBezTo>
                    <a:pt x="354457" y="28702"/>
                    <a:pt x="356235" y="31877"/>
                    <a:pt x="357632" y="35433"/>
                  </a:cubicBezTo>
                  <a:lnTo>
                    <a:pt x="353187" y="37211"/>
                  </a:lnTo>
                  <a:lnTo>
                    <a:pt x="357632" y="35433"/>
                  </a:lnTo>
                  <a:cubicBezTo>
                    <a:pt x="359029" y="38862"/>
                    <a:pt x="360172" y="42418"/>
                    <a:pt x="360934" y="46101"/>
                  </a:cubicBezTo>
                  <a:lnTo>
                    <a:pt x="356235" y="46990"/>
                  </a:lnTo>
                  <a:lnTo>
                    <a:pt x="360934" y="46101"/>
                  </a:lnTo>
                  <a:cubicBezTo>
                    <a:pt x="361696" y="49784"/>
                    <a:pt x="362077" y="53467"/>
                    <a:pt x="362077" y="57277"/>
                  </a:cubicBezTo>
                  <a:lnTo>
                    <a:pt x="357251" y="57277"/>
                  </a:lnTo>
                  <a:lnTo>
                    <a:pt x="362077" y="57277"/>
                  </a:lnTo>
                  <a:lnTo>
                    <a:pt x="362077" y="314579"/>
                  </a:lnTo>
                  <a:lnTo>
                    <a:pt x="357251" y="314579"/>
                  </a:lnTo>
                  <a:lnTo>
                    <a:pt x="362077" y="314579"/>
                  </a:lnTo>
                  <a:cubicBezTo>
                    <a:pt x="362077" y="318262"/>
                    <a:pt x="361696" y="322072"/>
                    <a:pt x="360934" y="325755"/>
                  </a:cubicBezTo>
                  <a:lnTo>
                    <a:pt x="356235" y="324866"/>
                  </a:lnTo>
                  <a:lnTo>
                    <a:pt x="360934" y="325755"/>
                  </a:lnTo>
                  <a:cubicBezTo>
                    <a:pt x="360172" y="329438"/>
                    <a:pt x="359156" y="332994"/>
                    <a:pt x="357759" y="336423"/>
                  </a:cubicBezTo>
                  <a:cubicBezTo>
                    <a:pt x="356362" y="339852"/>
                    <a:pt x="354584" y="343154"/>
                    <a:pt x="352552" y="346329"/>
                  </a:cubicBezTo>
                  <a:cubicBezTo>
                    <a:pt x="350520" y="349377"/>
                    <a:pt x="348107" y="352298"/>
                    <a:pt x="345440" y="354965"/>
                  </a:cubicBezTo>
                  <a:cubicBezTo>
                    <a:pt x="342773" y="357632"/>
                    <a:pt x="339852" y="359918"/>
                    <a:pt x="336804" y="362077"/>
                  </a:cubicBezTo>
                  <a:cubicBezTo>
                    <a:pt x="333629" y="364109"/>
                    <a:pt x="330454" y="365887"/>
                    <a:pt x="327025" y="367284"/>
                  </a:cubicBezTo>
                  <a:cubicBezTo>
                    <a:pt x="323596" y="368681"/>
                    <a:pt x="320040" y="369824"/>
                    <a:pt x="316357" y="370586"/>
                  </a:cubicBezTo>
                  <a:cubicBezTo>
                    <a:pt x="312674" y="371348"/>
                    <a:pt x="308991" y="371729"/>
                    <a:pt x="305181" y="371729"/>
                  </a:cubicBezTo>
                  <a:lnTo>
                    <a:pt x="305181" y="366903"/>
                  </a:lnTo>
                  <a:lnTo>
                    <a:pt x="305181" y="371729"/>
                  </a:lnTo>
                  <a:lnTo>
                    <a:pt x="57023" y="371729"/>
                  </a:lnTo>
                  <a:lnTo>
                    <a:pt x="57023" y="366903"/>
                  </a:lnTo>
                  <a:lnTo>
                    <a:pt x="57023" y="371729"/>
                  </a:lnTo>
                  <a:cubicBezTo>
                    <a:pt x="53340" y="371729"/>
                    <a:pt x="49530" y="371348"/>
                    <a:pt x="45847" y="370586"/>
                  </a:cubicBezTo>
                  <a:cubicBezTo>
                    <a:pt x="42164" y="369824"/>
                    <a:pt x="38608" y="368808"/>
                    <a:pt x="35179" y="367284"/>
                  </a:cubicBezTo>
                  <a:cubicBezTo>
                    <a:pt x="31750" y="365887"/>
                    <a:pt x="28448" y="364109"/>
                    <a:pt x="25400" y="362077"/>
                  </a:cubicBezTo>
                  <a:cubicBezTo>
                    <a:pt x="22352" y="360045"/>
                    <a:pt x="19431" y="357632"/>
                    <a:pt x="16764" y="354965"/>
                  </a:cubicBezTo>
                  <a:lnTo>
                    <a:pt x="20193" y="351536"/>
                  </a:lnTo>
                  <a:lnTo>
                    <a:pt x="16764" y="354965"/>
                  </a:lnTo>
                  <a:cubicBezTo>
                    <a:pt x="14097" y="352298"/>
                    <a:pt x="11811" y="349377"/>
                    <a:pt x="9652" y="346329"/>
                  </a:cubicBezTo>
                  <a:cubicBezTo>
                    <a:pt x="7620" y="343281"/>
                    <a:pt x="5842" y="339979"/>
                    <a:pt x="4445" y="336423"/>
                  </a:cubicBezTo>
                  <a:cubicBezTo>
                    <a:pt x="3048" y="332994"/>
                    <a:pt x="1905" y="329438"/>
                    <a:pt x="1270" y="325755"/>
                  </a:cubicBezTo>
                  <a:lnTo>
                    <a:pt x="5969" y="324866"/>
                  </a:lnTo>
                  <a:lnTo>
                    <a:pt x="1270" y="325755"/>
                  </a:lnTo>
                  <a:cubicBezTo>
                    <a:pt x="508" y="322072"/>
                    <a:pt x="127" y="318389"/>
                    <a:pt x="127" y="314579"/>
                  </a:cubicBezTo>
                  <a:lnTo>
                    <a:pt x="4953" y="314579"/>
                  </a:lnTo>
                  <a:lnTo>
                    <a:pt x="0" y="314579"/>
                  </a:lnTo>
                  <a:moveTo>
                    <a:pt x="9525" y="314579"/>
                  </a:moveTo>
                  <a:cubicBezTo>
                    <a:pt x="9525" y="317754"/>
                    <a:pt x="9779" y="320802"/>
                    <a:pt x="10414" y="323850"/>
                  </a:cubicBezTo>
                  <a:cubicBezTo>
                    <a:pt x="11049" y="326898"/>
                    <a:pt x="11938" y="329819"/>
                    <a:pt x="13081" y="332740"/>
                  </a:cubicBezTo>
                  <a:lnTo>
                    <a:pt x="8636" y="334518"/>
                  </a:lnTo>
                  <a:lnTo>
                    <a:pt x="13081" y="332740"/>
                  </a:lnTo>
                  <a:cubicBezTo>
                    <a:pt x="14224" y="335661"/>
                    <a:pt x="15748" y="338328"/>
                    <a:pt x="17526" y="340995"/>
                  </a:cubicBezTo>
                  <a:lnTo>
                    <a:pt x="13589" y="343662"/>
                  </a:lnTo>
                  <a:lnTo>
                    <a:pt x="17526" y="340995"/>
                  </a:lnTo>
                  <a:cubicBezTo>
                    <a:pt x="19304" y="343535"/>
                    <a:pt x="21209" y="345948"/>
                    <a:pt x="23495" y="348234"/>
                  </a:cubicBezTo>
                  <a:cubicBezTo>
                    <a:pt x="25654" y="350393"/>
                    <a:pt x="28067" y="352425"/>
                    <a:pt x="30734" y="354203"/>
                  </a:cubicBezTo>
                  <a:lnTo>
                    <a:pt x="28067" y="358140"/>
                  </a:lnTo>
                  <a:lnTo>
                    <a:pt x="30734" y="354203"/>
                  </a:lnTo>
                  <a:cubicBezTo>
                    <a:pt x="33274" y="355981"/>
                    <a:pt x="36068" y="357378"/>
                    <a:pt x="38989" y="358648"/>
                  </a:cubicBezTo>
                  <a:lnTo>
                    <a:pt x="37211" y="363093"/>
                  </a:lnTo>
                  <a:lnTo>
                    <a:pt x="38989" y="358648"/>
                  </a:lnTo>
                  <a:cubicBezTo>
                    <a:pt x="41910" y="359791"/>
                    <a:pt x="44831" y="360680"/>
                    <a:pt x="47879" y="361315"/>
                  </a:cubicBezTo>
                  <a:lnTo>
                    <a:pt x="46990" y="366014"/>
                  </a:lnTo>
                  <a:lnTo>
                    <a:pt x="47879" y="361315"/>
                  </a:lnTo>
                  <a:cubicBezTo>
                    <a:pt x="50927" y="361950"/>
                    <a:pt x="53975" y="362204"/>
                    <a:pt x="57150" y="362204"/>
                  </a:cubicBezTo>
                  <a:lnTo>
                    <a:pt x="304927" y="362204"/>
                  </a:lnTo>
                  <a:cubicBezTo>
                    <a:pt x="308102" y="362204"/>
                    <a:pt x="311150" y="361950"/>
                    <a:pt x="314198" y="361315"/>
                  </a:cubicBezTo>
                  <a:lnTo>
                    <a:pt x="315087" y="366014"/>
                  </a:lnTo>
                  <a:lnTo>
                    <a:pt x="314198" y="361315"/>
                  </a:lnTo>
                  <a:cubicBezTo>
                    <a:pt x="317246" y="360680"/>
                    <a:pt x="320167" y="359791"/>
                    <a:pt x="323088" y="358648"/>
                  </a:cubicBezTo>
                  <a:lnTo>
                    <a:pt x="324866" y="363093"/>
                  </a:lnTo>
                  <a:lnTo>
                    <a:pt x="323088" y="358648"/>
                  </a:lnTo>
                  <a:cubicBezTo>
                    <a:pt x="326009" y="357378"/>
                    <a:pt x="328676" y="355981"/>
                    <a:pt x="331343" y="354203"/>
                  </a:cubicBezTo>
                  <a:lnTo>
                    <a:pt x="334010" y="358140"/>
                  </a:lnTo>
                  <a:lnTo>
                    <a:pt x="331343" y="354203"/>
                  </a:lnTo>
                  <a:cubicBezTo>
                    <a:pt x="334010" y="352425"/>
                    <a:pt x="336296" y="350520"/>
                    <a:pt x="338582" y="348234"/>
                  </a:cubicBezTo>
                  <a:lnTo>
                    <a:pt x="342011" y="351663"/>
                  </a:lnTo>
                  <a:lnTo>
                    <a:pt x="338582" y="348234"/>
                  </a:lnTo>
                  <a:cubicBezTo>
                    <a:pt x="340741" y="346075"/>
                    <a:pt x="342773" y="343662"/>
                    <a:pt x="344551" y="340995"/>
                  </a:cubicBezTo>
                  <a:lnTo>
                    <a:pt x="348488" y="343662"/>
                  </a:lnTo>
                  <a:lnTo>
                    <a:pt x="344551" y="340995"/>
                  </a:lnTo>
                  <a:cubicBezTo>
                    <a:pt x="346329" y="338328"/>
                    <a:pt x="347726" y="335661"/>
                    <a:pt x="348996" y="332740"/>
                  </a:cubicBezTo>
                  <a:lnTo>
                    <a:pt x="353441" y="334518"/>
                  </a:lnTo>
                  <a:lnTo>
                    <a:pt x="348996" y="332740"/>
                  </a:lnTo>
                  <a:cubicBezTo>
                    <a:pt x="350139" y="329819"/>
                    <a:pt x="351028" y="326898"/>
                    <a:pt x="351663" y="323850"/>
                  </a:cubicBezTo>
                  <a:cubicBezTo>
                    <a:pt x="352298" y="320802"/>
                    <a:pt x="352552" y="317754"/>
                    <a:pt x="352552" y="314579"/>
                  </a:cubicBezTo>
                  <a:lnTo>
                    <a:pt x="352552" y="57150"/>
                  </a:lnTo>
                  <a:cubicBezTo>
                    <a:pt x="352552" y="53975"/>
                    <a:pt x="352298" y="50927"/>
                    <a:pt x="351663" y="47879"/>
                  </a:cubicBezTo>
                  <a:cubicBezTo>
                    <a:pt x="351028" y="44831"/>
                    <a:pt x="350139" y="41910"/>
                    <a:pt x="348996" y="38989"/>
                  </a:cubicBezTo>
                  <a:cubicBezTo>
                    <a:pt x="347853" y="36068"/>
                    <a:pt x="346329" y="33401"/>
                    <a:pt x="344551" y="30734"/>
                  </a:cubicBezTo>
                  <a:lnTo>
                    <a:pt x="348488" y="28067"/>
                  </a:lnTo>
                  <a:lnTo>
                    <a:pt x="344551" y="30734"/>
                  </a:lnTo>
                  <a:cubicBezTo>
                    <a:pt x="342773" y="28194"/>
                    <a:pt x="340868" y="25781"/>
                    <a:pt x="338582" y="23495"/>
                  </a:cubicBezTo>
                  <a:lnTo>
                    <a:pt x="342011" y="20066"/>
                  </a:lnTo>
                  <a:lnTo>
                    <a:pt x="338582" y="23495"/>
                  </a:lnTo>
                  <a:cubicBezTo>
                    <a:pt x="336423" y="21336"/>
                    <a:pt x="334010" y="19304"/>
                    <a:pt x="331343" y="17526"/>
                  </a:cubicBezTo>
                  <a:cubicBezTo>
                    <a:pt x="328803" y="15748"/>
                    <a:pt x="326009" y="14351"/>
                    <a:pt x="323215" y="13081"/>
                  </a:cubicBezTo>
                  <a:lnTo>
                    <a:pt x="324993" y="8636"/>
                  </a:lnTo>
                  <a:lnTo>
                    <a:pt x="323215" y="13081"/>
                  </a:lnTo>
                  <a:cubicBezTo>
                    <a:pt x="320294" y="11938"/>
                    <a:pt x="317373" y="11049"/>
                    <a:pt x="314325" y="10414"/>
                  </a:cubicBezTo>
                  <a:cubicBezTo>
                    <a:pt x="311277" y="9779"/>
                    <a:pt x="308229" y="9525"/>
                    <a:pt x="305054" y="9525"/>
                  </a:cubicBezTo>
                  <a:lnTo>
                    <a:pt x="57023" y="9525"/>
                  </a:lnTo>
                  <a:cubicBezTo>
                    <a:pt x="53848" y="9525"/>
                    <a:pt x="50800" y="9779"/>
                    <a:pt x="47752" y="10414"/>
                  </a:cubicBezTo>
                  <a:cubicBezTo>
                    <a:pt x="44704" y="11049"/>
                    <a:pt x="41783" y="11938"/>
                    <a:pt x="38862" y="13081"/>
                  </a:cubicBezTo>
                  <a:lnTo>
                    <a:pt x="37084" y="8636"/>
                  </a:lnTo>
                  <a:lnTo>
                    <a:pt x="38862" y="13081"/>
                  </a:lnTo>
                  <a:cubicBezTo>
                    <a:pt x="35941" y="14224"/>
                    <a:pt x="33274" y="15748"/>
                    <a:pt x="30607" y="17526"/>
                  </a:cubicBezTo>
                  <a:lnTo>
                    <a:pt x="27940" y="13716"/>
                  </a:lnTo>
                  <a:lnTo>
                    <a:pt x="30607" y="17653"/>
                  </a:lnTo>
                  <a:cubicBezTo>
                    <a:pt x="28067" y="19431"/>
                    <a:pt x="25654" y="21336"/>
                    <a:pt x="23368" y="23622"/>
                  </a:cubicBezTo>
                  <a:cubicBezTo>
                    <a:pt x="21209" y="25781"/>
                    <a:pt x="19177" y="28194"/>
                    <a:pt x="17399" y="30861"/>
                  </a:cubicBezTo>
                  <a:lnTo>
                    <a:pt x="13589" y="28067"/>
                  </a:lnTo>
                  <a:lnTo>
                    <a:pt x="17526" y="30734"/>
                  </a:lnTo>
                  <a:cubicBezTo>
                    <a:pt x="15748" y="33401"/>
                    <a:pt x="14351" y="36068"/>
                    <a:pt x="13081" y="38989"/>
                  </a:cubicBezTo>
                  <a:cubicBezTo>
                    <a:pt x="11938" y="41910"/>
                    <a:pt x="11049" y="44831"/>
                    <a:pt x="10414" y="47879"/>
                  </a:cubicBezTo>
                  <a:cubicBezTo>
                    <a:pt x="9779" y="50927"/>
                    <a:pt x="9525" y="53975"/>
                    <a:pt x="9525" y="57150"/>
                  </a:cubicBezTo>
                  <a:lnTo>
                    <a:pt x="9525" y="314579"/>
                  </a:lnTo>
                  <a:close/>
                </a:path>
              </a:pathLst>
            </a:custGeom>
            <a:solidFill>
              <a:srgbClr val="B2D7E5"/>
            </a:solid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7772120" y="990600"/>
            <a:ext cx="9833718" cy="15724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09"/>
              </a:lnSpc>
            </a:pPr>
            <a:r>
              <a:rPr lang="en-US" b="true" sz="4991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CHECK-LIST RH D'UTILISATION RESPONSABLE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0066317" y="2893775"/>
            <a:ext cx="111752" cy="736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39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8094928" y="2796636"/>
            <a:ext cx="140390" cy="872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87"/>
              </a:lnSpc>
            </a:pPr>
            <a:r>
              <a:rPr lang="en-US" b="true" sz="323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1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8048806" y="4394393"/>
            <a:ext cx="234672" cy="872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87"/>
              </a:lnSpc>
            </a:pPr>
            <a:r>
              <a:rPr lang="en-US" b="true" sz="323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2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8055927" y="6007367"/>
            <a:ext cx="220019" cy="872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87"/>
              </a:lnSpc>
            </a:pPr>
            <a:r>
              <a:rPr lang="en-US" b="true" sz="323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3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8052382" y="7620341"/>
            <a:ext cx="227140" cy="872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87"/>
              </a:lnSpc>
            </a:pPr>
            <a:r>
              <a:rPr lang="en-US" b="true" sz="323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4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8716668" y="2893775"/>
            <a:ext cx="2897718" cy="7499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39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Données Sensibles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8716684" y="4506749"/>
            <a:ext cx="3404592" cy="736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39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Vérification Factuelle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8968977" y="5384111"/>
            <a:ext cx="53076" cy="383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13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8716668" y="6104506"/>
            <a:ext cx="1858922" cy="736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39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Ton Adapté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8968977" y="6978035"/>
            <a:ext cx="53076" cy="403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53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8716684" y="7717480"/>
            <a:ext cx="2903794" cy="736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39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Décision Humaine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8974196" y="8591008"/>
            <a:ext cx="53076" cy="403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53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8716668" y="3790187"/>
            <a:ext cx="5416042" cy="348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68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Ai-je</a:t>
            </a:r>
            <a:r>
              <a:rPr lang="en-US" sz="2048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évité</a:t>
            </a:r>
            <a:r>
              <a:rPr lang="en-US" sz="2048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les</a:t>
            </a:r>
            <a:r>
              <a:rPr lang="en-US" sz="2048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données</a:t>
            </a:r>
            <a:r>
              <a:rPr lang="en-US" sz="2048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sensibles</a:t>
            </a:r>
            <a:r>
              <a:rPr lang="en-US" sz="2048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non</a:t>
            </a:r>
            <a:r>
              <a:rPr lang="en-US" sz="2048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nécessaires</a:t>
            </a:r>
            <a:r>
              <a:rPr lang="en-US" sz="2048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?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8716684" y="8629108"/>
            <a:ext cx="5520822" cy="3359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68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La décision finale reste-t-elle humaine et traçable ?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8716668" y="7016135"/>
            <a:ext cx="5793059" cy="3359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68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Le ton est-il adapté au public et au contexte humain ?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8716684" y="5403161"/>
            <a:ext cx="7989975" cy="3359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68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Le résultat est-il factuellement vérifié et juridiquement relu si nécessaire ?</a:t>
            </a:r>
          </a:p>
        </p:txBody>
      </p:sp>
    </p:spTree>
  </p:cSld>
  <p:clrMapOvr>
    <a:masterClrMapping/>
  </p:clrMapOvr>
</p:sld>
</file>

<file path=ppt/slides/slide7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6300479" y="7458165"/>
            <a:ext cx="10958821" cy="2130139"/>
          </a:xfrm>
          <a:prstGeom prst="rect">
            <a:avLst/>
          </a:prstGeom>
          <a:solidFill>
            <a:srgbClr val="102C40">
              <a:alpha val="29804"/>
            </a:srgbClr>
          </a:solidFill>
        </p:spPr>
      </p:sp>
      <p:sp>
        <p:nvSpPr>
          <p:cNvPr name="TextBox 3" id="3"/>
          <p:cNvSpPr txBox="true"/>
          <p:nvPr/>
        </p:nvSpPr>
        <p:spPr>
          <a:xfrm rot="0">
            <a:off x="12448848" y="8098345"/>
            <a:ext cx="4142724" cy="7926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99"/>
              </a:lnSpc>
            </a:pPr>
            <a:r>
              <a:rPr lang="en-US" sz="2199" spc="109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Mise en pratique sur des cas concrets et échanges</a:t>
            </a:r>
          </a:p>
        </p:txBody>
      </p:sp>
      <p:sp>
        <p:nvSpPr>
          <p:cNvPr name="AutoShape 4" id="4"/>
          <p:cNvSpPr/>
          <p:nvPr/>
        </p:nvSpPr>
        <p:spPr>
          <a:xfrm rot="0">
            <a:off x="6300479" y="7458165"/>
            <a:ext cx="4777276" cy="2130139"/>
          </a:xfrm>
          <a:prstGeom prst="rect">
            <a:avLst/>
          </a:prstGeom>
          <a:solidFill>
            <a:srgbClr val="102C40"/>
          </a:solidFill>
        </p:spPr>
      </p:sp>
      <p:grpSp>
        <p:nvGrpSpPr>
          <p:cNvPr name="Group 5" id="5"/>
          <p:cNvGrpSpPr/>
          <p:nvPr/>
        </p:nvGrpSpPr>
        <p:grpSpPr>
          <a:xfrm rot="-8100000">
            <a:off x="10320224" y="7770720"/>
            <a:ext cx="1507442" cy="1505030"/>
            <a:chOff x="0" y="0"/>
            <a:chExt cx="6350000" cy="633984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02C40"/>
            </a:solidFill>
          </p:spPr>
        </p:sp>
      </p:grpSp>
      <p:sp>
        <p:nvSpPr>
          <p:cNvPr name="TextBox 7" id="7"/>
          <p:cNvSpPr txBox="true"/>
          <p:nvPr/>
        </p:nvSpPr>
        <p:spPr>
          <a:xfrm rot="0">
            <a:off x="7841882" y="7960154"/>
            <a:ext cx="3235874" cy="11071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67"/>
              </a:lnSpc>
              <a:spcBef>
                <a:spcPct val="0"/>
              </a:spcBef>
            </a:pPr>
            <a:r>
              <a:rPr lang="en-US" b="true" sz="2300" spc="89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ATELIER</a:t>
            </a:r>
            <a:r>
              <a:rPr lang="en-US" b="true" sz="2300" spc="89" u="none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 DE BRAINSTORMING ET DISCUSSION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6726239" y="7683576"/>
            <a:ext cx="801318" cy="1706125"/>
            <a:chOff x="0" y="0"/>
            <a:chExt cx="1068424" cy="227483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068424" cy="2274833"/>
            </a:xfrm>
            <a:custGeom>
              <a:avLst/>
              <a:gdLst/>
              <a:ahLst/>
              <a:cxnLst/>
              <a:rect r="r" b="b" t="t" l="l"/>
              <a:pathLst>
                <a:path h="2274833" w="1068424">
                  <a:moveTo>
                    <a:pt x="0" y="0"/>
                  </a:moveTo>
                  <a:lnTo>
                    <a:pt x="1068424" y="0"/>
                  </a:lnTo>
                  <a:lnTo>
                    <a:pt x="1068424" y="2274833"/>
                  </a:lnTo>
                  <a:lnTo>
                    <a:pt x="0" y="2274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56457" t="0" r="-56457" b="0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 rot="0">
              <a:off x="138830" y="181563"/>
              <a:ext cx="790765" cy="18164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134"/>
                </a:lnSpc>
                <a:spcBef>
                  <a:spcPct val="0"/>
                </a:spcBef>
              </a:pPr>
              <a:r>
                <a:rPr lang="en-US" sz="8499">
                  <a:solidFill>
                    <a:srgbClr val="102C40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8</a:t>
              </a:r>
            </a:p>
          </p:txBody>
        </p:sp>
      </p:grpSp>
      <p:sp>
        <p:nvSpPr>
          <p:cNvPr name="AutoShape 11" id="11"/>
          <p:cNvSpPr/>
          <p:nvPr/>
        </p:nvSpPr>
        <p:spPr>
          <a:xfrm rot="0">
            <a:off x="6300479" y="5206624"/>
            <a:ext cx="10958821" cy="2130139"/>
          </a:xfrm>
          <a:prstGeom prst="rect">
            <a:avLst/>
          </a:prstGeom>
          <a:solidFill>
            <a:srgbClr val="00AEEF">
              <a:alpha val="29804"/>
            </a:srgbClr>
          </a:solidFill>
        </p:spPr>
      </p:sp>
      <p:sp>
        <p:nvSpPr>
          <p:cNvPr name="TextBox 12" id="12"/>
          <p:cNvSpPr txBox="true"/>
          <p:nvPr/>
        </p:nvSpPr>
        <p:spPr>
          <a:xfrm rot="0">
            <a:off x="12448848" y="5641980"/>
            <a:ext cx="4142724" cy="12022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99"/>
              </a:lnSpc>
            </a:pPr>
            <a:r>
              <a:rPr lang="en-US" sz="2199" spc="109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Ident</a:t>
            </a:r>
            <a:r>
              <a:rPr lang="en-US" sz="2199" spc="109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ifier et appliquer les meilleures pratiques éthiques dans l'utilisation de ChatGPT</a:t>
            </a:r>
          </a:p>
        </p:txBody>
      </p:sp>
      <p:sp>
        <p:nvSpPr>
          <p:cNvPr name="AutoShape 13" id="13"/>
          <p:cNvSpPr/>
          <p:nvPr/>
        </p:nvSpPr>
        <p:spPr>
          <a:xfrm rot="0">
            <a:off x="6300479" y="5206624"/>
            <a:ext cx="4777276" cy="2130139"/>
          </a:xfrm>
          <a:prstGeom prst="rect">
            <a:avLst/>
          </a:prstGeom>
          <a:solidFill>
            <a:srgbClr val="00AEEF"/>
          </a:solidFill>
        </p:spPr>
      </p:sp>
      <p:grpSp>
        <p:nvGrpSpPr>
          <p:cNvPr name="Group 14" id="14"/>
          <p:cNvGrpSpPr/>
          <p:nvPr/>
        </p:nvGrpSpPr>
        <p:grpSpPr>
          <a:xfrm rot="-8100000">
            <a:off x="10320224" y="5519179"/>
            <a:ext cx="1507442" cy="1505030"/>
            <a:chOff x="0" y="0"/>
            <a:chExt cx="6350000" cy="633984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7841882" y="5419827"/>
            <a:ext cx="3527016" cy="16751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4"/>
              </a:lnSpc>
              <a:spcBef>
                <a:spcPct val="0"/>
              </a:spcBef>
            </a:pPr>
            <a:r>
              <a:rPr lang="en-US" b="true" sz="2600" spc="101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RESP</a:t>
            </a:r>
            <a:r>
              <a:rPr lang="en-US" b="true" sz="2600" spc="101" u="none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ONSABILITÉS, ÉTHIQUE, CONFORMITÉ ET RÉGLEMENTATION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6726239" y="5432035"/>
            <a:ext cx="801318" cy="1706125"/>
            <a:chOff x="0" y="0"/>
            <a:chExt cx="1068424" cy="2274833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068424" cy="2274833"/>
            </a:xfrm>
            <a:custGeom>
              <a:avLst/>
              <a:gdLst/>
              <a:ahLst/>
              <a:cxnLst/>
              <a:rect r="r" b="b" t="t" l="l"/>
              <a:pathLst>
                <a:path h="2274833" w="1068424">
                  <a:moveTo>
                    <a:pt x="0" y="0"/>
                  </a:moveTo>
                  <a:lnTo>
                    <a:pt x="1068424" y="0"/>
                  </a:lnTo>
                  <a:lnTo>
                    <a:pt x="1068424" y="2274833"/>
                  </a:lnTo>
                  <a:lnTo>
                    <a:pt x="0" y="2274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56457" t="0" r="-56457" b="0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 rot="0">
              <a:off x="138830" y="181563"/>
              <a:ext cx="790765" cy="18164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134"/>
                </a:lnSpc>
                <a:spcBef>
                  <a:spcPct val="0"/>
                </a:spcBef>
              </a:pPr>
              <a:r>
                <a:rPr lang="en-US" sz="8499">
                  <a:solidFill>
                    <a:srgbClr val="00AEE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7</a:t>
              </a:r>
            </a:p>
          </p:txBody>
        </p:sp>
      </p:grpSp>
      <p:sp>
        <p:nvSpPr>
          <p:cNvPr name="AutoShape 20" id="20"/>
          <p:cNvSpPr/>
          <p:nvPr/>
        </p:nvSpPr>
        <p:spPr>
          <a:xfrm rot="0">
            <a:off x="6300479" y="2952660"/>
            <a:ext cx="10958821" cy="2130139"/>
          </a:xfrm>
          <a:prstGeom prst="rect">
            <a:avLst/>
          </a:prstGeom>
          <a:solidFill>
            <a:srgbClr val="00AEEF">
              <a:alpha val="29804"/>
            </a:srgbClr>
          </a:solidFill>
        </p:spPr>
      </p:sp>
      <p:sp>
        <p:nvSpPr>
          <p:cNvPr name="TextBox 21" id="21"/>
          <p:cNvSpPr txBox="true"/>
          <p:nvPr/>
        </p:nvSpPr>
        <p:spPr>
          <a:xfrm rot="0">
            <a:off x="12448848" y="3453924"/>
            <a:ext cx="4616358" cy="1070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50"/>
              </a:lnSpc>
            </a:pPr>
            <a:r>
              <a:rPr lang="en-US" sz="1900" spc="95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Explorer l</a:t>
            </a:r>
            <a:r>
              <a:rPr lang="en-US" sz="1900" spc="95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es applications de ChatGPT pour le recrutement et la gestion des talents</a:t>
            </a:r>
          </a:p>
        </p:txBody>
      </p:sp>
      <p:sp>
        <p:nvSpPr>
          <p:cNvPr name="AutoShape 22" id="22"/>
          <p:cNvSpPr/>
          <p:nvPr/>
        </p:nvSpPr>
        <p:spPr>
          <a:xfrm rot="0">
            <a:off x="6300479" y="2952660"/>
            <a:ext cx="4777276" cy="2130139"/>
          </a:xfrm>
          <a:prstGeom prst="rect">
            <a:avLst/>
          </a:prstGeom>
          <a:solidFill>
            <a:srgbClr val="00AEEF"/>
          </a:solidFill>
        </p:spPr>
      </p:sp>
      <p:grpSp>
        <p:nvGrpSpPr>
          <p:cNvPr name="Group 23" id="23"/>
          <p:cNvGrpSpPr/>
          <p:nvPr/>
        </p:nvGrpSpPr>
        <p:grpSpPr>
          <a:xfrm rot="-8100000">
            <a:off x="10320224" y="3265214"/>
            <a:ext cx="1507442" cy="1505030"/>
            <a:chOff x="0" y="0"/>
            <a:chExt cx="6350000" cy="633984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sp>
        <p:nvSpPr>
          <p:cNvPr name="TextBox 25" id="25"/>
          <p:cNvSpPr txBox="true"/>
          <p:nvPr/>
        </p:nvSpPr>
        <p:spPr>
          <a:xfrm rot="0">
            <a:off x="7841882" y="3184391"/>
            <a:ext cx="3235874" cy="16381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5"/>
              </a:lnSpc>
              <a:spcBef>
                <a:spcPct val="0"/>
              </a:spcBef>
            </a:pPr>
            <a:r>
              <a:rPr lang="en-US" b="true" sz="2500" spc="97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TRA</a:t>
            </a:r>
            <a:r>
              <a:rPr lang="en-US" b="true" sz="2500" spc="97" u="none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NSFORMATION DE LA GESTION DES TALENTS ET DU RECRUTEMENT</a:t>
            </a:r>
          </a:p>
        </p:txBody>
      </p:sp>
      <p:grpSp>
        <p:nvGrpSpPr>
          <p:cNvPr name="Group 26" id="26"/>
          <p:cNvGrpSpPr/>
          <p:nvPr/>
        </p:nvGrpSpPr>
        <p:grpSpPr>
          <a:xfrm rot="0">
            <a:off x="6726239" y="3178071"/>
            <a:ext cx="801318" cy="1706125"/>
            <a:chOff x="0" y="0"/>
            <a:chExt cx="1068424" cy="2274833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068424" cy="2274833"/>
            </a:xfrm>
            <a:custGeom>
              <a:avLst/>
              <a:gdLst/>
              <a:ahLst/>
              <a:cxnLst/>
              <a:rect r="r" b="b" t="t" l="l"/>
              <a:pathLst>
                <a:path h="2274833" w="1068424">
                  <a:moveTo>
                    <a:pt x="0" y="0"/>
                  </a:moveTo>
                  <a:lnTo>
                    <a:pt x="1068424" y="0"/>
                  </a:lnTo>
                  <a:lnTo>
                    <a:pt x="1068424" y="2274833"/>
                  </a:lnTo>
                  <a:lnTo>
                    <a:pt x="0" y="2274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56457" t="0" r="-56457" b="0"/>
              </a:stretch>
            </a:blipFill>
          </p:spPr>
        </p:sp>
        <p:sp>
          <p:nvSpPr>
            <p:cNvPr name="TextBox 28" id="28"/>
            <p:cNvSpPr txBox="true"/>
            <p:nvPr/>
          </p:nvSpPr>
          <p:spPr>
            <a:xfrm rot="0">
              <a:off x="138830" y="181563"/>
              <a:ext cx="790765" cy="18164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134"/>
                </a:lnSpc>
                <a:spcBef>
                  <a:spcPct val="0"/>
                </a:spcBef>
              </a:pPr>
              <a:r>
                <a:rPr lang="en-US" sz="8499">
                  <a:solidFill>
                    <a:srgbClr val="00AEE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6</a:t>
              </a:r>
            </a:p>
          </p:txBody>
        </p:sp>
      </p:grpSp>
      <p:sp>
        <p:nvSpPr>
          <p:cNvPr name="AutoShape 29" id="29"/>
          <p:cNvSpPr/>
          <p:nvPr/>
        </p:nvSpPr>
        <p:spPr>
          <a:xfrm rot="0">
            <a:off x="6300479" y="698696"/>
            <a:ext cx="10958821" cy="2130139"/>
          </a:xfrm>
          <a:prstGeom prst="rect">
            <a:avLst/>
          </a:prstGeom>
          <a:solidFill>
            <a:srgbClr val="00AEEF">
              <a:alpha val="29804"/>
            </a:srgbClr>
          </a:solidFill>
        </p:spPr>
      </p:sp>
      <p:sp>
        <p:nvSpPr>
          <p:cNvPr name="TextBox 30" id="30"/>
          <p:cNvSpPr txBox="true"/>
          <p:nvPr/>
        </p:nvSpPr>
        <p:spPr>
          <a:xfrm rot="0">
            <a:off x="12448848" y="1163690"/>
            <a:ext cx="4142724" cy="1133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 spc="100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Comprendr</a:t>
            </a:r>
            <a:r>
              <a:rPr lang="en-US" sz="2000" spc="100">
                <a:solidFill>
                  <a:srgbClr val="191919"/>
                </a:solidFill>
                <a:latin typeface="Source Sans 3"/>
                <a:ea typeface="Source Sans 3"/>
                <a:cs typeface="Source Sans 3"/>
                <a:sym typeface="Source Sans 3"/>
              </a:rPr>
              <a:t>e le rôle de ChatGPT dans l'offre d'un accompagnement personnalisé aux employés</a:t>
            </a:r>
          </a:p>
        </p:txBody>
      </p:sp>
      <p:sp>
        <p:nvSpPr>
          <p:cNvPr name="AutoShape 31" id="31"/>
          <p:cNvSpPr/>
          <p:nvPr/>
        </p:nvSpPr>
        <p:spPr>
          <a:xfrm rot="0">
            <a:off x="6300479" y="698696"/>
            <a:ext cx="4777276" cy="2130139"/>
          </a:xfrm>
          <a:prstGeom prst="rect">
            <a:avLst/>
          </a:prstGeom>
          <a:solidFill>
            <a:srgbClr val="00AEEF"/>
          </a:solidFill>
        </p:spPr>
      </p:sp>
      <p:grpSp>
        <p:nvGrpSpPr>
          <p:cNvPr name="Group 32" id="32"/>
          <p:cNvGrpSpPr/>
          <p:nvPr/>
        </p:nvGrpSpPr>
        <p:grpSpPr>
          <a:xfrm rot="-8100000">
            <a:off x="10320224" y="1011250"/>
            <a:ext cx="1507442" cy="1505030"/>
            <a:chOff x="0" y="0"/>
            <a:chExt cx="6350000" cy="633984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6350000" cy="6339840"/>
            </a:xfrm>
            <a:custGeom>
              <a:avLst/>
              <a:gdLst/>
              <a:ahLst/>
              <a:cxnLst/>
              <a:rect r="r" b="b" t="t" l="l"/>
              <a:pathLst>
                <a:path h="6339840" w="635000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sp>
        <p:nvSpPr>
          <p:cNvPr name="TextBox 34" id="34"/>
          <p:cNvSpPr txBox="true"/>
          <p:nvPr/>
        </p:nvSpPr>
        <p:spPr>
          <a:xfrm rot="0">
            <a:off x="7841882" y="1135190"/>
            <a:ext cx="3235874" cy="12285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5"/>
              </a:lnSpc>
              <a:spcBef>
                <a:spcPct val="0"/>
              </a:spcBef>
            </a:pPr>
            <a:r>
              <a:rPr lang="en-US" b="true" sz="2500" spc="97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SOUTIE</a:t>
            </a:r>
            <a:r>
              <a:rPr lang="en-US" b="true" sz="2500" spc="97" u="none">
                <a:solidFill>
                  <a:srgbClr val="FFFFFF"/>
                </a:solidFill>
                <a:latin typeface="Aileron Bold"/>
                <a:ea typeface="Aileron Bold"/>
                <a:cs typeface="Aileron Bold"/>
                <a:sym typeface="Aileron Bold"/>
              </a:rPr>
              <a:t>N PERSONNALISÉ À GRANDE ÉCHELLE</a:t>
            </a:r>
          </a:p>
        </p:txBody>
      </p:sp>
      <p:grpSp>
        <p:nvGrpSpPr>
          <p:cNvPr name="Group 35" id="35"/>
          <p:cNvGrpSpPr/>
          <p:nvPr/>
        </p:nvGrpSpPr>
        <p:grpSpPr>
          <a:xfrm rot="0">
            <a:off x="6726239" y="924107"/>
            <a:ext cx="801318" cy="1706125"/>
            <a:chOff x="0" y="0"/>
            <a:chExt cx="1068424" cy="2274833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1068424" cy="2274833"/>
            </a:xfrm>
            <a:custGeom>
              <a:avLst/>
              <a:gdLst/>
              <a:ahLst/>
              <a:cxnLst/>
              <a:rect r="r" b="b" t="t" l="l"/>
              <a:pathLst>
                <a:path h="2274833" w="1068424">
                  <a:moveTo>
                    <a:pt x="0" y="0"/>
                  </a:moveTo>
                  <a:lnTo>
                    <a:pt x="1068424" y="0"/>
                  </a:lnTo>
                  <a:lnTo>
                    <a:pt x="1068424" y="2274833"/>
                  </a:lnTo>
                  <a:lnTo>
                    <a:pt x="0" y="2274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56457" t="0" r="-56457" b="0"/>
              </a:stretch>
            </a:blipFill>
          </p:spPr>
        </p:sp>
        <p:sp>
          <p:nvSpPr>
            <p:cNvPr name="TextBox 37" id="37"/>
            <p:cNvSpPr txBox="true"/>
            <p:nvPr/>
          </p:nvSpPr>
          <p:spPr>
            <a:xfrm rot="0">
              <a:off x="138830" y="181563"/>
              <a:ext cx="790765" cy="18164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134"/>
                </a:lnSpc>
                <a:spcBef>
                  <a:spcPct val="0"/>
                </a:spcBef>
              </a:pPr>
              <a:r>
                <a:rPr lang="en-US" sz="8499">
                  <a:solidFill>
                    <a:srgbClr val="00AEE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5</a:t>
              </a:r>
            </a:p>
          </p:txBody>
        </p:sp>
      </p:grpSp>
      <p:sp>
        <p:nvSpPr>
          <p:cNvPr name="TextBox 38" id="38"/>
          <p:cNvSpPr txBox="true"/>
          <p:nvPr/>
        </p:nvSpPr>
        <p:spPr>
          <a:xfrm rot="0">
            <a:off x="1028700" y="4384283"/>
            <a:ext cx="4803933" cy="14708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894"/>
              </a:lnSpc>
              <a:spcBef>
                <a:spcPct val="0"/>
              </a:spcBef>
            </a:pPr>
            <a:r>
              <a:rPr lang="en-US" sz="4499" spc="134">
                <a:solidFill>
                  <a:srgbClr val="191919"/>
                </a:solidFill>
                <a:latin typeface="Josefin Sans"/>
                <a:ea typeface="Josefin Sans"/>
                <a:cs typeface="Josefin Sans"/>
                <a:sym typeface="Josefin Sans"/>
              </a:rPr>
              <a:t>DÉROULÉ DE LA FORMATION</a:t>
            </a:r>
          </a:p>
        </p:txBody>
      </p:sp>
    </p:spTree>
  </p:cSld>
  <p:clrMapOvr>
    <a:masterClrMapping/>
  </p:clrMapOvr>
</p:sld>
</file>

<file path=ppt/slides/slide7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49245" y="1028700"/>
            <a:ext cx="3684474" cy="912529"/>
            <a:chOff x="0" y="0"/>
            <a:chExt cx="4912632" cy="1216705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4912632" cy="1216705"/>
              <a:chOff x="0" y="0"/>
              <a:chExt cx="1743448" cy="43180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60747" y="63500"/>
                <a:ext cx="1621954" cy="304800"/>
              </a:xfrm>
              <a:custGeom>
                <a:avLst/>
                <a:gdLst/>
                <a:ahLst/>
                <a:cxnLst/>
                <a:rect r="r" b="b" t="t" l="l"/>
                <a:pathLst>
                  <a:path h="304800" w="1621954">
                    <a:moveTo>
                      <a:pt x="0" y="259207"/>
                    </a:moveTo>
                    <a:lnTo>
                      <a:pt x="0" y="45593"/>
                    </a:lnTo>
                    <a:cubicBezTo>
                      <a:pt x="0" y="39497"/>
                      <a:pt x="1094" y="33782"/>
                      <a:pt x="3281" y="28194"/>
                    </a:cubicBezTo>
                    <a:cubicBezTo>
                      <a:pt x="5468" y="22606"/>
                      <a:pt x="8626" y="17653"/>
                      <a:pt x="12757" y="13335"/>
                    </a:cubicBezTo>
                    <a:cubicBezTo>
                      <a:pt x="16888" y="9017"/>
                      <a:pt x="21626" y="5715"/>
                      <a:pt x="26972" y="3429"/>
                    </a:cubicBezTo>
                    <a:cubicBezTo>
                      <a:pt x="32318" y="1143"/>
                      <a:pt x="37785" y="0"/>
                      <a:pt x="43617" y="0"/>
                    </a:cubicBezTo>
                    <a:lnTo>
                      <a:pt x="1578338" y="0"/>
                    </a:lnTo>
                    <a:cubicBezTo>
                      <a:pt x="1584169" y="0"/>
                      <a:pt x="1589637" y="1143"/>
                      <a:pt x="1594982" y="3429"/>
                    </a:cubicBezTo>
                    <a:cubicBezTo>
                      <a:pt x="1600328" y="5715"/>
                      <a:pt x="1605066" y="9017"/>
                      <a:pt x="1609197" y="13335"/>
                    </a:cubicBezTo>
                    <a:cubicBezTo>
                      <a:pt x="1613328" y="17653"/>
                      <a:pt x="1616487" y="22606"/>
                      <a:pt x="1618674" y="28194"/>
                    </a:cubicBezTo>
                    <a:cubicBezTo>
                      <a:pt x="1620861" y="33782"/>
                      <a:pt x="1621954" y="39624"/>
                      <a:pt x="1621954" y="45593"/>
                    </a:cubicBezTo>
                    <a:lnTo>
                      <a:pt x="1621954" y="259207"/>
                    </a:lnTo>
                    <a:cubicBezTo>
                      <a:pt x="1621954" y="265303"/>
                      <a:pt x="1620861" y="271018"/>
                      <a:pt x="1618674" y="276606"/>
                    </a:cubicBezTo>
                    <a:cubicBezTo>
                      <a:pt x="1616487" y="282194"/>
                      <a:pt x="1613328" y="287147"/>
                      <a:pt x="1609197" y="291465"/>
                    </a:cubicBezTo>
                    <a:cubicBezTo>
                      <a:pt x="1605066" y="295783"/>
                      <a:pt x="1600328" y="299085"/>
                      <a:pt x="1594982" y="301371"/>
                    </a:cubicBezTo>
                    <a:cubicBezTo>
                      <a:pt x="1589637" y="303657"/>
                      <a:pt x="1584048" y="304800"/>
                      <a:pt x="1578338" y="304800"/>
                    </a:cubicBezTo>
                    <a:lnTo>
                      <a:pt x="43617" y="304800"/>
                    </a:lnTo>
                    <a:cubicBezTo>
                      <a:pt x="37785" y="304800"/>
                      <a:pt x="32318" y="303657"/>
                      <a:pt x="26972" y="301371"/>
                    </a:cubicBezTo>
                    <a:cubicBezTo>
                      <a:pt x="21626" y="299085"/>
                      <a:pt x="16888" y="295783"/>
                      <a:pt x="12757" y="291465"/>
                    </a:cubicBezTo>
                    <a:cubicBezTo>
                      <a:pt x="8626" y="287147"/>
                      <a:pt x="5468" y="282194"/>
                      <a:pt x="3281" y="276606"/>
                    </a:cubicBezTo>
                    <a:cubicBezTo>
                      <a:pt x="1094" y="271018"/>
                      <a:pt x="0" y="265303"/>
                      <a:pt x="0" y="259207"/>
                    </a:cubicBezTo>
                    <a:close/>
                  </a:path>
                </a:pathLst>
              </a:custGeom>
              <a:solidFill>
                <a:srgbClr val="CCF1FF"/>
              </a:solidFill>
            </p:spPr>
          </p:sp>
          <p:sp>
            <p:nvSpPr>
              <p:cNvPr name="Freeform 5" id="5"/>
              <p:cNvSpPr/>
              <p:nvPr/>
            </p:nvSpPr>
            <p:spPr>
              <a:xfrm flipH="false" flipV="false" rot="0">
                <a:off x="169712" y="202849"/>
                <a:ext cx="20890" cy="35126"/>
              </a:xfrm>
              <a:custGeom>
                <a:avLst/>
                <a:gdLst/>
                <a:ahLst/>
                <a:cxnLst/>
                <a:rect r="r" b="b" t="t" l="l"/>
                <a:pathLst>
                  <a:path h="35126" w="20890">
                    <a:moveTo>
                      <a:pt x="15810" y="33879"/>
                    </a:moveTo>
                    <a:cubicBezTo>
                      <a:pt x="9736" y="24481"/>
                      <a:pt x="7549" y="20798"/>
                      <a:pt x="5605" y="17369"/>
                    </a:cubicBezTo>
                    <a:cubicBezTo>
                      <a:pt x="5605" y="17369"/>
                      <a:pt x="5605" y="17242"/>
                      <a:pt x="5605" y="17242"/>
                    </a:cubicBezTo>
                    <a:cubicBezTo>
                      <a:pt x="3782" y="13559"/>
                      <a:pt x="2203" y="10003"/>
                      <a:pt x="1110" y="6955"/>
                    </a:cubicBezTo>
                    <a:cubicBezTo>
                      <a:pt x="1110" y="6955"/>
                      <a:pt x="1110" y="6828"/>
                      <a:pt x="1110" y="6828"/>
                    </a:cubicBezTo>
                    <a:lnTo>
                      <a:pt x="138" y="3653"/>
                    </a:lnTo>
                    <a:cubicBezTo>
                      <a:pt x="-348" y="2129"/>
                      <a:pt x="502" y="478"/>
                      <a:pt x="1960" y="97"/>
                    </a:cubicBezTo>
                    <a:cubicBezTo>
                      <a:pt x="3418" y="-284"/>
                      <a:pt x="4997" y="478"/>
                      <a:pt x="5362" y="2002"/>
                    </a:cubicBezTo>
                    <a:lnTo>
                      <a:pt x="6334" y="5177"/>
                    </a:lnTo>
                    <a:lnTo>
                      <a:pt x="3661" y="6066"/>
                    </a:lnTo>
                    <a:lnTo>
                      <a:pt x="6212" y="5050"/>
                    </a:lnTo>
                    <a:cubicBezTo>
                      <a:pt x="7306" y="7844"/>
                      <a:pt x="8764" y="11273"/>
                      <a:pt x="10465" y="14702"/>
                    </a:cubicBezTo>
                    <a:lnTo>
                      <a:pt x="8035" y="15972"/>
                    </a:lnTo>
                    <a:lnTo>
                      <a:pt x="10465" y="14575"/>
                    </a:lnTo>
                    <a:cubicBezTo>
                      <a:pt x="12287" y="17877"/>
                      <a:pt x="14352" y="21433"/>
                      <a:pt x="20427" y="30704"/>
                    </a:cubicBezTo>
                    <a:cubicBezTo>
                      <a:pt x="21278" y="31974"/>
                      <a:pt x="20913" y="33752"/>
                      <a:pt x="19698" y="34641"/>
                    </a:cubicBezTo>
                    <a:cubicBezTo>
                      <a:pt x="18483" y="35530"/>
                      <a:pt x="16782" y="35149"/>
                      <a:pt x="15932" y="33879"/>
                    </a:cubicBezTo>
                    <a:close/>
                  </a:path>
                </a:pathLst>
              </a:custGeom>
              <a:solidFill>
                <a:srgbClr val="3B3535"/>
              </a:solidFill>
            </p:spPr>
          </p:sp>
          <p:sp>
            <p:nvSpPr>
              <p:cNvPr name="Freeform 6" id="6"/>
              <p:cNvSpPr/>
              <p:nvPr/>
            </p:nvSpPr>
            <p:spPr>
              <a:xfrm flipH="false" flipV="false" rot="0">
                <a:off x="209804" y="268024"/>
                <a:ext cx="7203" cy="8402"/>
              </a:xfrm>
              <a:custGeom>
                <a:avLst/>
                <a:gdLst/>
                <a:ahLst/>
                <a:cxnLst/>
                <a:rect r="r" b="b" t="t" l="l"/>
                <a:pathLst>
                  <a:path h="8402" w="7203">
                    <a:moveTo>
                      <a:pt x="4999" y="1216"/>
                    </a:moveTo>
                    <a:lnTo>
                      <a:pt x="6699" y="3756"/>
                    </a:lnTo>
                    <a:cubicBezTo>
                      <a:pt x="7550" y="5026"/>
                      <a:pt x="7307" y="6804"/>
                      <a:pt x="6092" y="7820"/>
                    </a:cubicBezTo>
                    <a:cubicBezTo>
                      <a:pt x="4877" y="8836"/>
                      <a:pt x="3176" y="8455"/>
                      <a:pt x="2204" y="7185"/>
                    </a:cubicBezTo>
                    <a:lnTo>
                      <a:pt x="503" y="4645"/>
                    </a:lnTo>
                    <a:cubicBezTo>
                      <a:pt x="-347" y="3375"/>
                      <a:pt x="-104" y="1597"/>
                      <a:pt x="1111" y="581"/>
                    </a:cubicBezTo>
                    <a:cubicBezTo>
                      <a:pt x="2326" y="-435"/>
                      <a:pt x="4027" y="-54"/>
                      <a:pt x="4999" y="1216"/>
                    </a:cubicBezTo>
                    <a:close/>
                  </a:path>
                </a:pathLst>
              </a:custGeom>
              <a:solidFill>
                <a:srgbClr val="3B3535"/>
              </a:solidFill>
            </p:spPr>
          </p:sp>
          <p:sp>
            <p:nvSpPr>
              <p:cNvPr name="Freeform 7" id="7"/>
              <p:cNvSpPr/>
              <p:nvPr/>
            </p:nvSpPr>
            <p:spPr>
              <a:xfrm flipH="false" flipV="false" rot="0">
                <a:off x="189896" y="168783"/>
                <a:ext cx="48598" cy="50800"/>
              </a:xfrm>
              <a:custGeom>
                <a:avLst/>
                <a:gdLst/>
                <a:ahLst/>
                <a:cxnLst/>
                <a:rect r="r" b="b" t="t" l="l"/>
                <a:pathLst>
                  <a:path h="50800" w="48598">
                    <a:moveTo>
                      <a:pt x="48598" y="25400"/>
                    </a:moveTo>
                    <a:cubicBezTo>
                      <a:pt x="48598" y="28829"/>
                      <a:pt x="47991" y="32004"/>
                      <a:pt x="46776" y="35179"/>
                    </a:cubicBezTo>
                    <a:lnTo>
                      <a:pt x="44224" y="34036"/>
                    </a:lnTo>
                    <a:lnTo>
                      <a:pt x="46776" y="35179"/>
                    </a:lnTo>
                    <a:cubicBezTo>
                      <a:pt x="45561" y="38227"/>
                      <a:pt x="43738" y="41021"/>
                      <a:pt x="41551" y="43434"/>
                    </a:cubicBezTo>
                    <a:lnTo>
                      <a:pt x="39607" y="41402"/>
                    </a:lnTo>
                    <a:lnTo>
                      <a:pt x="41551" y="43434"/>
                    </a:lnTo>
                    <a:cubicBezTo>
                      <a:pt x="39243" y="45847"/>
                      <a:pt x="36692" y="47625"/>
                      <a:pt x="33654" y="48895"/>
                    </a:cubicBezTo>
                    <a:lnTo>
                      <a:pt x="32561" y="46228"/>
                    </a:lnTo>
                    <a:lnTo>
                      <a:pt x="33654" y="48895"/>
                    </a:lnTo>
                    <a:cubicBezTo>
                      <a:pt x="30738" y="50165"/>
                      <a:pt x="27579" y="50800"/>
                      <a:pt x="24299" y="50800"/>
                    </a:cubicBezTo>
                    <a:lnTo>
                      <a:pt x="24299" y="47879"/>
                    </a:lnTo>
                    <a:lnTo>
                      <a:pt x="24299" y="50800"/>
                    </a:lnTo>
                    <a:cubicBezTo>
                      <a:pt x="21019" y="50800"/>
                      <a:pt x="17981" y="50165"/>
                      <a:pt x="14944" y="48895"/>
                    </a:cubicBezTo>
                    <a:lnTo>
                      <a:pt x="16037" y="46228"/>
                    </a:lnTo>
                    <a:lnTo>
                      <a:pt x="14944" y="48895"/>
                    </a:lnTo>
                    <a:cubicBezTo>
                      <a:pt x="12028" y="47625"/>
                      <a:pt x="9355" y="45720"/>
                      <a:pt x="7047" y="43434"/>
                    </a:cubicBezTo>
                    <a:lnTo>
                      <a:pt x="8991" y="41402"/>
                    </a:lnTo>
                    <a:lnTo>
                      <a:pt x="7047" y="43434"/>
                    </a:lnTo>
                    <a:cubicBezTo>
                      <a:pt x="4738" y="41021"/>
                      <a:pt x="3038" y="38354"/>
                      <a:pt x="1823" y="35179"/>
                    </a:cubicBezTo>
                    <a:lnTo>
                      <a:pt x="4374" y="34036"/>
                    </a:lnTo>
                    <a:lnTo>
                      <a:pt x="1823" y="35179"/>
                    </a:lnTo>
                    <a:cubicBezTo>
                      <a:pt x="608" y="32131"/>
                      <a:pt x="0" y="28829"/>
                      <a:pt x="0" y="25400"/>
                    </a:cubicBezTo>
                    <a:lnTo>
                      <a:pt x="2795" y="25400"/>
                    </a:lnTo>
                    <a:lnTo>
                      <a:pt x="0" y="25400"/>
                    </a:lnTo>
                    <a:cubicBezTo>
                      <a:pt x="0" y="21971"/>
                      <a:pt x="608" y="18796"/>
                      <a:pt x="1823" y="15621"/>
                    </a:cubicBezTo>
                    <a:lnTo>
                      <a:pt x="4374" y="16764"/>
                    </a:lnTo>
                    <a:lnTo>
                      <a:pt x="1823" y="15621"/>
                    </a:lnTo>
                    <a:cubicBezTo>
                      <a:pt x="3038" y="12573"/>
                      <a:pt x="4860" y="9779"/>
                      <a:pt x="7047" y="7366"/>
                    </a:cubicBezTo>
                    <a:lnTo>
                      <a:pt x="8991" y="9398"/>
                    </a:lnTo>
                    <a:lnTo>
                      <a:pt x="7047" y="7366"/>
                    </a:lnTo>
                    <a:cubicBezTo>
                      <a:pt x="9355" y="4953"/>
                      <a:pt x="11907" y="3175"/>
                      <a:pt x="14944" y="1905"/>
                    </a:cubicBezTo>
                    <a:lnTo>
                      <a:pt x="16037" y="4572"/>
                    </a:lnTo>
                    <a:lnTo>
                      <a:pt x="14944" y="1905"/>
                    </a:lnTo>
                    <a:cubicBezTo>
                      <a:pt x="17860" y="635"/>
                      <a:pt x="21019" y="0"/>
                      <a:pt x="24299" y="0"/>
                    </a:cubicBezTo>
                    <a:lnTo>
                      <a:pt x="24299" y="2921"/>
                    </a:lnTo>
                    <a:lnTo>
                      <a:pt x="24299" y="0"/>
                    </a:lnTo>
                    <a:cubicBezTo>
                      <a:pt x="27579" y="0"/>
                      <a:pt x="30617" y="635"/>
                      <a:pt x="33654" y="1905"/>
                    </a:cubicBezTo>
                    <a:lnTo>
                      <a:pt x="32561" y="4572"/>
                    </a:lnTo>
                    <a:lnTo>
                      <a:pt x="33654" y="1905"/>
                    </a:lnTo>
                    <a:cubicBezTo>
                      <a:pt x="36570" y="3175"/>
                      <a:pt x="39243" y="5080"/>
                      <a:pt x="41551" y="7366"/>
                    </a:cubicBezTo>
                    <a:lnTo>
                      <a:pt x="39607" y="9398"/>
                    </a:lnTo>
                    <a:lnTo>
                      <a:pt x="41551" y="7366"/>
                    </a:lnTo>
                    <a:cubicBezTo>
                      <a:pt x="43860" y="9779"/>
                      <a:pt x="45561" y="12446"/>
                      <a:pt x="46776" y="15621"/>
                    </a:cubicBezTo>
                    <a:lnTo>
                      <a:pt x="44224" y="16764"/>
                    </a:lnTo>
                    <a:lnTo>
                      <a:pt x="46776" y="15621"/>
                    </a:lnTo>
                    <a:cubicBezTo>
                      <a:pt x="47991" y="18669"/>
                      <a:pt x="48598" y="21971"/>
                      <a:pt x="48598" y="25400"/>
                    </a:cubicBezTo>
                    <a:moveTo>
                      <a:pt x="43131" y="25400"/>
                    </a:moveTo>
                    <a:lnTo>
                      <a:pt x="45925" y="25400"/>
                    </a:lnTo>
                    <a:lnTo>
                      <a:pt x="43131" y="25400"/>
                    </a:lnTo>
                    <a:cubicBezTo>
                      <a:pt x="43131" y="22733"/>
                      <a:pt x="42645" y="20320"/>
                      <a:pt x="41673" y="17907"/>
                    </a:cubicBezTo>
                    <a:cubicBezTo>
                      <a:pt x="40701" y="15494"/>
                      <a:pt x="39364" y="13335"/>
                      <a:pt x="37542" y="11557"/>
                    </a:cubicBezTo>
                    <a:cubicBezTo>
                      <a:pt x="35720" y="9652"/>
                      <a:pt x="33776" y="8255"/>
                      <a:pt x="31467" y="7239"/>
                    </a:cubicBezTo>
                    <a:cubicBezTo>
                      <a:pt x="29159" y="6223"/>
                      <a:pt x="26729" y="5715"/>
                      <a:pt x="24299" y="5715"/>
                    </a:cubicBezTo>
                    <a:cubicBezTo>
                      <a:pt x="21869" y="5715"/>
                      <a:pt x="19439" y="6223"/>
                      <a:pt x="17131" y="7239"/>
                    </a:cubicBezTo>
                    <a:cubicBezTo>
                      <a:pt x="14822" y="8255"/>
                      <a:pt x="12757" y="9652"/>
                      <a:pt x="11056" y="11557"/>
                    </a:cubicBezTo>
                    <a:cubicBezTo>
                      <a:pt x="9234" y="13462"/>
                      <a:pt x="7897" y="15494"/>
                      <a:pt x="6925" y="17907"/>
                    </a:cubicBezTo>
                    <a:cubicBezTo>
                      <a:pt x="5953" y="20320"/>
                      <a:pt x="5467" y="22860"/>
                      <a:pt x="5467" y="25400"/>
                    </a:cubicBezTo>
                    <a:cubicBezTo>
                      <a:pt x="5467" y="28067"/>
                      <a:pt x="5953" y="30480"/>
                      <a:pt x="6925" y="32893"/>
                    </a:cubicBezTo>
                    <a:cubicBezTo>
                      <a:pt x="7897" y="35306"/>
                      <a:pt x="9234" y="37465"/>
                      <a:pt x="11056" y="39243"/>
                    </a:cubicBezTo>
                    <a:cubicBezTo>
                      <a:pt x="12879" y="41148"/>
                      <a:pt x="14822" y="42545"/>
                      <a:pt x="17131" y="43561"/>
                    </a:cubicBezTo>
                    <a:cubicBezTo>
                      <a:pt x="19439" y="44577"/>
                      <a:pt x="21869" y="45085"/>
                      <a:pt x="24299" y="45085"/>
                    </a:cubicBezTo>
                    <a:cubicBezTo>
                      <a:pt x="26729" y="45085"/>
                      <a:pt x="29159" y="44577"/>
                      <a:pt x="31467" y="43561"/>
                    </a:cubicBezTo>
                    <a:cubicBezTo>
                      <a:pt x="33776" y="42545"/>
                      <a:pt x="35841" y="41148"/>
                      <a:pt x="37542" y="39243"/>
                    </a:cubicBezTo>
                    <a:cubicBezTo>
                      <a:pt x="39364" y="37338"/>
                      <a:pt x="40701" y="35306"/>
                      <a:pt x="41673" y="32893"/>
                    </a:cubicBezTo>
                    <a:cubicBezTo>
                      <a:pt x="42645" y="30480"/>
                      <a:pt x="43131" y="27940"/>
                      <a:pt x="43131" y="25400"/>
                    </a:cubicBezTo>
                    <a:close/>
                  </a:path>
                </a:pathLst>
              </a:custGeom>
              <a:solidFill>
                <a:srgbClr val="3B3535"/>
              </a:solidFill>
            </p:spPr>
          </p:sp>
          <p:sp>
            <p:nvSpPr>
              <p:cNvPr name="Freeform 8" id="8"/>
              <p:cNvSpPr/>
              <p:nvPr/>
            </p:nvSpPr>
            <p:spPr>
              <a:xfrm flipH="false" flipV="false" rot="0">
                <a:off x="172158" y="276606"/>
                <a:ext cx="83102" cy="5842"/>
              </a:xfrm>
              <a:custGeom>
                <a:avLst/>
                <a:gdLst/>
                <a:ahLst/>
                <a:cxnLst/>
                <a:rect r="r" b="b" t="t" l="l"/>
                <a:pathLst>
                  <a:path h="5842" w="83102">
                    <a:moveTo>
                      <a:pt x="2794" y="0"/>
                    </a:moveTo>
                    <a:lnTo>
                      <a:pt x="80308" y="0"/>
                    </a:lnTo>
                    <a:cubicBezTo>
                      <a:pt x="81887" y="0"/>
                      <a:pt x="83102" y="1270"/>
                      <a:pt x="83102" y="2921"/>
                    </a:cubicBezTo>
                    <a:cubicBezTo>
                      <a:pt x="83102" y="4572"/>
                      <a:pt x="81887" y="5842"/>
                      <a:pt x="80308" y="5842"/>
                    </a:cubicBezTo>
                    <a:lnTo>
                      <a:pt x="2794" y="5842"/>
                    </a:lnTo>
                    <a:cubicBezTo>
                      <a:pt x="1215" y="5842"/>
                      <a:pt x="0" y="4572"/>
                      <a:pt x="0" y="2921"/>
                    </a:cubicBezTo>
                    <a:cubicBezTo>
                      <a:pt x="0" y="1270"/>
                      <a:pt x="1215" y="0"/>
                      <a:pt x="2794" y="0"/>
                    </a:cubicBezTo>
                    <a:close/>
                  </a:path>
                </a:pathLst>
              </a:custGeom>
              <a:solidFill>
                <a:srgbClr val="3B3535"/>
              </a:solidFill>
            </p:spPr>
          </p:sp>
          <p:sp>
            <p:nvSpPr>
              <p:cNvPr name="Freeform 9" id="9"/>
              <p:cNvSpPr/>
              <p:nvPr/>
            </p:nvSpPr>
            <p:spPr>
              <a:xfrm flipH="false" flipV="false" rot="0">
                <a:off x="185019" y="232083"/>
                <a:ext cx="30287" cy="41676"/>
              </a:xfrm>
              <a:custGeom>
                <a:avLst/>
                <a:gdLst/>
                <a:ahLst/>
                <a:cxnLst/>
                <a:rect r="r" b="b" t="t" l="l"/>
                <a:pathLst>
                  <a:path h="41676" w="30287">
                    <a:moveTo>
                      <a:pt x="25288" y="40459"/>
                    </a:moveTo>
                    <a:lnTo>
                      <a:pt x="503" y="4645"/>
                    </a:lnTo>
                    <a:cubicBezTo>
                      <a:pt x="-347" y="3375"/>
                      <a:pt x="-104" y="1597"/>
                      <a:pt x="1111" y="581"/>
                    </a:cubicBezTo>
                    <a:cubicBezTo>
                      <a:pt x="2326" y="-435"/>
                      <a:pt x="4027" y="-54"/>
                      <a:pt x="4999" y="1216"/>
                    </a:cubicBezTo>
                    <a:lnTo>
                      <a:pt x="29784" y="37030"/>
                    </a:lnTo>
                    <a:cubicBezTo>
                      <a:pt x="30634" y="38300"/>
                      <a:pt x="30391" y="40078"/>
                      <a:pt x="29176" y="41094"/>
                    </a:cubicBezTo>
                    <a:cubicBezTo>
                      <a:pt x="27961" y="42110"/>
                      <a:pt x="26260" y="41729"/>
                      <a:pt x="25288" y="40459"/>
                    </a:cubicBezTo>
                    <a:close/>
                  </a:path>
                </a:pathLst>
              </a:custGeom>
              <a:solidFill>
                <a:srgbClr val="3B3535"/>
              </a:solidFill>
            </p:spPr>
          </p:sp>
          <p:sp>
            <p:nvSpPr>
              <p:cNvPr name="Freeform 10" id="10"/>
              <p:cNvSpPr/>
              <p:nvPr/>
            </p:nvSpPr>
            <p:spPr>
              <a:xfrm flipH="false" flipV="false" rot="0">
                <a:off x="168149" y="146298"/>
                <a:ext cx="92237" cy="73798"/>
              </a:xfrm>
              <a:custGeom>
                <a:avLst/>
                <a:gdLst/>
                <a:ahLst/>
                <a:cxnLst/>
                <a:rect r="r" b="b" t="t" l="l"/>
                <a:pathLst>
                  <a:path h="73798" w="92237">
                    <a:moveTo>
                      <a:pt x="1458" y="60077"/>
                    </a:moveTo>
                    <a:cubicBezTo>
                      <a:pt x="486" y="56267"/>
                      <a:pt x="0" y="52330"/>
                      <a:pt x="0" y="48393"/>
                    </a:cubicBezTo>
                    <a:lnTo>
                      <a:pt x="2794" y="48393"/>
                    </a:lnTo>
                    <a:lnTo>
                      <a:pt x="0" y="48393"/>
                    </a:lnTo>
                    <a:cubicBezTo>
                      <a:pt x="0" y="44456"/>
                      <a:pt x="486" y="40519"/>
                      <a:pt x="1336" y="36709"/>
                    </a:cubicBezTo>
                    <a:lnTo>
                      <a:pt x="4009" y="37344"/>
                    </a:lnTo>
                    <a:lnTo>
                      <a:pt x="1336" y="36709"/>
                    </a:lnTo>
                    <a:cubicBezTo>
                      <a:pt x="2187" y="32899"/>
                      <a:pt x="3523" y="29216"/>
                      <a:pt x="5345" y="25660"/>
                    </a:cubicBezTo>
                    <a:lnTo>
                      <a:pt x="7775" y="27057"/>
                    </a:lnTo>
                    <a:lnTo>
                      <a:pt x="5345" y="25660"/>
                    </a:lnTo>
                    <a:cubicBezTo>
                      <a:pt x="7168" y="22231"/>
                      <a:pt x="9233" y="18929"/>
                      <a:pt x="11785" y="16008"/>
                    </a:cubicBezTo>
                    <a:cubicBezTo>
                      <a:pt x="14336" y="13087"/>
                      <a:pt x="17130" y="10547"/>
                      <a:pt x="20289" y="8261"/>
                    </a:cubicBezTo>
                    <a:cubicBezTo>
                      <a:pt x="23448" y="6102"/>
                      <a:pt x="26728" y="4324"/>
                      <a:pt x="30373" y="2927"/>
                    </a:cubicBezTo>
                    <a:lnTo>
                      <a:pt x="31345" y="5594"/>
                    </a:lnTo>
                    <a:lnTo>
                      <a:pt x="30373" y="2927"/>
                    </a:lnTo>
                    <a:cubicBezTo>
                      <a:pt x="33897" y="1530"/>
                      <a:pt x="37541" y="641"/>
                      <a:pt x="41308" y="260"/>
                    </a:cubicBezTo>
                    <a:lnTo>
                      <a:pt x="41551" y="3181"/>
                    </a:lnTo>
                    <a:lnTo>
                      <a:pt x="41308" y="260"/>
                    </a:lnTo>
                    <a:cubicBezTo>
                      <a:pt x="45074" y="-121"/>
                      <a:pt x="48840" y="-121"/>
                      <a:pt x="52607" y="514"/>
                    </a:cubicBezTo>
                    <a:lnTo>
                      <a:pt x="52242" y="3308"/>
                    </a:lnTo>
                    <a:lnTo>
                      <a:pt x="52607" y="514"/>
                    </a:lnTo>
                    <a:cubicBezTo>
                      <a:pt x="56373" y="1022"/>
                      <a:pt x="60018" y="2038"/>
                      <a:pt x="63420" y="3562"/>
                    </a:cubicBezTo>
                    <a:lnTo>
                      <a:pt x="62326" y="6229"/>
                    </a:lnTo>
                    <a:lnTo>
                      <a:pt x="63420" y="3562"/>
                    </a:lnTo>
                    <a:cubicBezTo>
                      <a:pt x="66943" y="5086"/>
                      <a:pt x="70224" y="6991"/>
                      <a:pt x="73261" y="9277"/>
                    </a:cubicBezTo>
                    <a:lnTo>
                      <a:pt x="71681" y="11563"/>
                    </a:lnTo>
                    <a:lnTo>
                      <a:pt x="73261" y="9277"/>
                    </a:lnTo>
                    <a:cubicBezTo>
                      <a:pt x="76298" y="11563"/>
                      <a:pt x="79093" y="14357"/>
                      <a:pt x="81523" y="17278"/>
                    </a:cubicBezTo>
                    <a:lnTo>
                      <a:pt x="79457" y="19183"/>
                    </a:lnTo>
                    <a:lnTo>
                      <a:pt x="81523" y="17278"/>
                    </a:lnTo>
                    <a:cubicBezTo>
                      <a:pt x="83952" y="20326"/>
                      <a:pt x="86018" y="23628"/>
                      <a:pt x="87597" y="27184"/>
                    </a:cubicBezTo>
                    <a:lnTo>
                      <a:pt x="85167" y="28454"/>
                    </a:lnTo>
                    <a:lnTo>
                      <a:pt x="87597" y="27184"/>
                    </a:lnTo>
                    <a:cubicBezTo>
                      <a:pt x="89298" y="30740"/>
                      <a:pt x="90392" y="34423"/>
                      <a:pt x="91242" y="38360"/>
                    </a:cubicBezTo>
                    <a:lnTo>
                      <a:pt x="88569" y="38995"/>
                    </a:lnTo>
                    <a:lnTo>
                      <a:pt x="91242" y="38360"/>
                    </a:lnTo>
                    <a:cubicBezTo>
                      <a:pt x="91971" y="42170"/>
                      <a:pt x="92336" y="46107"/>
                      <a:pt x="92214" y="50044"/>
                    </a:cubicBezTo>
                    <a:cubicBezTo>
                      <a:pt x="92093" y="53981"/>
                      <a:pt x="91485" y="57918"/>
                      <a:pt x="90392" y="61601"/>
                    </a:cubicBezTo>
                    <a:lnTo>
                      <a:pt x="87719" y="60839"/>
                    </a:lnTo>
                    <a:lnTo>
                      <a:pt x="90392" y="61601"/>
                    </a:lnTo>
                    <a:cubicBezTo>
                      <a:pt x="89298" y="65411"/>
                      <a:pt x="87840" y="68967"/>
                      <a:pt x="85896" y="72396"/>
                    </a:cubicBezTo>
                    <a:cubicBezTo>
                      <a:pt x="85167" y="73793"/>
                      <a:pt x="83466" y="74174"/>
                      <a:pt x="82130" y="73412"/>
                    </a:cubicBezTo>
                    <a:cubicBezTo>
                      <a:pt x="80794" y="72650"/>
                      <a:pt x="80429" y="70872"/>
                      <a:pt x="81158" y="69475"/>
                    </a:cubicBezTo>
                    <a:cubicBezTo>
                      <a:pt x="82859" y="66427"/>
                      <a:pt x="84195" y="63252"/>
                      <a:pt x="85046" y="59950"/>
                    </a:cubicBezTo>
                    <a:cubicBezTo>
                      <a:pt x="85896" y="56648"/>
                      <a:pt x="86504" y="53219"/>
                      <a:pt x="86625" y="49790"/>
                    </a:cubicBezTo>
                    <a:lnTo>
                      <a:pt x="89420" y="49917"/>
                    </a:lnTo>
                    <a:lnTo>
                      <a:pt x="86625" y="49790"/>
                    </a:lnTo>
                    <a:cubicBezTo>
                      <a:pt x="86747" y="46361"/>
                      <a:pt x="86504" y="42932"/>
                      <a:pt x="85775" y="39503"/>
                    </a:cubicBezTo>
                    <a:cubicBezTo>
                      <a:pt x="85046" y="36074"/>
                      <a:pt x="84074" y="32772"/>
                      <a:pt x="82616" y="29724"/>
                    </a:cubicBezTo>
                    <a:cubicBezTo>
                      <a:pt x="81158" y="26676"/>
                      <a:pt x="79336" y="23628"/>
                      <a:pt x="77270" y="20961"/>
                    </a:cubicBezTo>
                    <a:cubicBezTo>
                      <a:pt x="75083" y="18294"/>
                      <a:pt x="72775" y="15881"/>
                      <a:pt x="70102" y="13849"/>
                    </a:cubicBezTo>
                    <a:cubicBezTo>
                      <a:pt x="67429" y="11817"/>
                      <a:pt x="64513" y="10166"/>
                      <a:pt x="61476" y="8769"/>
                    </a:cubicBezTo>
                    <a:cubicBezTo>
                      <a:pt x="58439" y="7499"/>
                      <a:pt x="55158" y="6610"/>
                      <a:pt x="51878" y="6102"/>
                    </a:cubicBezTo>
                    <a:cubicBezTo>
                      <a:pt x="48597" y="5594"/>
                      <a:pt x="45317" y="5594"/>
                      <a:pt x="41915" y="5848"/>
                    </a:cubicBezTo>
                    <a:cubicBezTo>
                      <a:pt x="38635" y="6229"/>
                      <a:pt x="35355" y="6991"/>
                      <a:pt x="32317" y="8134"/>
                    </a:cubicBezTo>
                    <a:cubicBezTo>
                      <a:pt x="29158" y="9277"/>
                      <a:pt x="26242" y="10928"/>
                      <a:pt x="23448" y="12833"/>
                    </a:cubicBezTo>
                    <a:lnTo>
                      <a:pt x="21869" y="10420"/>
                    </a:lnTo>
                    <a:lnTo>
                      <a:pt x="23448" y="12833"/>
                    </a:lnTo>
                    <a:cubicBezTo>
                      <a:pt x="20654" y="14738"/>
                      <a:pt x="18224" y="17024"/>
                      <a:pt x="16037" y="19691"/>
                    </a:cubicBezTo>
                    <a:lnTo>
                      <a:pt x="13972" y="17786"/>
                    </a:lnTo>
                    <a:lnTo>
                      <a:pt x="16037" y="19691"/>
                    </a:lnTo>
                    <a:cubicBezTo>
                      <a:pt x="13850" y="22231"/>
                      <a:pt x="11906" y="25152"/>
                      <a:pt x="10327" y="28200"/>
                    </a:cubicBezTo>
                    <a:cubicBezTo>
                      <a:pt x="8747" y="31248"/>
                      <a:pt x="7654" y="34550"/>
                      <a:pt x="6803" y="37852"/>
                    </a:cubicBezTo>
                    <a:cubicBezTo>
                      <a:pt x="5953" y="41281"/>
                      <a:pt x="5588" y="44710"/>
                      <a:pt x="5588" y="48139"/>
                    </a:cubicBezTo>
                    <a:cubicBezTo>
                      <a:pt x="5588" y="51568"/>
                      <a:pt x="6074" y="54997"/>
                      <a:pt x="6803" y="58426"/>
                    </a:cubicBezTo>
                    <a:cubicBezTo>
                      <a:pt x="7168" y="59950"/>
                      <a:pt x="6317" y="61474"/>
                      <a:pt x="4859" y="61982"/>
                    </a:cubicBezTo>
                    <a:cubicBezTo>
                      <a:pt x="3401" y="62490"/>
                      <a:pt x="1944" y="61474"/>
                      <a:pt x="1458" y="59950"/>
                    </a:cubicBezTo>
                    <a:close/>
                  </a:path>
                </a:pathLst>
              </a:custGeom>
              <a:solidFill>
                <a:srgbClr val="3B3535"/>
              </a:solidFill>
            </p:spPr>
          </p:sp>
          <p:sp>
            <p:nvSpPr>
              <p:cNvPr name="Freeform 11" id="11"/>
              <p:cNvSpPr/>
              <p:nvPr/>
            </p:nvSpPr>
            <p:spPr>
              <a:xfrm flipH="false" flipV="false" rot="0">
                <a:off x="211512" y="214399"/>
                <a:ext cx="42665" cy="61802"/>
              </a:xfrm>
              <a:custGeom>
                <a:avLst/>
                <a:gdLst/>
                <a:ahLst/>
                <a:cxnLst/>
                <a:rect r="r" b="b" t="t" l="l"/>
                <a:pathLst>
                  <a:path h="61802" w="42665">
                    <a:moveTo>
                      <a:pt x="42169" y="4549"/>
                    </a:moveTo>
                    <a:lnTo>
                      <a:pt x="5113" y="60556"/>
                    </a:lnTo>
                    <a:cubicBezTo>
                      <a:pt x="4263" y="61826"/>
                      <a:pt x="2562" y="62207"/>
                      <a:pt x="1225" y="61318"/>
                    </a:cubicBezTo>
                    <a:cubicBezTo>
                      <a:pt x="-111" y="60429"/>
                      <a:pt x="-354" y="58651"/>
                      <a:pt x="496" y="57254"/>
                    </a:cubicBezTo>
                    <a:lnTo>
                      <a:pt x="37552" y="1247"/>
                    </a:lnTo>
                    <a:cubicBezTo>
                      <a:pt x="38403" y="-23"/>
                      <a:pt x="40103" y="-404"/>
                      <a:pt x="41440" y="485"/>
                    </a:cubicBezTo>
                    <a:cubicBezTo>
                      <a:pt x="42776" y="1374"/>
                      <a:pt x="43019" y="3152"/>
                      <a:pt x="42169" y="4549"/>
                    </a:cubicBezTo>
                    <a:close/>
                  </a:path>
                </a:pathLst>
              </a:custGeom>
              <a:solidFill>
                <a:srgbClr val="3B3535"/>
              </a:solidFill>
            </p:spPr>
          </p:sp>
        </p:grpSp>
        <p:sp>
          <p:nvSpPr>
            <p:cNvPr name="TextBox 12" id="12"/>
            <p:cNvSpPr txBox="true"/>
            <p:nvPr/>
          </p:nvSpPr>
          <p:spPr>
            <a:xfrm rot="0">
              <a:off x="956810" y="430255"/>
              <a:ext cx="3191771" cy="33714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125"/>
                </a:lnSpc>
              </a:pPr>
              <a:r>
                <a:rPr lang="en-US" sz="1639">
                  <a:solidFill>
                    <a:srgbClr val="3B3535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OÙ EN SOMMES-NOUS ?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6349245" y="2907482"/>
            <a:ext cx="8408385" cy="12114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650"/>
              </a:lnSpc>
            </a:pPr>
            <a:r>
              <a:rPr lang="en-US" b="true" sz="7440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SECTION 8 SUR 8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474317" y="3845774"/>
            <a:ext cx="157170" cy="1490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3479"/>
              </a:lnSpc>
            </a:pPr>
            <a:r>
              <a:rPr lang="en-US" b="true" sz="5391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349245" y="4444105"/>
            <a:ext cx="10910055" cy="17353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31"/>
              </a:lnSpc>
            </a:pPr>
            <a:r>
              <a:rPr lang="en-US" b="true" sz="5391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ATELIER DE BRAINSTORMING ET DISCUSSION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6129509" y="6835802"/>
            <a:ext cx="47625" cy="5580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22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349245" y="6971591"/>
            <a:ext cx="10290919" cy="4058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Mis</a:t>
            </a:r>
            <a:r>
              <a:rPr lang="en-US" sz="2400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e en pratique sur des cas concrets et échanges.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0" y="898"/>
            <a:ext cx="5818831" cy="10286102"/>
            <a:chOff x="0" y="0"/>
            <a:chExt cx="4856439" cy="8584857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4856439" cy="8584819"/>
            </a:xfrm>
            <a:custGeom>
              <a:avLst/>
              <a:gdLst/>
              <a:ahLst/>
              <a:cxnLst/>
              <a:rect r="r" b="b" t="t" l="l"/>
              <a:pathLst>
                <a:path h="8584819" w="4856439">
                  <a:moveTo>
                    <a:pt x="0" y="0"/>
                  </a:moveTo>
                  <a:lnTo>
                    <a:pt x="4856439" y="0"/>
                  </a:lnTo>
                  <a:lnTo>
                    <a:pt x="4856439" y="8584819"/>
                  </a:lnTo>
                  <a:lnTo>
                    <a:pt x="0" y="8584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9009" t="0" r="-8839" b="0"/>
              </a:stretch>
            </a:blipFill>
          </p:spPr>
        </p:sp>
      </p:grpSp>
      <p:sp>
        <p:nvSpPr>
          <p:cNvPr name="TextBox 20" id="20"/>
          <p:cNvSpPr txBox="true"/>
          <p:nvPr/>
        </p:nvSpPr>
        <p:spPr>
          <a:xfrm rot="0">
            <a:off x="7429222" y="7760984"/>
            <a:ext cx="53076" cy="584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22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</p:spTree>
  </p:cSld>
  <p:clrMapOvr>
    <a:masterClrMapping/>
  </p:clrMapOvr>
</p:sld>
</file>

<file path=ppt/slides/slide79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25513" y="5888192"/>
            <a:ext cx="8282971" cy="619504"/>
            <a:chOff x="0" y="0"/>
            <a:chExt cx="5184775" cy="38778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60625" y="112873"/>
              <a:ext cx="13092" cy="23125"/>
            </a:xfrm>
            <a:custGeom>
              <a:avLst/>
              <a:gdLst/>
              <a:ahLst/>
              <a:cxnLst/>
              <a:rect r="r" b="b" t="t" l="l"/>
              <a:pathLst>
                <a:path h="23125" w="13092">
                  <a:moveTo>
                    <a:pt x="7142" y="3078"/>
                  </a:moveTo>
                  <a:cubicBezTo>
                    <a:pt x="7777" y="7142"/>
                    <a:pt x="8285" y="9047"/>
                    <a:pt x="8666" y="10444"/>
                  </a:cubicBezTo>
                  <a:lnTo>
                    <a:pt x="5237" y="11714"/>
                  </a:lnTo>
                  <a:lnTo>
                    <a:pt x="8539" y="10190"/>
                  </a:lnTo>
                  <a:cubicBezTo>
                    <a:pt x="9555" y="12349"/>
                    <a:pt x="10825" y="14889"/>
                    <a:pt x="12603" y="17683"/>
                  </a:cubicBezTo>
                  <a:cubicBezTo>
                    <a:pt x="13619" y="19461"/>
                    <a:pt x="12984" y="21620"/>
                    <a:pt x="11333" y="22636"/>
                  </a:cubicBezTo>
                  <a:cubicBezTo>
                    <a:pt x="9682" y="23652"/>
                    <a:pt x="7396" y="23017"/>
                    <a:pt x="6380" y="21366"/>
                  </a:cubicBezTo>
                  <a:cubicBezTo>
                    <a:pt x="4602" y="18318"/>
                    <a:pt x="3205" y="15651"/>
                    <a:pt x="2062" y="13111"/>
                  </a:cubicBezTo>
                  <a:cubicBezTo>
                    <a:pt x="2062" y="12984"/>
                    <a:pt x="1935" y="12984"/>
                    <a:pt x="1935" y="12857"/>
                  </a:cubicBezTo>
                  <a:cubicBezTo>
                    <a:pt x="1300" y="10952"/>
                    <a:pt x="665" y="8539"/>
                    <a:pt x="30" y="4094"/>
                  </a:cubicBezTo>
                  <a:cubicBezTo>
                    <a:pt x="-224" y="2062"/>
                    <a:pt x="1173" y="284"/>
                    <a:pt x="3078" y="30"/>
                  </a:cubicBezTo>
                  <a:cubicBezTo>
                    <a:pt x="4983" y="-224"/>
                    <a:pt x="6888" y="1173"/>
                    <a:pt x="7142" y="3078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86938" y="197382"/>
              <a:ext cx="32058" cy="36045"/>
            </a:xfrm>
            <a:custGeom>
              <a:avLst/>
              <a:gdLst/>
              <a:ahLst/>
              <a:cxnLst/>
              <a:rect r="r" b="b" t="t" l="l"/>
              <a:pathLst>
                <a:path h="36045" w="32058">
                  <a:moveTo>
                    <a:pt x="28073" y="2136"/>
                  </a:moveTo>
                  <a:cubicBezTo>
                    <a:pt x="29851" y="5311"/>
                    <a:pt x="30994" y="7978"/>
                    <a:pt x="31756" y="11153"/>
                  </a:cubicBezTo>
                  <a:cubicBezTo>
                    <a:pt x="31756" y="11280"/>
                    <a:pt x="31883" y="11534"/>
                    <a:pt x="31883" y="11661"/>
                  </a:cubicBezTo>
                  <a:cubicBezTo>
                    <a:pt x="32264" y="14963"/>
                    <a:pt x="32010" y="18265"/>
                    <a:pt x="31248" y="21440"/>
                  </a:cubicBezTo>
                  <a:cubicBezTo>
                    <a:pt x="31248" y="21567"/>
                    <a:pt x="31121" y="21821"/>
                    <a:pt x="31121" y="21948"/>
                  </a:cubicBezTo>
                  <a:cubicBezTo>
                    <a:pt x="29978" y="24615"/>
                    <a:pt x="28200" y="27536"/>
                    <a:pt x="26168" y="29822"/>
                  </a:cubicBezTo>
                  <a:cubicBezTo>
                    <a:pt x="26041" y="29949"/>
                    <a:pt x="25914" y="30076"/>
                    <a:pt x="25787" y="30203"/>
                  </a:cubicBezTo>
                  <a:cubicBezTo>
                    <a:pt x="23247" y="32235"/>
                    <a:pt x="20834" y="33632"/>
                    <a:pt x="17786" y="34902"/>
                  </a:cubicBezTo>
                  <a:cubicBezTo>
                    <a:pt x="17659" y="34902"/>
                    <a:pt x="17532" y="35029"/>
                    <a:pt x="17405" y="35029"/>
                  </a:cubicBezTo>
                  <a:cubicBezTo>
                    <a:pt x="15119" y="35664"/>
                    <a:pt x="13087" y="35918"/>
                    <a:pt x="10420" y="36045"/>
                  </a:cubicBezTo>
                  <a:cubicBezTo>
                    <a:pt x="10420" y="36045"/>
                    <a:pt x="10293" y="36045"/>
                    <a:pt x="10293" y="36045"/>
                  </a:cubicBezTo>
                  <a:lnTo>
                    <a:pt x="3689" y="36045"/>
                  </a:lnTo>
                  <a:cubicBezTo>
                    <a:pt x="1657" y="36045"/>
                    <a:pt x="133" y="34394"/>
                    <a:pt x="6" y="32489"/>
                  </a:cubicBezTo>
                  <a:cubicBezTo>
                    <a:pt x="-121" y="30584"/>
                    <a:pt x="1657" y="28933"/>
                    <a:pt x="3562" y="28806"/>
                  </a:cubicBezTo>
                  <a:lnTo>
                    <a:pt x="10166" y="28806"/>
                  </a:lnTo>
                  <a:lnTo>
                    <a:pt x="10166" y="32362"/>
                  </a:lnTo>
                  <a:lnTo>
                    <a:pt x="9912" y="28806"/>
                  </a:lnTo>
                  <a:cubicBezTo>
                    <a:pt x="12198" y="28679"/>
                    <a:pt x="13849" y="28425"/>
                    <a:pt x="15500" y="28044"/>
                  </a:cubicBezTo>
                  <a:lnTo>
                    <a:pt x="16389" y="31473"/>
                  </a:lnTo>
                  <a:lnTo>
                    <a:pt x="14992" y="28171"/>
                  </a:lnTo>
                  <a:cubicBezTo>
                    <a:pt x="17278" y="27282"/>
                    <a:pt x="19056" y="26139"/>
                    <a:pt x="21088" y="24615"/>
                  </a:cubicBezTo>
                  <a:lnTo>
                    <a:pt x="23374" y="27409"/>
                  </a:lnTo>
                  <a:lnTo>
                    <a:pt x="20707" y="24996"/>
                  </a:lnTo>
                  <a:cubicBezTo>
                    <a:pt x="22231" y="23345"/>
                    <a:pt x="23501" y="21059"/>
                    <a:pt x="24390" y="19027"/>
                  </a:cubicBezTo>
                  <a:lnTo>
                    <a:pt x="27692" y="20424"/>
                  </a:lnTo>
                  <a:lnTo>
                    <a:pt x="24263" y="19535"/>
                  </a:lnTo>
                  <a:cubicBezTo>
                    <a:pt x="24898" y="17376"/>
                    <a:pt x="25025" y="14963"/>
                    <a:pt x="24771" y="12296"/>
                  </a:cubicBezTo>
                  <a:lnTo>
                    <a:pt x="28327" y="11915"/>
                  </a:lnTo>
                  <a:lnTo>
                    <a:pt x="24898" y="12804"/>
                  </a:lnTo>
                  <a:cubicBezTo>
                    <a:pt x="24263" y="10264"/>
                    <a:pt x="23374" y="8105"/>
                    <a:pt x="21850" y="5438"/>
                  </a:cubicBezTo>
                  <a:cubicBezTo>
                    <a:pt x="20834" y="3660"/>
                    <a:pt x="21469" y="1501"/>
                    <a:pt x="23247" y="485"/>
                  </a:cubicBezTo>
                  <a:cubicBezTo>
                    <a:pt x="25025" y="-531"/>
                    <a:pt x="27184" y="104"/>
                    <a:pt x="28200" y="1882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70866" y="187598"/>
              <a:ext cx="27185" cy="45955"/>
            </a:xfrm>
            <a:custGeom>
              <a:avLst/>
              <a:gdLst/>
              <a:ahLst/>
              <a:cxnLst/>
              <a:rect r="r" b="b" t="t" l="l"/>
              <a:pathLst>
                <a:path h="45955" w="27185">
                  <a:moveTo>
                    <a:pt x="23495" y="45956"/>
                  </a:moveTo>
                  <a:cubicBezTo>
                    <a:pt x="19431" y="45829"/>
                    <a:pt x="16129" y="45321"/>
                    <a:pt x="12319" y="43924"/>
                  </a:cubicBezTo>
                  <a:cubicBezTo>
                    <a:pt x="12065" y="43797"/>
                    <a:pt x="11938" y="43797"/>
                    <a:pt x="11684" y="43670"/>
                  </a:cubicBezTo>
                  <a:cubicBezTo>
                    <a:pt x="8890" y="42146"/>
                    <a:pt x="6350" y="40241"/>
                    <a:pt x="4064" y="37574"/>
                  </a:cubicBezTo>
                  <a:cubicBezTo>
                    <a:pt x="3937" y="37447"/>
                    <a:pt x="3810" y="37193"/>
                    <a:pt x="3683" y="37066"/>
                  </a:cubicBezTo>
                  <a:cubicBezTo>
                    <a:pt x="1651" y="33637"/>
                    <a:pt x="508" y="30335"/>
                    <a:pt x="0" y="27541"/>
                  </a:cubicBezTo>
                  <a:cubicBezTo>
                    <a:pt x="0" y="27287"/>
                    <a:pt x="0" y="27033"/>
                    <a:pt x="0" y="26779"/>
                  </a:cubicBezTo>
                  <a:cubicBezTo>
                    <a:pt x="127" y="24112"/>
                    <a:pt x="635" y="20810"/>
                    <a:pt x="1651" y="17762"/>
                  </a:cubicBezTo>
                  <a:cubicBezTo>
                    <a:pt x="1651" y="17635"/>
                    <a:pt x="1778" y="17508"/>
                    <a:pt x="1778" y="17381"/>
                  </a:cubicBezTo>
                  <a:cubicBezTo>
                    <a:pt x="2921" y="14841"/>
                    <a:pt x="4191" y="12555"/>
                    <a:pt x="10668" y="1760"/>
                  </a:cubicBezTo>
                  <a:cubicBezTo>
                    <a:pt x="11684" y="109"/>
                    <a:pt x="13970" y="-526"/>
                    <a:pt x="15621" y="490"/>
                  </a:cubicBezTo>
                  <a:cubicBezTo>
                    <a:pt x="17272" y="1506"/>
                    <a:pt x="17907" y="3792"/>
                    <a:pt x="16891" y="5443"/>
                  </a:cubicBezTo>
                  <a:cubicBezTo>
                    <a:pt x="10414" y="16238"/>
                    <a:pt x="9398" y="18143"/>
                    <a:pt x="8382" y="20302"/>
                  </a:cubicBezTo>
                  <a:lnTo>
                    <a:pt x="5080" y="18778"/>
                  </a:lnTo>
                  <a:lnTo>
                    <a:pt x="8509" y="19921"/>
                  </a:lnTo>
                  <a:cubicBezTo>
                    <a:pt x="7747" y="22461"/>
                    <a:pt x="7239" y="25001"/>
                    <a:pt x="7112" y="27033"/>
                  </a:cubicBezTo>
                  <a:lnTo>
                    <a:pt x="3556" y="26906"/>
                  </a:lnTo>
                  <a:lnTo>
                    <a:pt x="7112" y="26271"/>
                  </a:lnTo>
                  <a:cubicBezTo>
                    <a:pt x="7366" y="28049"/>
                    <a:pt x="8255" y="30589"/>
                    <a:pt x="9906" y="33383"/>
                  </a:cubicBezTo>
                  <a:lnTo>
                    <a:pt x="6858" y="35161"/>
                  </a:lnTo>
                  <a:lnTo>
                    <a:pt x="9525" y="32748"/>
                  </a:lnTo>
                  <a:cubicBezTo>
                    <a:pt x="11303" y="34780"/>
                    <a:pt x="13081" y="36177"/>
                    <a:pt x="15240" y="37320"/>
                  </a:cubicBezTo>
                  <a:lnTo>
                    <a:pt x="13462" y="40495"/>
                  </a:lnTo>
                  <a:lnTo>
                    <a:pt x="14605" y="37066"/>
                  </a:lnTo>
                  <a:cubicBezTo>
                    <a:pt x="17653" y="38082"/>
                    <a:pt x="20320" y="38590"/>
                    <a:pt x="23749" y="38717"/>
                  </a:cubicBezTo>
                  <a:cubicBezTo>
                    <a:pt x="25781" y="38717"/>
                    <a:pt x="27305" y="40495"/>
                    <a:pt x="27178" y="42400"/>
                  </a:cubicBezTo>
                  <a:cubicBezTo>
                    <a:pt x="27051" y="44305"/>
                    <a:pt x="25400" y="45956"/>
                    <a:pt x="23495" y="45829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14046" y="63500"/>
              <a:ext cx="62103" cy="7112"/>
            </a:xfrm>
            <a:custGeom>
              <a:avLst/>
              <a:gdLst/>
              <a:ahLst/>
              <a:cxnLst/>
              <a:rect r="r" b="b" t="t" l="l"/>
              <a:pathLst>
                <a:path h="7112" w="62103">
                  <a:moveTo>
                    <a:pt x="3556" y="0"/>
                  </a:moveTo>
                  <a:lnTo>
                    <a:pt x="58547" y="0"/>
                  </a:lnTo>
                  <a:cubicBezTo>
                    <a:pt x="60579" y="0"/>
                    <a:pt x="62103" y="1651"/>
                    <a:pt x="62103" y="3556"/>
                  </a:cubicBezTo>
                  <a:cubicBezTo>
                    <a:pt x="62103" y="5461"/>
                    <a:pt x="60452" y="7112"/>
                    <a:pt x="58547" y="7112"/>
                  </a:cubicBezTo>
                  <a:lnTo>
                    <a:pt x="3556" y="7112"/>
                  </a:lnTo>
                  <a:cubicBezTo>
                    <a:pt x="1524" y="7112"/>
                    <a:pt x="0" y="5461"/>
                    <a:pt x="0" y="3556"/>
                  </a:cubicBezTo>
                  <a:cubicBezTo>
                    <a:pt x="0" y="1651"/>
                    <a:pt x="1524" y="0"/>
                    <a:pt x="3556" y="0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91059" y="226442"/>
              <a:ext cx="102997" cy="7112"/>
            </a:xfrm>
            <a:custGeom>
              <a:avLst/>
              <a:gdLst/>
              <a:ahLst/>
              <a:cxnLst/>
              <a:rect r="r" b="b" t="t" l="l"/>
              <a:pathLst>
                <a:path h="7112" w="102997">
                  <a:moveTo>
                    <a:pt x="99441" y="7112"/>
                  </a:moveTo>
                  <a:lnTo>
                    <a:pt x="3556" y="7112"/>
                  </a:lnTo>
                  <a:cubicBezTo>
                    <a:pt x="1524" y="7112"/>
                    <a:pt x="0" y="5461"/>
                    <a:pt x="0" y="3556"/>
                  </a:cubicBezTo>
                  <a:cubicBezTo>
                    <a:pt x="0" y="1651"/>
                    <a:pt x="1651" y="0"/>
                    <a:pt x="3556" y="0"/>
                  </a:cubicBezTo>
                  <a:lnTo>
                    <a:pt x="99441" y="0"/>
                  </a:lnTo>
                  <a:cubicBezTo>
                    <a:pt x="101473" y="0"/>
                    <a:pt x="102997" y="1651"/>
                    <a:pt x="102997" y="3556"/>
                  </a:cubicBezTo>
                  <a:cubicBezTo>
                    <a:pt x="102997" y="5461"/>
                    <a:pt x="101346" y="7112"/>
                    <a:pt x="99441" y="7112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81045" y="125749"/>
              <a:ext cx="44667" cy="69051"/>
            </a:xfrm>
            <a:custGeom>
              <a:avLst/>
              <a:gdLst/>
              <a:ahLst/>
              <a:cxnLst/>
              <a:rect r="r" b="b" t="t" l="l"/>
              <a:pathLst>
                <a:path h="69051" w="44667">
                  <a:moveTo>
                    <a:pt x="489" y="63482"/>
                  </a:moveTo>
                  <a:lnTo>
                    <a:pt x="37954" y="1759"/>
                  </a:lnTo>
                  <a:cubicBezTo>
                    <a:pt x="38970" y="108"/>
                    <a:pt x="41256" y="-527"/>
                    <a:pt x="42907" y="489"/>
                  </a:cubicBezTo>
                  <a:cubicBezTo>
                    <a:pt x="44558" y="1505"/>
                    <a:pt x="45193" y="3791"/>
                    <a:pt x="44177" y="5442"/>
                  </a:cubicBezTo>
                  <a:lnTo>
                    <a:pt x="6712" y="67292"/>
                  </a:lnTo>
                  <a:cubicBezTo>
                    <a:pt x="5696" y="68943"/>
                    <a:pt x="3410" y="69578"/>
                    <a:pt x="1759" y="68562"/>
                  </a:cubicBezTo>
                  <a:cubicBezTo>
                    <a:pt x="108" y="67546"/>
                    <a:pt x="-527" y="65260"/>
                    <a:pt x="489" y="63609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160655" y="63500"/>
              <a:ext cx="7112" cy="56388"/>
            </a:xfrm>
            <a:custGeom>
              <a:avLst/>
              <a:gdLst/>
              <a:ahLst/>
              <a:cxnLst/>
              <a:rect r="r" b="b" t="t" l="l"/>
              <a:pathLst>
                <a:path h="56388" w="7112">
                  <a:moveTo>
                    <a:pt x="7112" y="3556"/>
                  </a:moveTo>
                  <a:lnTo>
                    <a:pt x="7112" y="52832"/>
                  </a:lnTo>
                  <a:cubicBezTo>
                    <a:pt x="7112" y="54864"/>
                    <a:pt x="5461" y="56388"/>
                    <a:pt x="3556" y="56388"/>
                  </a:cubicBezTo>
                  <a:cubicBezTo>
                    <a:pt x="1651" y="56388"/>
                    <a:pt x="0" y="54737"/>
                    <a:pt x="0" y="52832"/>
                  </a:cubicBezTo>
                  <a:lnTo>
                    <a:pt x="0" y="3556"/>
                  </a:lnTo>
                  <a:cubicBezTo>
                    <a:pt x="0" y="1524"/>
                    <a:pt x="1651" y="0"/>
                    <a:pt x="3556" y="0"/>
                  </a:cubicBezTo>
                  <a:cubicBezTo>
                    <a:pt x="5461" y="0"/>
                    <a:pt x="7112" y="1651"/>
                    <a:pt x="7112" y="3556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118354" y="109601"/>
              <a:ext cx="11340" cy="23378"/>
            </a:xfrm>
            <a:custGeom>
              <a:avLst/>
              <a:gdLst/>
              <a:ahLst/>
              <a:cxnLst/>
              <a:rect r="r" b="b" t="t" l="l"/>
              <a:pathLst>
                <a:path h="23378" w="11340">
                  <a:moveTo>
                    <a:pt x="645" y="17907"/>
                  </a:moveTo>
                  <a:cubicBezTo>
                    <a:pt x="3185" y="13462"/>
                    <a:pt x="4455" y="8763"/>
                    <a:pt x="4201" y="3683"/>
                  </a:cubicBezTo>
                  <a:cubicBezTo>
                    <a:pt x="4074" y="1651"/>
                    <a:pt x="5725" y="0"/>
                    <a:pt x="7630" y="0"/>
                  </a:cubicBezTo>
                  <a:cubicBezTo>
                    <a:pt x="9535" y="0"/>
                    <a:pt x="11313" y="1524"/>
                    <a:pt x="11313" y="3429"/>
                  </a:cubicBezTo>
                  <a:cubicBezTo>
                    <a:pt x="11567" y="9906"/>
                    <a:pt x="10043" y="16002"/>
                    <a:pt x="6741" y="21590"/>
                  </a:cubicBezTo>
                  <a:cubicBezTo>
                    <a:pt x="5725" y="23368"/>
                    <a:pt x="3566" y="23876"/>
                    <a:pt x="1788" y="22860"/>
                  </a:cubicBezTo>
                  <a:cubicBezTo>
                    <a:pt x="10" y="21844"/>
                    <a:pt x="-498" y="19685"/>
                    <a:pt x="518" y="17907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22555" y="63627"/>
              <a:ext cx="7112" cy="53086"/>
            </a:xfrm>
            <a:custGeom>
              <a:avLst/>
              <a:gdLst/>
              <a:ahLst/>
              <a:cxnLst/>
              <a:rect r="r" b="b" t="t" l="l"/>
              <a:pathLst>
                <a:path h="53086" w="7112">
                  <a:moveTo>
                    <a:pt x="0" y="49530"/>
                  </a:moveTo>
                  <a:lnTo>
                    <a:pt x="0" y="3556"/>
                  </a:lnTo>
                  <a:cubicBezTo>
                    <a:pt x="0" y="1524"/>
                    <a:pt x="1651" y="0"/>
                    <a:pt x="3556" y="0"/>
                  </a:cubicBezTo>
                  <a:cubicBezTo>
                    <a:pt x="5461" y="0"/>
                    <a:pt x="7112" y="1651"/>
                    <a:pt x="7112" y="3556"/>
                  </a:cubicBezTo>
                  <a:lnTo>
                    <a:pt x="7112" y="49530"/>
                  </a:lnTo>
                  <a:cubicBezTo>
                    <a:pt x="7112" y="51562"/>
                    <a:pt x="5461" y="53086"/>
                    <a:pt x="3556" y="53086"/>
                  </a:cubicBezTo>
                  <a:cubicBezTo>
                    <a:pt x="1651" y="53086"/>
                    <a:pt x="0" y="51435"/>
                    <a:pt x="0" y="49530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66360" y="128642"/>
              <a:ext cx="49042" cy="76220"/>
            </a:xfrm>
            <a:custGeom>
              <a:avLst/>
              <a:gdLst/>
              <a:ahLst/>
              <a:cxnLst/>
              <a:rect r="r" b="b" t="t" l="l"/>
              <a:pathLst>
                <a:path h="76220" w="49042">
                  <a:moveTo>
                    <a:pt x="6741" y="1787"/>
                  </a:moveTo>
                  <a:lnTo>
                    <a:pt x="48524" y="70749"/>
                  </a:lnTo>
                  <a:cubicBezTo>
                    <a:pt x="49540" y="72400"/>
                    <a:pt x="49032" y="74686"/>
                    <a:pt x="47254" y="75702"/>
                  </a:cubicBezTo>
                  <a:cubicBezTo>
                    <a:pt x="45476" y="76718"/>
                    <a:pt x="43317" y="76210"/>
                    <a:pt x="42301" y="74432"/>
                  </a:cubicBezTo>
                  <a:lnTo>
                    <a:pt x="518" y="5470"/>
                  </a:lnTo>
                  <a:cubicBezTo>
                    <a:pt x="-498" y="3819"/>
                    <a:pt x="10" y="1533"/>
                    <a:pt x="1788" y="517"/>
                  </a:cubicBezTo>
                  <a:cubicBezTo>
                    <a:pt x="3566" y="-499"/>
                    <a:pt x="5725" y="9"/>
                    <a:pt x="6741" y="1787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63500" y="305182"/>
              <a:ext cx="5057775" cy="19050"/>
            </a:xfrm>
            <a:custGeom>
              <a:avLst/>
              <a:gdLst/>
              <a:ahLst/>
              <a:cxnLst/>
              <a:rect r="r" b="b" t="t" l="l"/>
              <a:pathLst>
                <a:path h="19050" w="5057775">
                  <a:moveTo>
                    <a:pt x="0" y="0"/>
                  </a:moveTo>
                  <a:lnTo>
                    <a:pt x="5057775" y="0"/>
                  </a:lnTo>
                  <a:lnTo>
                    <a:pt x="5057775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819822" y="3423126"/>
            <a:ext cx="8288677" cy="604241"/>
            <a:chOff x="0" y="0"/>
            <a:chExt cx="5188344" cy="378231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176403" y="102508"/>
              <a:ext cx="23222" cy="8109"/>
            </a:xfrm>
            <a:custGeom>
              <a:avLst/>
              <a:gdLst/>
              <a:ahLst/>
              <a:cxnLst/>
              <a:rect r="r" b="b" t="t" l="l"/>
              <a:pathLst>
                <a:path h="8109" w="23222">
                  <a:moveTo>
                    <a:pt x="21590" y="6459"/>
                  </a:moveTo>
                  <a:cubicBezTo>
                    <a:pt x="19050" y="8110"/>
                    <a:pt x="16510" y="8110"/>
                    <a:pt x="3556" y="8110"/>
                  </a:cubicBezTo>
                  <a:cubicBezTo>
                    <a:pt x="1524" y="8110"/>
                    <a:pt x="0" y="6459"/>
                    <a:pt x="0" y="4554"/>
                  </a:cubicBezTo>
                  <a:cubicBezTo>
                    <a:pt x="0" y="2649"/>
                    <a:pt x="1651" y="998"/>
                    <a:pt x="3556" y="998"/>
                  </a:cubicBezTo>
                  <a:cubicBezTo>
                    <a:pt x="18161" y="998"/>
                    <a:pt x="17526" y="617"/>
                    <a:pt x="17653" y="617"/>
                  </a:cubicBezTo>
                  <a:cubicBezTo>
                    <a:pt x="19304" y="-526"/>
                    <a:pt x="21463" y="-18"/>
                    <a:pt x="22606" y="1633"/>
                  </a:cubicBezTo>
                  <a:cubicBezTo>
                    <a:pt x="23749" y="3284"/>
                    <a:pt x="23241" y="5443"/>
                    <a:pt x="21590" y="6586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175895" y="86701"/>
              <a:ext cx="7533" cy="23789"/>
            </a:xfrm>
            <a:custGeom>
              <a:avLst/>
              <a:gdLst/>
              <a:ahLst/>
              <a:cxnLst/>
              <a:rect r="r" b="b" t="t" l="l"/>
              <a:pathLst>
                <a:path h="23789" w="7533">
                  <a:moveTo>
                    <a:pt x="7112" y="4994"/>
                  </a:moveTo>
                  <a:cubicBezTo>
                    <a:pt x="7112" y="4867"/>
                    <a:pt x="7239" y="4740"/>
                    <a:pt x="7239" y="4740"/>
                  </a:cubicBezTo>
                  <a:cubicBezTo>
                    <a:pt x="7112" y="5375"/>
                    <a:pt x="6985" y="7788"/>
                    <a:pt x="7112" y="20234"/>
                  </a:cubicBezTo>
                  <a:cubicBezTo>
                    <a:pt x="7112" y="22266"/>
                    <a:pt x="5461" y="23790"/>
                    <a:pt x="3556" y="23790"/>
                  </a:cubicBezTo>
                  <a:cubicBezTo>
                    <a:pt x="1651" y="23790"/>
                    <a:pt x="0" y="22139"/>
                    <a:pt x="0" y="20234"/>
                  </a:cubicBezTo>
                  <a:cubicBezTo>
                    <a:pt x="0" y="8423"/>
                    <a:pt x="0" y="4867"/>
                    <a:pt x="381" y="3470"/>
                  </a:cubicBezTo>
                  <a:cubicBezTo>
                    <a:pt x="508" y="2835"/>
                    <a:pt x="635" y="2454"/>
                    <a:pt x="762" y="2073"/>
                  </a:cubicBezTo>
                  <a:cubicBezTo>
                    <a:pt x="1651" y="295"/>
                    <a:pt x="3683" y="-468"/>
                    <a:pt x="5461" y="295"/>
                  </a:cubicBezTo>
                  <a:cubicBezTo>
                    <a:pt x="7239" y="1057"/>
                    <a:pt x="8001" y="3216"/>
                    <a:pt x="7239" y="4994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144653" y="145257"/>
              <a:ext cx="88543" cy="88201"/>
            </a:xfrm>
            <a:custGeom>
              <a:avLst/>
              <a:gdLst/>
              <a:ahLst/>
              <a:cxnLst/>
              <a:rect r="r" b="b" t="t" l="l"/>
              <a:pathLst>
                <a:path h="88201" w="88543">
                  <a:moveTo>
                    <a:pt x="65913" y="82836"/>
                  </a:moveTo>
                  <a:cubicBezTo>
                    <a:pt x="62103" y="84741"/>
                    <a:pt x="58547" y="86011"/>
                    <a:pt x="54610" y="87154"/>
                  </a:cubicBezTo>
                  <a:cubicBezTo>
                    <a:pt x="54483" y="87154"/>
                    <a:pt x="54356" y="87154"/>
                    <a:pt x="54229" y="87281"/>
                  </a:cubicBezTo>
                  <a:cubicBezTo>
                    <a:pt x="50038" y="88043"/>
                    <a:pt x="46736" y="88297"/>
                    <a:pt x="41783" y="88170"/>
                  </a:cubicBezTo>
                  <a:cubicBezTo>
                    <a:pt x="41656" y="88170"/>
                    <a:pt x="41529" y="88170"/>
                    <a:pt x="41402" y="88170"/>
                  </a:cubicBezTo>
                  <a:cubicBezTo>
                    <a:pt x="37211" y="87662"/>
                    <a:pt x="33020" y="86773"/>
                    <a:pt x="29210" y="85503"/>
                  </a:cubicBezTo>
                  <a:cubicBezTo>
                    <a:pt x="29083" y="85503"/>
                    <a:pt x="28956" y="85376"/>
                    <a:pt x="28829" y="85376"/>
                  </a:cubicBezTo>
                  <a:cubicBezTo>
                    <a:pt x="24892" y="83725"/>
                    <a:pt x="21209" y="81693"/>
                    <a:pt x="17653" y="79280"/>
                  </a:cubicBezTo>
                  <a:cubicBezTo>
                    <a:pt x="17526" y="79153"/>
                    <a:pt x="17526" y="79153"/>
                    <a:pt x="17399" y="79026"/>
                  </a:cubicBezTo>
                  <a:cubicBezTo>
                    <a:pt x="14351" y="76486"/>
                    <a:pt x="11557" y="73565"/>
                    <a:pt x="8509" y="69882"/>
                  </a:cubicBezTo>
                  <a:cubicBezTo>
                    <a:pt x="8382" y="69755"/>
                    <a:pt x="8382" y="69755"/>
                    <a:pt x="8255" y="69628"/>
                  </a:cubicBezTo>
                  <a:cubicBezTo>
                    <a:pt x="6096" y="66453"/>
                    <a:pt x="4064" y="62389"/>
                    <a:pt x="2540" y="58706"/>
                  </a:cubicBezTo>
                  <a:cubicBezTo>
                    <a:pt x="2540" y="58579"/>
                    <a:pt x="2413" y="58452"/>
                    <a:pt x="2413" y="58325"/>
                  </a:cubicBezTo>
                  <a:cubicBezTo>
                    <a:pt x="1270" y="54515"/>
                    <a:pt x="381" y="49943"/>
                    <a:pt x="0" y="45498"/>
                  </a:cubicBezTo>
                  <a:cubicBezTo>
                    <a:pt x="0" y="45371"/>
                    <a:pt x="0" y="45244"/>
                    <a:pt x="0" y="45117"/>
                  </a:cubicBezTo>
                  <a:cubicBezTo>
                    <a:pt x="0" y="40672"/>
                    <a:pt x="508" y="36481"/>
                    <a:pt x="1270" y="32671"/>
                  </a:cubicBezTo>
                  <a:cubicBezTo>
                    <a:pt x="1270" y="32544"/>
                    <a:pt x="1270" y="32417"/>
                    <a:pt x="1397" y="32290"/>
                  </a:cubicBezTo>
                  <a:cubicBezTo>
                    <a:pt x="2667" y="28099"/>
                    <a:pt x="4191" y="24670"/>
                    <a:pt x="6350" y="20733"/>
                  </a:cubicBezTo>
                  <a:cubicBezTo>
                    <a:pt x="6350" y="20606"/>
                    <a:pt x="6477" y="20479"/>
                    <a:pt x="6604" y="20352"/>
                  </a:cubicBezTo>
                  <a:cubicBezTo>
                    <a:pt x="8890" y="17050"/>
                    <a:pt x="11684" y="13748"/>
                    <a:pt x="14732" y="10827"/>
                  </a:cubicBezTo>
                  <a:cubicBezTo>
                    <a:pt x="14859" y="10700"/>
                    <a:pt x="14859" y="10700"/>
                    <a:pt x="14986" y="10573"/>
                  </a:cubicBezTo>
                  <a:cubicBezTo>
                    <a:pt x="17780" y="8287"/>
                    <a:pt x="21590" y="5874"/>
                    <a:pt x="25400" y="3842"/>
                  </a:cubicBezTo>
                  <a:cubicBezTo>
                    <a:pt x="25527" y="3842"/>
                    <a:pt x="25654" y="3715"/>
                    <a:pt x="25654" y="3715"/>
                  </a:cubicBezTo>
                  <a:cubicBezTo>
                    <a:pt x="29464" y="2191"/>
                    <a:pt x="33528" y="1048"/>
                    <a:pt x="37465" y="286"/>
                  </a:cubicBezTo>
                  <a:cubicBezTo>
                    <a:pt x="37592" y="286"/>
                    <a:pt x="37719" y="286"/>
                    <a:pt x="37846" y="286"/>
                  </a:cubicBezTo>
                  <a:cubicBezTo>
                    <a:pt x="42291" y="-95"/>
                    <a:pt x="46482" y="-95"/>
                    <a:pt x="50546" y="286"/>
                  </a:cubicBezTo>
                  <a:cubicBezTo>
                    <a:pt x="50673" y="286"/>
                    <a:pt x="50800" y="286"/>
                    <a:pt x="50927" y="286"/>
                  </a:cubicBezTo>
                  <a:cubicBezTo>
                    <a:pt x="55499" y="1175"/>
                    <a:pt x="59563" y="2445"/>
                    <a:pt x="63500" y="4096"/>
                  </a:cubicBezTo>
                  <a:cubicBezTo>
                    <a:pt x="63627" y="4096"/>
                    <a:pt x="63754" y="4223"/>
                    <a:pt x="63754" y="4223"/>
                  </a:cubicBezTo>
                  <a:cubicBezTo>
                    <a:pt x="67437" y="6255"/>
                    <a:pt x="70993" y="8541"/>
                    <a:pt x="74295" y="11208"/>
                  </a:cubicBezTo>
                  <a:cubicBezTo>
                    <a:pt x="74422" y="11335"/>
                    <a:pt x="74422" y="11335"/>
                    <a:pt x="74549" y="11462"/>
                  </a:cubicBezTo>
                  <a:cubicBezTo>
                    <a:pt x="77470" y="14383"/>
                    <a:pt x="80010" y="17431"/>
                    <a:pt x="82550" y="21368"/>
                  </a:cubicBezTo>
                  <a:cubicBezTo>
                    <a:pt x="82677" y="21495"/>
                    <a:pt x="82677" y="21622"/>
                    <a:pt x="82804" y="21749"/>
                  </a:cubicBezTo>
                  <a:cubicBezTo>
                    <a:pt x="84836" y="25813"/>
                    <a:pt x="86360" y="29877"/>
                    <a:pt x="87503" y="33941"/>
                  </a:cubicBezTo>
                  <a:cubicBezTo>
                    <a:pt x="87503" y="34068"/>
                    <a:pt x="87503" y="34195"/>
                    <a:pt x="87630" y="34322"/>
                  </a:cubicBezTo>
                  <a:cubicBezTo>
                    <a:pt x="88265" y="38513"/>
                    <a:pt x="88646" y="42577"/>
                    <a:pt x="88519" y="47276"/>
                  </a:cubicBezTo>
                  <a:cubicBezTo>
                    <a:pt x="88519" y="47403"/>
                    <a:pt x="88519" y="47530"/>
                    <a:pt x="88519" y="47657"/>
                  </a:cubicBezTo>
                  <a:cubicBezTo>
                    <a:pt x="88011" y="51975"/>
                    <a:pt x="87122" y="55785"/>
                    <a:pt x="85725" y="59722"/>
                  </a:cubicBezTo>
                  <a:cubicBezTo>
                    <a:pt x="85725" y="59849"/>
                    <a:pt x="85598" y="59976"/>
                    <a:pt x="85598" y="60103"/>
                  </a:cubicBezTo>
                  <a:cubicBezTo>
                    <a:pt x="83947" y="63786"/>
                    <a:pt x="81788" y="67596"/>
                    <a:pt x="79502" y="70771"/>
                  </a:cubicBezTo>
                  <a:cubicBezTo>
                    <a:pt x="79375" y="70898"/>
                    <a:pt x="79375" y="70898"/>
                    <a:pt x="79248" y="71025"/>
                  </a:cubicBezTo>
                  <a:cubicBezTo>
                    <a:pt x="76454" y="74327"/>
                    <a:pt x="73533" y="76994"/>
                    <a:pt x="69850" y="79915"/>
                  </a:cubicBezTo>
                  <a:cubicBezTo>
                    <a:pt x="69723" y="80042"/>
                    <a:pt x="69596" y="80042"/>
                    <a:pt x="69596" y="80169"/>
                  </a:cubicBezTo>
                  <a:lnTo>
                    <a:pt x="65913" y="82455"/>
                  </a:lnTo>
                  <a:cubicBezTo>
                    <a:pt x="64262" y="83471"/>
                    <a:pt x="61976" y="82963"/>
                    <a:pt x="60960" y="81312"/>
                  </a:cubicBezTo>
                  <a:cubicBezTo>
                    <a:pt x="59944" y="79661"/>
                    <a:pt x="60452" y="77375"/>
                    <a:pt x="62103" y="76359"/>
                  </a:cubicBezTo>
                  <a:lnTo>
                    <a:pt x="65786" y="74073"/>
                  </a:lnTo>
                  <a:lnTo>
                    <a:pt x="67691" y="77121"/>
                  </a:lnTo>
                  <a:lnTo>
                    <a:pt x="65532" y="74327"/>
                  </a:lnTo>
                  <a:cubicBezTo>
                    <a:pt x="68834" y="71787"/>
                    <a:pt x="71374" y="69374"/>
                    <a:pt x="73914" y="66453"/>
                  </a:cubicBezTo>
                  <a:lnTo>
                    <a:pt x="76581" y="68739"/>
                  </a:lnTo>
                  <a:lnTo>
                    <a:pt x="73660" y="66707"/>
                  </a:lnTo>
                  <a:cubicBezTo>
                    <a:pt x="75692" y="63786"/>
                    <a:pt x="77597" y="60611"/>
                    <a:pt x="79121" y="57309"/>
                  </a:cubicBezTo>
                  <a:lnTo>
                    <a:pt x="82423" y="58833"/>
                  </a:lnTo>
                  <a:lnTo>
                    <a:pt x="78994" y="57690"/>
                  </a:lnTo>
                  <a:cubicBezTo>
                    <a:pt x="80137" y="54134"/>
                    <a:pt x="81026" y="50705"/>
                    <a:pt x="81407" y="47022"/>
                  </a:cubicBezTo>
                  <a:lnTo>
                    <a:pt x="84963" y="47530"/>
                  </a:lnTo>
                  <a:lnTo>
                    <a:pt x="81407" y="47403"/>
                  </a:lnTo>
                  <a:cubicBezTo>
                    <a:pt x="81534" y="43085"/>
                    <a:pt x="81280" y="39529"/>
                    <a:pt x="80645" y="35846"/>
                  </a:cubicBezTo>
                  <a:lnTo>
                    <a:pt x="84201" y="35211"/>
                  </a:lnTo>
                  <a:lnTo>
                    <a:pt x="80772" y="36100"/>
                  </a:lnTo>
                  <a:cubicBezTo>
                    <a:pt x="79756" y="32417"/>
                    <a:pt x="78486" y="28861"/>
                    <a:pt x="76581" y="25178"/>
                  </a:cubicBezTo>
                  <a:lnTo>
                    <a:pt x="79756" y="23527"/>
                  </a:lnTo>
                  <a:lnTo>
                    <a:pt x="76708" y="25432"/>
                  </a:lnTo>
                  <a:cubicBezTo>
                    <a:pt x="74422" y="21876"/>
                    <a:pt x="72263" y="19209"/>
                    <a:pt x="69596" y="16669"/>
                  </a:cubicBezTo>
                  <a:lnTo>
                    <a:pt x="72136" y="14129"/>
                  </a:lnTo>
                  <a:lnTo>
                    <a:pt x="69850" y="16923"/>
                  </a:lnTo>
                  <a:cubicBezTo>
                    <a:pt x="66929" y="14510"/>
                    <a:pt x="63754" y="12478"/>
                    <a:pt x="60452" y="10700"/>
                  </a:cubicBezTo>
                  <a:lnTo>
                    <a:pt x="62103" y="7525"/>
                  </a:lnTo>
                  <a:lnTo>
                    <a:pt x="60706" y="10827"/>
                  </a:lnTo>
                  <a:cubicBezTo>
                    <a:pt x="57277" y="9430"/>
                    <a:pt x="53594" y="8287"/>
                    <a:pt x="49403" y="7398"/>
                  </a:cubicBezTo>
                  <a:lnTo>
                    <a:pt x="50165" y="3842"/>
                  </a:lnTo>
                  <a:lnTo>
                    <a:pt x="49784" y="7398"/>
                  </a:lnTo>
                  <a:cubicBezTo>
                    <a:pt x="46228" y="7017"/>
                    <a:pt x="42418" y="7017"/>
                    <a:pt x="38481" y="7398"/>
                  </a:cubicBezTo>
                  <a:lnTo>
                    <a:pt x="38100" y="3842"/>
                  </a:lnTo>
                  <a:lnTo>
                    <a:pt x="38735" y="7398"/>
                  </a:lnTo>
                  <a:cubicBezTo>
                    <a:pt x="35179" y="8033"/>
                    <a:pt x="31623" y="9176"/>
                    <a:pt x="28194" y="10446"/>
                  </a:cubicBezTo>
                  <a:lnTo>
                    <a:pt x="26797" y="7144"/>
                  </a:lnTo>
                  <a:lnTo>
                    <a:pt x="28448" y="10319"/>
                  </a:lnTo>
                  <a:cubicBezTo>
                    <a:pt x="25019" y="12097"/>
                    <a:pt x="21590" y="14383"/>
                    <a:pt x="19177" y="16288"/>
                  </a:cubicBezTo>
                  <a:lnTo>
                    <a:pt x="16891" y="13494"/>
                  </a:lnTo>
                  <a:lnTo>
                    <a:pt x="19431" y="16034"/>
                  </a:lnTo>
                  <a:cubicBezTo>
                    <a:pt x="16637" y="18701"/>
                    <a:pt x="14224" y="21622"/>
                    <a:pt x="12192" y="24543"/>
                  </a:cubicBezTo>
                  <a:lnTo>
                    <a:pt x="9271" y="22511"/>
                  </a:lnTo>
                  <a:lnTo>
                    <a:pt x="12446" y="24289"/>
                  </a:lnTo>
                  <a:cubicBezTo>
                    <a:pt x="10541" y="27845"/>
                    <a:pt x="9271" y="30766"/>
                    <a:pt x="8128" y="34576"/>
                  </a:cubicBezTo>
                  <a:lnTo>
                    <a:pt x="4699" y="33560"/>
                  </a:lnTo>
                  <a:lnTo>
                    <a:pt x="8255" y="34322"/>
                  </a:lnTo>
                  <a:cubicBezTo>
                    <a:pt x="7620" y="37624"/>
                    <a:pt x="7112" y="41307"/>
                    <a:pt x="7112" y="45371"/>
                  </a:cubicBezTo>
                  <a:lnTo>
                    <a:pt x="3556" y="45371"/>
                  </a:lnTo>
                  <a:lnTo>
                    <a:pt x="7112" y="45117"/>
                  </a:lnTo>
                  <a:cubicBezTo>
                    <a:pt x="7493" y="49054"/>
                    <a:pt x="8255" y="53118"/>
                    <a:pt x="9271" y="56547"/>
                  </a:cubicBezTo>
                  <a:lnTo>
                    <a:pt x="5842" y="57563"/>
                  </a:lnTo>
                  <a:lnTo>
                    <a:pt x="9144" y="56166"/>
                  </a:lnTo>
                  <a:cubicBezTo>
                    <a:pt x="10414" y="59468"/>
                    <a:pt x="12319" y="63024"/>
                    <a:pt x="14224" y="65818"/>
                  </a:cubicBezTo>
                  <a:lnTo>
                    <a:pt x="11176" y="67850"/>
                  </a:lnTo>
                  <a:lnTo>
                    <a:pt x="13970" y="65564"/>
                  </a:lnTo>
                  <a:cubicBezTo>
                    <a:pt x="16764" y="68866"/>
                    <a:pt x="19177" y="71406"/>
                    <a:pt x="21844" y="73692"/>
                  </a:cubicBezTo>
                  <a:lnTo>
                    <a:pt x="19558" y="76486"/>
                  </a:lnTo>
                  <a:lnTo>
                    <a:pt x="21590" y="73565"/>
                  </a:lnTo>
                  <a:cubicBezTo>
                    <a:pt x="24765" y="75724"/>
                    <a:pt x="27940" y="77502"/>
                    <a:pt x="31496" y="79026"/>
                  </a:cubicBezTo>
                  <a:lnTo>
                    <a:pt x="30099" y="82328"/>
                  </a:lnTo>
                  <a:lnTo>
                    <a:pt x="31242" y="78899"/>
                  </a:lnTo>
                  <a:cubicBezTo>
                    <a:pt x="34671" y="80042"/>
                    <a:pt x="38354" y="80804"/>
                    <a:pt x="42037" y="81185"/>
                  </a:cubicBezTo>
                  <a:lnTo>
                    <a:pt x="41656" y="84741"/>
                  </a:lnTo>
                  <a:lnTo>
                    <a:pt x="41656" y="81185"/>
                  </a:lnTo>
                  <a:cubicBezTo>
                    <a:pt x="46228" y="81185"/>
                    <a:pt x="49149" y="80931"/>
                    <a:pt x="52705" y="80296"/>
                  </a:cubicBezTo>
                  <a:lnTo>
                    <a:pt x="53340" y="83852"/>
                  </a:lnTo>
                  <a:lnTo>
                    <a:pt x="52451" y="80423"/>
                  </a:lnTo>
                  <a:cubicBezTo>
                    <a:pt x="55880" y="79407"/>
                    <a:pt x="59055" y="78264"/>
                    <a:pt x="62484" y="76613"/>
                  </a:cubicBezTo>
                  <a:cubicBezTo>
                    <a:pt x="64262" y="75724"/>
                    <a:pt x="66421" y="76486"/>
                    <a:pt x="67310" y="78264"/>
                  </a:cubicBezTo>
                  <a:cubicBezTo>
                    <a:pt x="68199" y="80042"/>
                    <a:pt x="67437" y="82201"/>
                    <a:pt x="65659" y="83090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92225" y="79662"/>
              <a:ext cx="77415" cy="28647"/>
            </a:xfrm>
            <a:custGeom>
              <a:avLst/>
              <a:gdLst/>
              <a:ahLst/>
              <a:cxnLst/>
              <a:rect r="r" b="b" t="t" l="l"/>
              <a:pathLst>
                <a:path h="28647" w="77415">
                  <a:moveTo>
                    <a:pt x="739" y="22828"/>
                  </a:moveTo>
                  <a:cubicBezTo>
                    <a:pt x="4295" y="18764"/>
                    <a:pt x="7724" y="15335"/>
                    <a:pt x="11661" y="12160"/>
                  </a:cubicBezTo>
                  <a:cubicBezTo>
                    <a:pt x="11788" y="12033"/>
                    <a:pt x="11788" y="12033"/>
                    <a:pt x="11915" y="12033"/>
                  </a:cubicBezTo>
                  <a:cubicBezTo>
                    <a:pt x="16106" y="9239"/>
                    <a:pt x="20551" y="6698"/>
                    <a:pt x="25377" y="4412"/>
                  </a:cubicBezTo>
                  <a:cubicBezTo>
                    <a:pt x="25504" y="4412"/>
                    <a:pt x="25631" y="4285"/>
                    <a:pt x="25631" y="4285"/>
                  </a:cubicBezTo>
                  <a:cubicBezTo>
                    <a:pt x="30584" y="2507"/>
                    <a:pt x="35410" y="1237"/>
                    <a:pt x="39982" y="475"/>
                  </a:cubicBezTo>
                  <a:cubicBezTo>
                    <a:pt x="40109" y="475"/>
                    <a:pt x="40109" y="475"/>
                    <a:pt x="40236" y="475"/>
                  </a:cubicBezTo>
                  <a:cubicBezTo>
                    <a:pt x="45443" y="-33"/>
                    <a:pt x="50142" y="-160"/>
                    <a:pt x="54968" y="221"/>
                  </a:cubicBezTo>
                  <a:cubicBezTo>
                    <a:pt x="55095" y="221"/>
                    <a:pt x="55222" y="221"/>
                    <a:pt x="55349" y="221"/>
                  </a:cubicBezTo>
                  <a:cubicBezTo>
                    <a:pt x="60556" y="1110"/>
                    <a:pt x="66906" y="2761"/>
                    <a:pt x="71224" y="4285"/>
                  </a:cubicBezTo>
                  <a:cubicBezTo>
                    <a:pt x="71351" y="4285"/>
                    <a:pt x="71351" y="4285"/>
                    <a:pt x="71478" y="4412"/>
                  </a:cubicBezTo>
                  <a:lnTo>
                    <a:pt x="75288" y="6063"/>
                  </a:lnTo>
                  <a:cubicBezTo>
                    <a:pt x="77066" y="6825"/>
                    <a:pt x="77955" y="8985"/>
                    <a:pt x="77066" y="10763"/>
                  </a:cubicBezTo>
                  <a:cubicBezTo>
                    <a:pt x="76177" y="12541"/>
                    <a:pt x="74145" y="13430"/>
                    <a:pt x="72367" y="12541"/>
                  </a:cubicBezTo>
                  <a:lnTo>
                    <a:pt x="68557" y="10890"/>
                  </a:lnTo>
                  <a:lnTo>
                    <a:pt x="70081" y="7588"/>
                  </a:lnTo>
                  <a:lnTo>
                    <a:pt x="68811" y="10890"/>
                  </a:lnTo>
                  <a:cubicBezTo>
                    <a:pt x="65001" y="9493"/>
                    <a:pt x="59159" y="7969"/>
                    <a:pt x="54206" y="7079"/>
                  </a:cubicBezTo>
                  <a:lnTo>
                    <a:pt x="54841" y="3523"/>
                  </a:lnTo>
                  <a:lnTo>
                    <a:pt x="54587" y="7079"/>
                  </a:lnTo>
                  <a:cubicBezTo>
                    <a:pt x="50269" y="6698"/>
                    <a:pt x="46078" y="6825"/>
                    <a:pt x="41125" y="7334"/>
                  </a:cubicBezTo>
                  <a:lnTo>
                    <a:pt x="40744" y="3777"/>
                  </a:lnTo>
                  <a:lnTo>
                    <a:pt x="41379" y="7334"/>
                  </a:lnTo>
                  <a:cubicBezTo>
                    <a:pt x="37188" y="8096"/>
                    <a:pt x="32616" y="9239"/>
                    <a:pt x="28171" y="10890"/>
                  </a:cubicBezTo>
                  <a:lnTo>
                    <a:pt x="27028" y="7460"/>
                  </a:lnTo>
                  <a:lnTo>
                    <a:pt x="28552" y="10763"/>
                  </a:lnTo>
                  <a:cubicBezTo>
                    <a:pt x="23980" y="12795"/>
                    <a:pt x="19916" y="15081"/>
                    <a:pt x="16106" y="17748"/>
                  </a:cubicBezTo>
                  <a:lnTo>
                    <a:pt x="14074" y="14827"/>
                  </a:lnTo>
                  <a:lnTo>
                    <a:pt x="16360" y="17621"/>
                  </a:lnTo>
                  <a:cubicBezTo>
                    <a:pt x="12804" y="20542"/>
                    <a:pt x="9629" y="23590"/>
                    <a:pt x="6327" y="27400"/>
                  </a:cubicBezTo>
                  <a:cubicBezTo>
                    <a:pt x="5057" y="28924"/>
                    <a:pt x="2771" y="29051"/>
                    <a:pt x="1247" y="27781"/>
                  </a:cubicBezTo>
                  <a:cubicBezTo>
                    <a:pt x="-277" y="26511"/>
                    <a:pt x="-404" y="24225"/>
                    <a:pt x="866" y="22701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136906" y="63500"/>
              <a:ext cx="7112" cy="23114"/>
            </a:xfrm>
            <a:custGeom>
              <a:avLst/>
              <a:gdLst/>
              <a:ahLst/>
              <a:cxnLst/>
              <a:rect r="r" b="b" t="t" l="l"/>
              <a:pathLst>
                <a:path h="23114" w="7112">
                  <a:moveTo>
                    <a:pt x="0" y="19558"/>
                  </a:moveTo>
                  <a:lnTo>
                    <a:pt x="0" y="3556"/>
                  </a:lnTo>
                  <a:cubicBezTo>
                    <a:pt x="0" y="1524"/>
                    <a:pt x="1651" y="0"/>
                    <a:pt x="3556" y="0"/>
                  </a:cubicBezTo>
                  <a:cubicBezTo>
                    <a:pt x="5461" y="0"/>
                    <a:pt x="7112" y="1651"/>
                    <a:pt x="7112" y="3556"/>
                  </a:cubicBezTo>
                  <a:lnTo>
                    <a:pt x="7112" y="19558"/>
                  </a:lnTo>
                  <a:cubicBezTo>
                    <a:pt x="7112" y="21590"/>
                    <a:pt x="5461" y="23115"/>
                    <a:pt x="3556" y="23115"/>
                  </a:cubicBezTo>
                  <a:cubicBezTo>
                    <a:pt x="1651" y="23115"/>
                    <a:pt x="0" y="21463"/>
                    <a:pt x="0" y="19558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79444" y="101295"/>
              <a:ext cx="19921" cy="44755"/>
            </a:xfrm>
            <a:custGeom>
              <a:avLst/>
              <a:gdLst/>
              <a:ahLst/>
              <a:cxnLst/>
              <a:rect r="r" b="b" t="t" l="l"/>
              <a:pathLst>
                <a:path h="44755" w="19921">
                  <a:moveTo>
                    <a:pt x="58" y="41327"/>
                  </a:moveTo>
                  <a:cubicBezTo>
                    <a:pt x="-577" y="26341"/>
                    <a:pt x="3995" y="12879"/>
                    <a:pt x="13520" y="1322"/>
                  </a:cubicBezTo>
                  <a:cubicBezTo>
                    <a:pt x="14790" y="-202"/>
                    <a:pt x="17076" y="-456"/>
                    <a:pt x="18600" y="814"/>
                  </a:cubicBezTo>
                  <a:cubicBezTo>
                    <a:pt x="20124" y="2084"/>
                    <a:pt x="20378" y="4370"/>
                    <a:pt x="19108" y="5894"/>
                  </a:cubicBezTo>
                  <a:cubicBezTo>
                    <a:pt x="10726" y="16181"/>
                    <a:pt x="6789" y="27865"/>
                    <a:pt x="7297" y="41073"/>
                  </a:cubicBezTo>
                  <a:cubicBezTo>
                    <a:pt x="7424" y="43105"/>
                    <a:pt x="5773" y="44756"/>
                    <a:pt x="3868" y="44756"/>
                  </a:cubicBezTo>
                  <a:cubicBezTo>
                    <a:pt x="1963" y="44756"/>
                    <a:pt x="185" y="43232"/>
                    <a:pt x="185" y="41327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63500" y="136780"/>
              <a:ext cx="23114" cy="7112"/>
            </a:xfrm>
            <a:custGeom>
              <a:avLst/>
              <a:gdLst/>
              <a:ahLst/>
              <a:cxnLst/>
              <a:rect r="r" b="b" t="t" l="l"/>
              <a:pathLst>
                <a:path h="7112" w="23114">
                  <a:moveTo>
                    <a:pt x="3556" y="0"/>
                  </a:moveTo>
                  <a:lnTo>
                    <a:pt x="19558" y="0"/>
                  </a:lnTo>
                  <a:cubicBezTo>
                    <a:pt x="21590" y="0"/>
                    <a:pt x="23114" y="1651"/>
                    <a:pt x="23114" y="3556"/>
                  </a:cubicBezTo>
                  <a:cubicBezTo>
                    <a:pt x="23114" y="5461"/>
                    <a:pt x="21463" y="7112"/>
                    <a:pt x="19558" y="7112"/>
                  </a:cubicBezTo>
                  <a:lnTo>
                    <a:pt x="3556" y="7112"/>
                  </a:lnTo>
                  <a:cubicBezTo>
                    <a:pt x="1524" y="7112"/>
                    <a:pt x="0" y="5461"/>
                    <a:pt x="0" y="3556"/>
                  </a:cubicBezTo>
                  <a:cubicBezTo>
                    <a:pt x="0" y="1651"/>
                    <a:pt x="1651" y="0"/>
                    <a:pt x="3556" y="0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79241" y="138812"/>
              <a:ext cx="63260" cy="62746"/>
            </a:xfrm>
            <a:custGeom>
              <a:avLst/>
              <a:gdLst/>
              <a:ahLst/>
              <a:cxnLst/>
              <a:rect r="r" b="b" t="t" l="l"/>
              <a:pathLst>
                <a:path h="62746" w="63260">
                  <a:moveTo>
                    <a:pt x="7373" y="3429"/>
                  </a:moveTo>
                  <a:cubicBezTo>
                    <a:pt x="7627" y="10287"/>
                    <a:pt x="9151" y="16891"/>
                    <a:pt x="11818" y="23241"/>
                  </a:cubicBezTo>
                  <a:lnTo>
                    <a:pt x="8516" y="24638"/>
                  </a:lnTo>
                  <a:lnTo>
                    <a:pt x="11818" y="23241"/>
                  </a:lnTo>
                  <a:cubicBezTo>
                    <a:pt x="14612" y="29591"/>
                    <a:pt x="18422" y="35179"/>
                    <a:pt x="23248" y="40005"/>
                  </a:cubicBezTo>
                  <a:cubicBezTo>
                    <a:pt x="28074" y="44831"/>
                    <a:pt x="33789" y="48641"/>
                    <a:pt x="40012" y="51308"/>
                  </a:cubicBezTo>
                  <a:lnTo>
                    <a:pt x="38615" y="54610"/>
                  </a:lnTo>
                  <a:lnTo>
                    <a:pt x="40012" y="51308"/>
                  </a:lnTo>
                  <a:cubicBezTo>
                    <a:pt x="46362" y="53975"/>
                    <a:pt x="52966" y="55499"/>
                    <a:pt x="59824" y="55626"/>
                  </a:cubicBezTo>
                  <a:cubicBezTo>
                    <a:pt x="61856" y="55626"/>
                    <a:pt x="63380" y="57277"/>
                    <a:pt x="63253" y="59309"/>
                  </a:cubicBezTo>
                  <a:cubicBezTo>
                    <a:pt x="63126" y="61341"/>
                    <a:pt x="61602" y="62865"/>
                    <a:pt x="59570" y="62738"/>
                  </a:cubicBezTo>
                  <a:cubicBezTo>
                    <a:pt x="51823" y="62484"/>
                    <a:pt x="44330" y="60833"/>
                    <a:pt x="37091" y="57785"/>
                  </a:cubicBezTo>
                  <a:cubicBezTo>
                    <a:pt x="29979" y="54737"/>
                    <a:pt x="23629" y="50419"/>
                    <a:pt x="18041" y="44958"/>
                  </a:cubicBezTo>
                  <a:lnTo>
                    <a:pt x="20581" y="42418"/>
                  </a:lnTo>
                  <a:lnTo>
                    <a:pt x="18041" y="44958"/>
                  </a:lnTo>
                  <a:cubicBezTo>
                    <a:pt x="12453" y="39497"/>
                    <a:pt x="8135" y="33147"/>
                    <a:pt x="5087" y="26035"/>
                  </a:cubicBezTo>
                  <a:cubicBezTo>
                    <a:pt x="1912" y="18923"/>
                    <a:pt x="261" y="11430"/>
                    <a:pt x="7" y="3683"/>
                  </a:cubicBezTo>
                  <a:cubicBezTo>
                    <a:pt x="-120" y="1651"/>
                    <a:pt x="1531" y="0"/>
                    <a:pt x="3436" y="0"/>
                  </a:cubicBezTo>
                  <a:cubicBezTo>
                    <a:pt x="5341" y="0"/>
                    <a:pt x="7119" y="1524"/>
                    <a:pt x="7119" y="3429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137160" y="201423"/>
              <a:ext cx="7112" cy="15621"/>
            </a:xfrm>
            <a:custGeom>
              <a:avLst/>
              <a:gdLst/>
              <a:ahLst/>
              <a:cxnLst/>
              <a:rect r="r" b="b" t="t" l="l"/>
              <a:pathLst>
                <a:path h="15621" w="7112">
                  <a:moveTo>
                    <a:pt x="0" y="12065"/>
                  </a:moveTo>
                  <a:lnTo>
                    <a:pt x="0" y="3556"/>
                  </a:lnTo>
                  <a:cubicBezTo>
                    <a:pt x="0" y="1524"/>
                    <a:pt x="1651" y="0"/>
                    <a:pt x="3556" y="0"/>
                  </a:cubicBezTo>
                  <a:cubicBezTo>
                    <a:pt x="5461" y="0"/>
                    <a:pt x="7112" y="1651"/>
                    <a:pt x="7112" y="3556"/>
                  </a:cubicBezTo>
                  <a:lnTo>
                    <a:pt x="7112" y="12065"/>
                  </a:lnTo>
                  <a:cubicBezTo>
                    <a:pt x="7112" y="14097"/>
                    <a:pt x="5461" y="15621"/>
                    <a:pt x="3556" y="15621"/>
                  </a:cubicBezTo>
                  <a:cubicBezTo>
                    <a:pt x="1651" y="15621"/>
                    <a:pt x="0" y="13970"/>
                    <a:pt x="0" y="12065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198628" y="136780"/>
              <a:ext cx="18669" cy="7112"/>
            </a:xfrm>
            <a:custGeom>
              <a:avLst/>
              <a:gdLst/>
              <a:ahLst/>
              <a:cxnLst/>
              <a:rect r="r" b="b" t="t" l="l"/>
              <a:pathLst>
                <a:path h="7112" w="18669">
                  <a:moveTo>
                    <a:pt x="3556" y="0"/>
                  </a:moveTo>
                  <a:lnTo>
                    <a:pt x="15113" y="0"/>
                  </a:lnTo>
                  <a:cubicBezTo>
                    <a:pt x="17145" y="0"/>
                    <a:pt x="18669" y="1651"/>
                    <a:pt x="18669" y="3556"/>
                  </a:cubicBezTo>
                  <a:cubicBezTo>
                    <a:pt x="18669" y="5461"/>
                    <a:pt x="17018" y="7112"/>
                    <a:pt x="15113" y="7112"/>
                  </a:cubicBezTo>
                  <a:lnTo>
                    <a:pt x="3556" y="7112"/>
                  </a:lnTo>
                  <a:cubicBezTo>
                    <a:pt x="1524" y="7112"/>
                    <a:pt x="0" y="5461"/>
                    <a:pt x="0" y="3556"/>
                  </a:cubicBezTo>
                  <a:cubicBezTo>
                    <a:pt x="0" y="1651"/>
                    <a:pt x="1651" y="0"/>
                    <a:pt x="3556" y="0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25" id="25"/>
            <p:cNvSpPr/>
            <p:nvPr/>
          </p:nvSpPr>
          <p:spPr>
            <a:xfrm flipH="false" flipV="false" rot="0">
              <a:off x="189366" y="113039"/>
              <a:ext cx="12443" cy="30091"/>
            </a:xfrm>
            <a:custGeom>
              <a:avLst/>
              <a:gdLst/>
              <a:ahLst/>
              <a:cxnLst/>
              <a:rect r="r" b="b" t="t" l="l"/>
              <a:pathLst>
                <a:path h="30091" w="12443">
                  <a:moveTo>
                    <a:pt x="6849" y="2024"/>
                  </a:moveTo>
                  <a:cubicBezTo>
                    <a:pt x="10405" y="9644"/>
                    <a:pt x="12564" y="17772"/>
                    <a:pt x="12437" y="26535"/>
                  </a:cubicBezTo>
                  <a:cubicBezTo>
                    <a:pt x="12437" y="28567"/>
                    <a:pt x="10786" y="30091"/>
                    <a:pt x="8881" y="30091"/>
                  </a:cubicBezTo>
                  <a:cubicBezTo>
                    <a:pt x="6976" y="30091"/>
                    <a:pt x="5325" y="28440"/>
                    <a:pt x="5325" y="26535"/>
                  </a:cubicBezTo>
                  <a:cubicBezTo>
                    <a:pt x="5452" y="19042"/>
                    <a:pt x="3547" y="11930"/>
                    <a:pt x="372" y="5199"/>
                  </a:cubicBezTo>
                  <a:cubicBezTo>
                    <a:pt x="-517" y="3421"/>
                    <a:pt x="245" y="1262"/>
                    <a:pt x="2023" y="373"/>
                  </a:cubicBezTo>
                  <a:cubicBezTo>
                    <a:pt x="3801" y="-516"/>
                    <a:pt x="5960" y="246"/>
                    <a:pt x="6849" y="2024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193294" y="69469"/>
              <a:ext cx="7112" cy="23876"/>
            </a:xfrm>
            <a:custGeom>
              <a:avLst/>
              <a:gdLst/>
              <a:ahLst/>
              <a:cxnLst/>
              <a:rect r="r" b="b" t="t" l="l"/>
              <a:pathLst>
                <a:path h="23876" w="7112">
                  <a:moveTo>
                    <a:pt x="0" y="20321"/>
                  </a:moveTo>
                  <a:lnTo>
                    <a:pt x="0" y="3556"/>
                  </a:lnTo>
                  <a:cubicBezTo>
                    <a:pt x="0" y="1524"/>
                    <a:pt x="1651" y="0"/>
                    <a:pt x="3556" y="0"/>
                  </a:cubicBezTo>
                  <a:cubicBezTo>
                    <a:pt x="5461" y="0"/>
                    <a:pt x="7112" y="1651"/>
                    <a:pt x="7112" y="3556"/>
                  </a:cubicBezTo>
                  <a:lnTo>
                    <a:pt x="7112" y="20321"/>
                  </a:lnTo>
                  <a:cubicBezTo>
                    <a:pt x="7112" y="22353"/>
                    <a:pt x="5461" y="23877"/>
                    <a:pt x="3556" y="23877"/>
                  </a:cubicBezTo>
                  <a:cubicBezTo>
                    <a:pt x="1651" y="23877"/>
                    <a:pt x="0" y="22226"/>
                    <a:pt x="0" y="20321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193294" y="86361"/>
              <a:ext cx="22479" cy="7112"/>
            </a:xfrm>
            <a:custGeom>
              <a:avLst/>
              <a:gdLst/>
              <a:ahLst/>
              <a:cxnLst/>
              <a:rect r="r" b="b" t="t" l="l"/>
              <a:pathLst>
                <a:path h="7112" w="22479">
                  <a:moveTo>
                    <a:pt x="18923" y="7112"/>
                  </a:moveTo>
                  <a:lnTo>
                    <a:pt x="3556" y="7112"/>
                  </a:lnTo>
                  <a:cubicBezTo>
                    <a:pt x="1524" y="7112"/>
                    <a:pt x="0" y="5461"/>
                    <a:pt x="0" y="3556"/>
                  </a:cubicBezTo>
                  <a:cubicBezTo>
                    <a:pt x="0" y="1651"/>
                    <a:pt x="1651" y="0"/>
                    <a:pt x="3556" y="0"/>
                  </a:cubicBezTo>
                  <a:lnTo>
                    <a:pt x="18923" y="0"/>
                  </a:lnTo>
                  <a:cubicBezTo>
                    <a:pt x="20955" y="0"/>
                    <a:pt x="22479" y="1651"/>
                    <a:pt x="22479" y="3556"/>
                  </a:cubicBezTo>
                  <a:cubicBezTo>
                    <a:pt x="22479" y="5461"/>
                    <a:pt x="20828" y="7112"/>
                    <a:pt x="18923" y="7112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28" id="28"/>
            <p:cNvSpPr/>
            <p:nvPr/>
          </p:nvSpPr>
          <p:spPr>
            <a:xfrm flipH="false" flipV="false" rot="0">
              <a:off x="140557" y="103982"/>
              <a:ext cx="42355" cy="42228"/>
            </a:xfrm>
            <a:custGeom>
              <a:avLst/>
              <a:gdLst/>
              <a:ahLst/>
              <a:cxnLst/>
              <a:rect r="r" b="b" t="t" l="l"/>
              <a:pathLst>
                <a:path h="42228" w="42355">
                  <a:moveTo>
                    <a:pt x="1048" y="36100"/>
                  </a:moveTo>
                  <a:lnTo>
                    <a:pt x="36227" y="1048"/>
                  </a:lnTo>
                  <a:cubicBezTo>
                    <a:pt x="37624" y="-349"/>
                    <a:pt x="39910" y="-349"/>
                    <a:pt x="41307" y="1048"/>
                  </a:cubicBezTo>
                  <a:cubicBezTo>
                    <a:pt x="42704" y="2445"/>
                    <a:pt x="42704" y="4731"/>
                    <a:pt x="41307" y="6128"/>
                  </a:cubicBezTo>
                  <a:lnTo>
                    <a:pt x="6128" y="41180"/>
                  </a:lnTo>
                  <a:cubicBezTo>
                    <a:pt x="4731" y="42577"/>
                    <a:pt x="2445" y="42577"/>
                    <a:pt x="1048" y="41180"/>
                  </a:cubicBezTo>
                  <a:cubicBezTo>
                    <a:pt x="-349" y="39783"/>
                    <a:pt x="-349" y="37497"/>
                    <a:pt x="1048" y="36100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192500" y="86202"/>
              <a:ext cx="23304" cy="23305"/>
            </a:xfrm>
            <a:custGeom>
              <a:avLst/>
              <a:gdLst/>
              <a:ahLst/>
              <a:cxnLst/>
              <a:rect r="r" b="b" t="t" l="l"/>
              <a:pathLst>
                <a:path h="23305" w="23304">
                  <a:moveTo>
                    <a:pt x="22257" y="6128"/>
                  </a:moveTo>
                  <a:lnTo>
                    <a:pt x="6128" y="22257"/>
                  </a:lnTo>
                  <a:cubicBezTo>
                    <a:pt x="4731" y="23654"/>
                    <a:pt x="2445" y="23654"/>
                    <a:pt x="1048" y="22257"/>
                  </a:cubicBezTo>
                  <a:cubicBezTo>
                    <a:pt x="-349" y="20860"/>
                    <a:pt x="-349" y="18574"/>
                    <a:pt x="1048" y="17177"/>
                  </a:cubicBezTo>
                  <a:lnTo>
                    <a:pt x="17177" y="1048"/>
                  </a:lnTo>
                  <a:cubicBezTo>
                    <a:pt x="18574" y="-350"/>
                    <a:pt x="20860" y="-350"/>
                    <a:pt x="22257" y="1048"/>
                  </a:cubicBezTo>
                  <a:cubicBezTo>
                    <a:pt x="23654" y="2445"/>
                    <a:pt x="23654" y="4731"/>
                    <a:pt x="22257" y="6128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30" id="30"/>
            <p:cNvSpPr/>
            <p:nvPr/>
          </p:nvSpPr>
          <p:spPr>
            <a:xfrm flipH="false" flipV="false" rot="0">
              <a:off x="176244" y="69438"/>
              <a:ext cx="24194" cy="24321"/>
            </a:xfrm>
            <a:custGeom>
              <a:avLst/>
              <a:gdLst/>
              <a:ahLst/>
              <a:cxnLst/>
              <a:rect r="r" b="b" t="t" l="l"/>
              <a:pathLst>
                <a:path h="24321" w="24194">
                  <a:moveTo>
                    <a:pt x="23146" y="6127"/>
                  </a:moveTo>
                  <a:lnTo>
                    <a:pt x="6128" y="23273"/>
                  </a:lnTo>
                  <a:cubicBezTo>
                    <a:pt x="4731" y="24670"/>
                    <a:pt x="2445" y="24670"/>
                    <a:pt x="1048" y="23273"/>
                  </a:cubicBezTo>
                  <a:cubicBezTo>
                    <a:pt x="-349" y="21876"/>
                    <a:pt x="-349" y="19590"/>
                    <a:pt x="1048" y="18193"/>
                  </a:cubicBezTo>
                  <a:lnTo>
                    <a:pt x="18066" y="1047"/>
                  </a:lnTo>
                  <a:cubicBezTo>
                    <a:pt x="19463" y="-350"/>
                    <a:pt x="21749" y="-350"/>
                    <a:pt x="23146" y="1047"/>
                  </a:cubicBezTo>
                  <a:cubicBezTo>
                    <a:pt x="24543" y="2444"/>
                    <a:pt x="24543" y="4730"/>
                    <a:pt x="23146" y="6127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31" id="31"/>
            <p:cNvSpPr/>
            <p:nvPr/>
          </p:nvSpPr>
          <p:spPr>
            <a:xfrm flipH="false" flipV="false" rot="0">
              <a:off x="98298" y="98394"/>
              <a:ext cx="67164" cy="85002"/>
            </a:xfrm>
            <a:custGeom>
              <a:avLst/>
              <a:gdLst/>
              <a:ahLst/>
              <a:cxnLst/>
              <a:rect r="r" b="b" t="t" l="l"/>
              <a:pathLst>
                <a:path h="85002" w="67164">
                  <a:moveTo>
                    <a:pt x="61468" y="12351"/>
                  </a:moveTo>
                  <a:cubicBezTo>
                    <a:pt x="59182" y="10827"/>
                    <a:pt x="56769" y="9684"/>
                    <a:pt x="54229" y="8795"/>
                  </a:cubicBezTo>
                  <a:cubicBezTo>
                    <a:pt x="51689" y="7906"/>
                    <a:pt x="49022" y="7271"/>
                    <a:pt x="46355" y="7017"/>
                  </a:cubicBezTo>
                  <a:cubicBezTo>
                    <a:pt x="43688" y="6763"/>
                    <a:pt x="40894" y="6763"/>
                    <a:pt x="38227" y="7017"/>
                  </a:cubicBezTo>
                  <a:cubicBezTo>
                    <a:pt x="35560" y="7398"/>
                    <a:pt x="32893" y="7906"/>
                    <a:pt x="30353" y="8922"/>
                  </a:cubicBezTo>
                  <a:cubicBezTo>
                    <a:pt x="27813" y="9811"/>
                    <a:pt x="25400" y="11081"/>
                    <a:pt x="23114" y="12605"/>
                  </a:cubicBezTo>
                  <a:cubicBezTo>
                    <a:pt x="20828" y="14129"/>
                    <a:pt x="18796" y="15780"/>
                    <a:pt x="16891" y="17812"/>
                  </a:cubicBezTo>
                  <a:lnTo>
                    <a:pt x="14351" y="15399"/>
                  </a:lnTo>
                  <a:lnTo>
                    <a:pt x="16891" y="17812"/>
                  </a:lnTo>
                  <a:cubicBezTo>
                    <a:pt x="14986" y="19844"/>
                    <a:pt x="13335" y="21876"/>
                    <a:pt x="11938" y="24289"/>
                  </a:cubicBezTo>
                  <a:cubicBezTo>
                    <a:pt x="10541" y="26575"/>
                    <a:pt x="9398" y="29115"/>
                    <a:pt x="8636" y="31655"/>
                  </a:cubicBezTo>
                  <a:lnTo>
                    <a:pt x="5207" y="30639"/>
                  </a:lnTo>
                  <a:lnTo>
                    <a:pt x="8636" y="31655"/>
                  </a:lnTo>
                  <a:cubicBezTo>
                    <a:pt x="7874" y="34195"/>
                    <a:pt x="7366" y="36862"/>
                    <a:pt x="7112" y="39656"/>
                  </a:cubicBezTo>
                  <a:cubicBezTo>
                    <a:pt x="6858" y="42323"/>
                    <a:pt x="6985" y="45117"/>
                    <a:pt x="7493" y="47784"/>
                  </a:cubicBezTo>
                  <a:cubicBezTo>
                    <a:pt x="7874" y="50451"/>
                    <a:pt x="8636" y="53118"/>
                    <a:pt x="9652" y="55658"/>
                  </a:cubicBezTo>
                  <a:lnTo>
                    <a:pt x="6350" y="57055"/>
                  </a:lnTo>
                  <a:lnTo>
                    <a:pt x="9652" y="55658"/>
                  </a:lnTo>
                  <a:cubicBezTo>
                    <a:pt x="10668" y="58198"/>
                    <a:pt x="11938" y="60611"/>
                    <a:pt x="13589" y="62770"/>
                  </a:cubicBezTo>
                  <a:cubicBezTo>
                    <a:pt x="15113" y="65056"/>
                    <a:pt x="17018" y="66961"/>
                    <a:pt x="19050" y="68866"/>
                  </a:cubicBezTo>
                  <a:cubicBezTo>
                    <a:pt x="21082" y="70644"/>
                    <a:pt x="23241" y="72168"/>
                    <a:pt x="25654" y="73565"/>
                  </a:cubicBezTo>
                  <a:cubicBezTo>
                    <a:pt x="28067" y="74835"/>
                    <a:pt x="30607" y="75851"/>
                    <a:pt x="33147" y="76613"/>
                  </a:cubicBezTo>
                  <a:cubicBezTo>
                    <a:pt x="35814" y="77375"/>
                    <a:pt x="38481" y="77756"/>
                    <a:pt x="41148" y="77883"/>
                  </a:cubicBezTo>
                  <a:cubicBezTo>
                    <a:pt x="43180" y="78010"/>
                    <a:pt x="44704" y="79661"/>
                    <a:pt x="44577" y="81566"/>
                  </a:cubicBezTo>
                  <a:cubicBezTo>
                    <a:pt x="44450" y="83471"/>
                    <a:pt x="42799" y="85122"/>
                    <a:pt x="40894" y="84995"/>
                  </a:cubicBezTo>
                  <a:cubicBezTo>
                    <a:pt x="37592" y="84868"/>
                    <a:pt x="34417" y="84360"/>
                    <a:pt x="31242" y="83471"/>
                  </a:cubicBezTo>
                  <a:lnTo>
                    <a:pt x="32131" y="80042"/>
                  </a:lnTo>
                  <a:lnTo>
                    <a:pt x="31242" y="83471"/>
                  </a:lnTo>
                  <a:cubicBezTo>
                    <a:pt x="28067" y="82582"/>
                    <a:pt x="25019" y="81439"/>
                    <a:pt x="22225" y="79788"/>
                  </a:cubicBezTo>
                  <a:lnTo>
                    <a:pt x="23876" y="76613"/>
                  </a:lnTo>
                  <a:lnTo>
                    <a:pt x="22225" y="79788"/>
                  </a:lnTo>
                  <a:cubicBezTo>
                    <a:pt x="19304" y="78264"/>
                    <a:pt x="16637" y="76359"/>
                    <a:pt x="14224" y="74200"/>
                  </a:cubicBezTo>
                  <a:lnTo>
                    <a:pt x="16637" y="71533"/>
                  </a:lnTo>
                  <a:lnTo>
                    <a:pt x="14224" y="74200"/>
                  </a:lnTo>
                  <a:cubicBezTo>
                    <a:pt x="11811" y="72041"/>
                    <a:pt x="9652" y="69628"/>
                    <a:pt x="7747" y="66961"/>
                  </a:cubicBezTo>
                  <a:lnTo>
                    <a:pt x="10668" y="64929"/>
                  </a:lnTo>
                  <a:lnTo>
                    <a:pt x="7747" y="66961"/>
                  </a:lnTo>
                  <a:cubicBezTo>
                    <a:pt x="5842" y="64294"/>
                    <a:pt x="4318" y="61373"/>
                    <a:pt x="3048" y="58452"/>
                  </a:cubicBezTo>
                  <a:cubicBezTo>
                    <a:pt x="1778" y="55404"/>
                    <a:pt x="889" y="52229"/>
                    <a:pt x="508" y="49054"/>
                  </a:cubicBezTo>
                  <a:lnTo>
                    <a:pt x="4064" y="48546"/>
                  </a:lnTo>
                  <a:lnTo>
                    <a:pt x="508" y="49054"/>
                  </a:lnTo>
                  <a:cubicBezTo>
                    <a:pt x="0" y="45879"/>
                    <a:pt x="-127" y="42577"/>
                    <a:pt x="127" y="39275"/>
                  </a:cubicBezTo>
                  <a:lnTo>
                    <a:pt x="3683" y="39529"/>
                  </a:lnTo>
                  <a:lnTo>
                    <a:pt x="127" y="39275"/>
                  </a:lnTo>
                  <a:cubicBezTo>
                    <a:pt x="381" y="35973"/>
                    <a:pt x="1016" y="32798"/>
                    <a:pt x="1905" y="29750"/>
                  </a:cubicBezTo>
                  <a:cubicBezTo>
                    <a:pt x="2921" y="26575"/>
                    <a:pt x="4191" y="23654"/>
                    <a:pt x="5842" y="20860"/>
                  </a:cubicBezTo>
                  <a:lnTo>
                    <a:pt x="8890" y="22638"/>
                  </a:lnTo>
                  <a:lnTo>
                    <a:pt x="5842" y="20860"/>
                  </a:lnTo>
                  <a:cubicBezTo>
                    <a:pt x="7493" y="18066"/>
                    <a:pt x="9525" y="15399"/>
                    <a:pt x="11684" y="13113"/>
                  </a:cubicBezTo>
                  <a:cubicBezTo>
                    <a:pt x="13970" y="10700"/>
                    <a:pt x="16510" y="8668"/>
                    <a:pt x="19177" y="6890"/>
                  </a:cubicBezTo>
                  <a:lnTo>
                    <a:pt x="21082" y="9938"/>
                  </a:lnTo>
                  <a:lnTo>
                    <a:pt x="19177" y="6890"/>
                  </a:lnTo>
                  <a:cubicBezTo>
                    <a:pt x="21971" y="5112"/>
                    <a:pt x="24892" y="3588"/>
                    <a:pt x="27940" y="2572"/>
                  </a:cubicBezTo>
                  <a:lnTo>
                    <a:pt x="29210" y="5874"/>
                  </a:lnTo>
                  <a:lnTo>
                    <a:pt x="27940" y="2572"/>
                  </a:lnTo>
                  <a:cubicBezTo>
                    <a:pt x="30988" y="1429"/>
                    <a:pt x="34163" y="667"/>
                    <a:pt x="37465" y="286"/>
                  </a:cubicBezTo>
                  <a:lnTo>
                    <a:pt x="37846" y="3842"/>
                  </a:lnTo>
                  <a:lnTo>
                    <a:pt x="37465" y="286"/>
                  </a:lnTo>
                  <a:cubicBezTo>
                    <a:pt x="40767" y="-95"/>
                    <a:pt x="43942" y="-95"/>
                    <a:pt x="47244" y="286"/>
                  </a:cubicBezTo>
                  <a:lnTo>
                    <a:pt x="46863" y="3842"/>
                  </a:lnTo>
                  <a:lnTo>
                    <a:pt x="47244" y="286"/>
                  </a:lnTo>
                  <a:cubicBezTo>
                    <a:pt x="50546" y="667"/>
                    <a:pt x="53721" y="1429"/>
                    <a:pt x="56769" y="2445"/>
                  </a:cubicBezTo>
                  <a:lnTo>
                    <a:pt x="55626" y="5874"/>
                  </a:lnTo>
                  <a:lnTo>
                    <a:pt x="56769" y="2445"/>
                  </a:lnTo>
                  <a:cubicBezTo>
                    <a:pt x="59817" y="3588"/>
                    <a:pt x="62738" y="4985"/>
                    <a:pt x="65532" y="6763"/>
                  </a:cubicBezTo>
                  <a:cubicBezTo>
                    <a:pt x="67183" y="7779"/>
                    <a:pt x="67691" y="10065"/>
                    <a:pt x="66548" y="11716"/>
                  </a:cubicBezTo>
                  <a:cubicBezTo>
                    <a:pt x="65405" y="13367"/>
                    <a:pt x="63246" y="13875"/>
                    <a:pt x="61595" y="12732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172321" y="119871"/>
              <a:ext cx="11194" cy="23393"/>
            </a:xfrm>
            <a:custGeom>
              <a:avLst/>
              <a:gdLst/>
              <a:ahLst/>
              <a:cxnLst/>
              <a:rect r="r" b="b" t="t" l="l"/>
              <a:pathLst>
                <a:path h="23393" w="11194">
                  <a:moveTo>
                    <a:pt x="4082" y="19830"/>
                  </a:moveTo>
                  <a:cubicBezTo>
                    <a:pt x="3955" y="14623"/>
                    <a:pt x="2812" y="9797"/>
                    <a:pt x="399" y="5225"/>
                  </a:cubicBezTo>
                  <a:cubicBezTo>
                    <a:pt x="-490" y="3447"/>
                    <a:pt x="145" y="1288"/>
                    <a:pt x="1923" y="399"/>
                  </a:cubicBezTo>
                  <a:cubicBezTo>
                    <a:pt x="3701" y="-490"/>
                    <a:pt x="5860" y="145"/>
                    <a:pt x="6749" y="1923"/>
                  </a:cubicBezTo>
                  <a:cubicBezTo>
                    <a:pt x="9543" y="7511"/>
                    <a:pt x="11067" y="13480"/>
                    <a:pt x="11194" y="19703"/>
                  </a:cubicBezTo>
                  <a:cubicBezTo>
                    <a:pt x="11194" y="21735"/>
                    <a:pt x="9670" y="23259"/>
                    <a:pt x="7638" y="23386"/>
                  </a:cubicBezTo>
                  <a:cubicBezTo>
                    <a:pt x="5606" y="23513"/>
                    <a:pt x="4082" y="21862"/>
                    <a:pt x="3955" y="19830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33" id="33"/>
            <p:cNvSpPr/>
            <p:nvPr/>
          </p:nvSpPr>
          <p:spPr>
            <a:xfrm flipH="false" flipV="false" rot="0">
              <a:off x="116680" y="117174"/>
              <a:ext cx="35887" cy="47355"/>
            </a:xfrm>
            <a:custGeom>
              <a:avLst/>
              <a:gdLst/>
              <a:ahLst/>
              <a:cxnLst/>
              <a:rect r="r" b="b" t="t" l="l"/>
              <a:pathLst>
                <a:path h="47355" w="35887">
                  <a:moveTo>
                    <a:pt x="30894" y="8557"/>
                  </a:moveTo>
                  <a:cubicBezTo>
                    <a:pt x="29624" y="7922"/>
                    <a:pt x="28354" y="7541"/>
                    <a:pt x="26957" y="7287"/>
                  </a:cubicBezTo>
                  <a:lnTo>
                    <a:pt x="27592" y="3731"/>
                  </a:lnTo>
                  <a:lnTo>
                    <a:pt x="26957" y="7287"/>
                  </a:lnTo>
                  <a:cubicBezTo>
                    <a:pt x="25560" y="7033"/>
                    <a:pt x="24290" y="6906"/>
                    <a:pt x="22893" y="7033"/>
                  </a:cubicBezTo>
                  <a:lnTo>
                    <a:pt x="22639" y="3477"/>
                  </a:lnTo>
                  <a:lnTo>
                    <a:pt x="22893" y="7033"/>
                  </a:lnTo>
                  <a:cubicBezTo>
                    <a:pt x="21496" y="7160"/>
                    <a:pt x="20226" y="7287"/>
                    <a:pt x="18829" y="7795"/>
                  </a:cubicBezTo>
                  <a:cubicBezTo>
                    <a:pt x="17559" y="8176"/>
                    <a:pt x="16289" y="8811"/>
                    <a:pt x="15146" y="9446"/>
                  </a:cubicBezTo>
                  <a:lnTo>
                    <a:pt x="13241" y="6398"/>
                  </a:lnTo>
                  <a:lnTo>
                    <a:pt x="15146" y="9446"/>
                  </a:lnTo>
                  <a:cubicBezTo>
                    <a:pt x="14003" y="10208"/>
                    <a:pt x="12860" y="10970"/>
                    <a:pt x="11971" y="11986"/>
                  </a:cubicBezTo>
                  <a:lnTo>
                    <a:pt x="9431" y="9446"/>
                  </a:lnTo>
                  <a:lnTo>
                    <a:pt x="11971" y="11986"/>
                  </a:lnTo>
                  <a:cubicBezTo>
                    <a:pt x="10955" y="13002"/>
                    <a:pt x="10193" y="14018"/>
                    <a:pt x="9558" y="15288"/>
                  </a:cubicBezTo>
                  <a:lnTo>
                    <a:pt x="6510" y="13510"/>
                  </a:lnTo>
                  <a:lnTo>
                    <a:pt x="9558" y="15288"/>
                  </a:lnTo>
                  <a:cubicBezTo>
                    <a:pt x="8923" y="16431"/>
                    <a:pt x="8288" y="17701"/>
                    <a:pt x="7907" y="19098"/>
                  </a:cubicBezTo>
                  <a:cubicBezTo>
                    <a:pt x="7526" y="20368"/>
                    <a:pt x="7272" y="21765"/>
                    <a:pt x="7272" y="23162"/>
                  </a:cubicBezTo>
                  <a:cubicBezTo>
                    <a:pt x="7272" y="24559"/>
                    <a:pt x="7399" y="25829"/>
                    <a:pt x="7653" y="27226"/>
                  </a:cubicBezTo>
                  <a:cubicBezTo>
                    <a:pt x="7907" y="28623"/>
                    <a:pt x="8415" y="29893"/>
                    <a:pt x="9050" y="31036"/>
                  </a:cubicBezTo>
                  <a:lnTo>
                    <a:pt x="5875" y="32687"/>
                  </a:lnTo>
                  <a:lnTo>
                    <a:pt x="9050" y="31036"/>
                  </a:lnTo>
                  <a:cubicBezTo>
                    <a:pt x="9685" y="32306"/>
                    <a:pt x="10447" y="33449"/>
                    <a:pt x="11336" y="34465"/>
                  </a:cubicBezTo>
                  <a:lnTo>
                    <a:pt x="8669" y="36751"/>
                  </a:lnTo>
                  <a:lnTo>
                    <a:pt x="11336" y="34465"/>
                  </a:lnTo>
                  <a:cubicBezTo>
                    <a:pt x="12225" y="35481"/>
                    <a:pt x="13241" y="36370"/>
                    <a:pt x="14384" y="37259"/>
                  </a:cubicBezTo>
                  <a:lnTo>
                    <a:pt x="12352" y="40180"/>
                  </a:lnTo>
                  <a:lnTo>
                    <a:pt x="14384" y="37259"/>
                  </a:lnTo>
                  <a:cubicBezTo>
                    <a:pt x="15527" y="38021"/>
                    <a:pt x="16670" y="38656"/>
                    <a:pt x="17940" y="39164"/>
                  </a:cubicBezTo>
                  <a:cubicBezTo>
                    <a:pt x="19210" y="39672"/>
                    <a:pt x="20480" y="39926"/>
                    <a:pt x="21877" y="40180"/>
                  </a:cubicBezTo>
                  <a:cubicBezTo>
                    <a:pt x="23274" y="40307"/>
                    <a:pt x="24544" y="40307"/>
                    <a:pt x="25941" y="40180"/>
                  </a:cubicBezTo>
                  <a:lnTo>
                    <a:pt x="26322" y="43736"/>
                  </a:lnTo>
                  <a:lnTo>
                    <a:pt x="25814" y="40180"/>
                  </a:lnTo>
                  <a:cubicBezTo>
                    <a:pt x="27211" y="40053"/>
                    <a:pt x="28481" y="39672"/>
                    <a:pt x="29751" y="39164"/>
                  </a:cubicBezTo>
                  <a:cubicBezTo>
                    <a:pt x="31656" y="38402"/>
                    <a:pt x="33688" y="39418"/>
                    <a:pt x="34323" y="41196"/>
                  </a:cubicBezTo>
                  <a:cubicBezTo>
                    <a:pt x="34958" y="42974"/>
                    <a:pt x="34069" y="45133"/>
                    <a:pt x="32291" y="45768"/>
                  </a:cubicBezTo>
                  <a:cubicBezTo>
                    <a:pt x="30513" y="46403"/>
                    <a:pt x="28608" y="46911"/>
                    <a:pt x="26576" y="47165"/>
                  </a:cubicBezTo>
                  <a:cubicBezTo>
                    <a:pt x="24671" y="47419"/>
                    <a:pt x="22639" y="47419"/>
                    <a:pt x="20734" y="47165"/>
                  </a:cubicBezTo>
                  <a:lnTo>
                    <a:pt x="21115" y="43609"/>
                  </a:lnTo>
                  <a:lnTo>
                    <a:pt x="20734" y="47165"/>
                  </a:lnTo>
                  <a:cubicBezTo>
                    <a:pt x="18829" y="46911"/>
                    <a:pt x="16924" y="46403"/>
                    <a:pt x="15019" y="45768"/>
                  </a:cubicBezTo>
                  <a:lnTo>
                    <a:pt x="16289" y="42466"/>
                  </a:lnTo>
                  <a:lnTo>
                    <a:pt x="15019" y="45768"/>
                  </a:lnTo>
                  <a:cubicBezTo>
                    <a:pt x="13241" y="45006"/>
                    <a:pt x="11463" y="44117"/>
                    <a:pt x="9939" y="42974"/>
                  </a:cubicBezTo>
                  <a:cubicBezTo>
                    <a:pt x="8415" y="41831"/>
                    <a:pt x="6891" y="40561"/>
                    <a:pt x="5621" y="39037"/>
                  </a:cubicBezTo>
                  <a:cubicBezTo>
                    <a:pt x="4351" y="37513"/>
                    <a:pt x="3335" y="35862"/>
                    <a:pt x="2446" y="34211"/>
                  </a:cubicBezTo>
                  <a:cubicBezTo>
                    <a:pt x="1557" y="32560"/>
                    <a:pt x="922" y="30655"/>
                    <a:pt x="541" y="28750"/>
                  </a:cubicBezTo>
                  <a:lnTo>
                    <a:pt x="4097" y="27988"/>
                  </a:lnTo>
                  <a:lnTo>
                    <a:pt x="541" y="28750"/>
                  </a:lnTo>
                  <a:cubicBezTo>
                    <a:pt x="160" y="26845"/>
                    <a:pt x="-94" y="24940"/>
                    <a:pt x="33" y="22908"/>
                  </a:cubicBezTo>
                  <a:lnTo>
                    <a:pt x="3589" y="23035"/>
                  </a:lnTo>
                  <a:lnTo>
                    <a:pt x="33" y="22908"/>
                  </a:lnTo>
                  <a:cubicBezTo>
                    <a:pt x="160" y="21003"/>
                    <a:pt x="414" y="18971"/>
                    <a:pt x="922" y="17193"/>
                  </a:cubicBezTo>
                  <a:lnTo>
                    <a:pt x="4351" y="18209"/>
                  </a:lnTo>
                  <a:lnTo>
                    <a:pt x="922" y="17193"/>
                  </a:lnTo>
                  <a:cubicBezTo>
                    <a:pt x="1430" y="15288"/>
                    <a:pt x="2192" y="13510"/>
                    <a:pt x="3208" y="11859"/>
                  </a:cubicBezTo>
                  <a:cubicBezTo>
                    <a:pt x="4224" y="10208"/>
                    <a:pt x="5367" y="8557"/>
                    <a:pt x="6764" y="7160"/>
                  </a:cubicBezTo>
                  <a:cubicBezTo>
                    <a:pt x="8161" y="5763"/>
                    <a:pt x="9685" y="4493"/>
                    <a:pt x="11336" y="3477"/>
                  </a:cubicBezTo>
                  <a:cubicBezTo>
                    <a:pt x="12987" y="2461"/>
                    <a:pt x="14765" y="1699"/>
                    <a:pt x="16670" y="1064"/>
                  </a:cubicBezTo>
                  <a:lnTo>
                    <a:pt x="17686" y="4493"/>
                  </a:lnTo>
                  <a:lnTo>
                    <a:pt x="16670" y="1064"/>
                  </a:lnTo>
                  <a:cubicBezTo>
                    <a:pt x="18575" y="429"/>
                    <a:pt x="20480" y="175"/>
                    <a:pt x="22385" y="48"/>
                  </a:cubicBezTo>
                  <a:cubicBezTo>
                    <a:pt x="24290" y="-79"/>
                    <a:pt x="26322" y="48"/>
                    <a:pt x="28227" y="429"/>
                  </a:cubicBezTo>
                  <a:cubicBezTo>
                    <a:pt x="30132" y="810"/>
                    <a:pt x="32037" y="1445"/>
                    <a:pt x="33815" y="2207"/>
                  </a:cubicBezTo>
                  <a:cubicBezTo>
                    <a:pt x="35593" y="2969"/>
                    <a:pt x="36355" y="5128"/>
                    <a:pt x="35593" y="6906"/>
                  </a:cubicBezTo>
                  <a:cubicBezTo>
                    <a:pt x="34831" y="8684"/>
                    <a:pt x="32672" y="9446"/>
                    <a:pt x="30894" y="8684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34" id="34"/>
            <p:cNvSpPr/>
            <p:nvPr/>
          </p:nvSpPr>
          <p:spPr>
            <a:xfrm flipH="false" flipV="false" rot="0">
              <a:off x="156261" y="133194"/>
              <a:ext cx="8475" cy="18267"/>
            </a:xfrm>
            <a:custGeom>
              <a:avLst/>
              <a:gdLst/>
              <a:ahLst/>
              <a:cxnLst/>
              <a:rect r="r" b="b" t="t" l="l"/>
              <a:pathLst>
                <a:path h="18267" w="8475">
                  <a:moveTo>
                    <a:pt x="203" y="13492"/>
                  </a:moveTo>
                  <a:cubicBezTo>
                    <a:pt x="1346" y="10444"/>
                    <a:pt x="1600" y="7396"/>
                    <a:pt x="1092" y="4094"/>
                  </a:cubicBezTo>
                  <a:cubicBezTo>
                    <a:pt x="838" y="2189"/>
                    <a:pt x="2235" y="284"/>
                    <a:pt x="4140" y="30"/>
                  </a:cubicBezTo>
                  <a:cubicBezTo>
                    <a:pt x="6045" y="-224"/>
                    <a:pt x="7950" y="1173"/>
                    <a:pt x="8204" y="3078"/>
                  </a:cubicBezTo>
                  <a:cubicBezTo>
                    <a:pt x="8839" y="7396"/>
                    <a:pt x="8331" y="11714"/>
                    <a:pt x="6934" y="15905"/>
                  </a:cubicBezTo>
                  <a:cubicBezTo>
                    <a:pt x="6299" y="17810"/>
                    <a:pt x="4267" y="18699"/>
                    <a:pt x="2362" y="18064"/>
                  </a:cubicBezTo>
                  <a:cubicBezTo>
                    <a:pt x="457" y="17429"/>
                    <a:pt x="-432" y="15397"/>
                    <a:pt x="203" y="13492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35" id="35"/>
            <p:cNvSpPr/>
            <p:nvPr/>
          </p:nvSpPr>
          <p:spPr>
            <a:xfrm flipH="false" flipV="false" rot="0">
              <a:off x="178530" y="169133"/>
              <a:ext cx="38671" cy="38672"/>
            </a:xfrm>
            <a:custGeom>
              <a:avLst/>
              <a:gdLst/>
              <a:ahLst/>
              <a:cxnLst/>
              <a:rect r="r" b="b" t="t" l="l"/>
              <a:pathLst>
                <a:path h="38672" w="38671">
                  <a:moveTo>
                    <a:pt x="37624" y="6128"/>
                  </a:moveTo>
                  <a:lnTo>
                    <a:pt x="6128" y="37624"/>
                  </a:lnTo>
                  <a:cubicBezTo>
                    <a:pt x="4731" y="39021"/>
                    <a:pt x="2445" y="39021"/>
                    <a:pt x="1048" y="37624"/>
                  </a:cubicBezTo>
                  <a:cubicBezTo>
                    <a:pt x="-349" y="36227"/>
                    <a:pt x="-349" y="33941"/>
                    <a:pt x="1048" y="32544"/>
                  </a:cubicBezTo>
                  <a:lnTo>
                    <a:pt x="32544" y="1048"/>
                  </a:lnTo>
                  <a:cubicBezTo>
                    <a:pt x="33941" y="-349"/>
                    <a:pt x="36227" y="-349"/>
                    <a:pt x="37624" y="1048"/>
                  </a:cubicBezTo>
                  <a:cubicBezTo>
                    <a:pt x="39021" y="2445"/>
                    <a:pt x="39021" y="4731"/>
                    <a:pt x="37624" y="6128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36" id="36"/>
            <p:cNvSpPr/>
            <p:nvPr/>
          </p:nvSpPr>
          <p:spPr>
            <a:xfrm flipH="false" flipV="false" rot="0">
              <a:off x="162528" y="184754"/>
              <a:ext cx="23178" cy="23051"/>
            </a:xfrm>
            <a:custGeom>
              <a:avLst/>
              <a:gdLst/>
              <a:ahLst/>
              <a:cxnLst/>
              <a:rect r="r" b="b" t="t" l="l"/>
              <a:pathLst>
                <a:path h="23051" w="23178">
                  <a:moveTo>
                    <a:pt x="6128" y="1048"/>
                  </a:moveTo>
                  <a:lnTo>
                    <a:pt x="22130" y="16923"/>
                  </a:lnTo>
                  <a:cubicBezTo>
                    <a:pt x="23527" y="18320"/>
                    <a:pt x="23527" y="20606"/>
                    <a:pt x="22130" y="22003"/>
                  </a:cubicBezTo>
                  <a:cubicBezTo>
                    <a:pt x="20733" y="23400"/>
                    <a:pt x="18447" y="23400"/>
                    <a:pt x="17050" y="22003"/>
                  </a:cubicBezTo>
                  <a:lnTo>
                    <a:pt x="1048" y="6128"/>
                  </a:lnTo>
                  <a:cubicBezTo>
                    <a:pt x="-349" y="4731"/>
                    <a:pt x="-349" y="2445"/>
                    <a:pt x="1048" y="1048"/>
                  </a:cubicBezTo>
                  <a:cubicBezTo>
                    <a:pt x="2445" y="-349"/>
                    <a:pt x="4731" y="-349"/>
                    <a:pt x="6128" y="1048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37" id="37"/>
            <p:cNvSpPr/>
            <p:nvPr/>
          </p:nvSpPr>
          <p:spPr>
            <a:xfrm flipH="false" flipV="false" rot="0">
              <a:off x="67056" y="295658"/>
              <a:ext cx="5057775" cy="19050"/>
            </a:xfrm>
            <a:custGeom>
              <a:avLst/>
              <a:gdLst/>
              <a:ahLst/>
              <a:cxnLst/>
              <a:rect r="r" b="b" t="t" l="l"/>
              <a:pathLst>
                <a:path h="19050" w="5057775">
                  <a:moveTo>
                    <a:pt x="0" y="0"/>
                  </a:moveTo>
                  <a:lnTo>
                    <a:pt x="5057775" y="0"/>
                  </a:lnTo>
                  <a:lnTo>
                    <a:pt x="5057775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grpSp>
        <p:nvGrpSpPr>
          <p:cNvPr name="Group 38" id="38"/>
          <p:cNvGrpSpPr/>
          <p:nvPr/>
        </p:nvGrpSpPr>
        <p:grpSpPr>
          <a:xfrm rot="0">
            <a:off x="9179501" y="5888192"/>
            <a:ext cx="8282971" cy="619504"/>
            <a:chOff x="0" y="0"/>
            <a:chExt cx="5184775" cy="387782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160020" y="170944"/>
              <a:ext cx="62484" cy="62485"/>
            </a:xfrm>
            <a:custGeom>
              <a:avLst/>
              <a:gdLst/>
              <a:ahLst/>
              <a:cxnLst/>
              <a:rect r="r" b="b" t="t" l="l"/>
              <a:pathLst>
                <a:path h="62485" w="62484">
                  <a:moveTo>
                    <a:pt x="62484" y="31242"/>
                  </a:moveTo>
                  <a:cubicBezTo>
                    <a:pt x="62484" y="35433"/>
                    <a:pt x="61722" y="39370"/>
                    <a:pt x="60071" y="43180"/>
                  </a:cubicBezTo>
                  <a:lnTo>
                    <a:pt x="56769" y="41783"/>
                  </a:lnTo>
                  <a:lnTo>
                    <a:pt x="60071" y="43180"/>
                  </a:lnTo>
                  <a:cubicBezTo>
                    <a:pt x="58547" y="46990"/>
                    <a:pt x="56261" y="50419"/>
                    <a:pt x="53340" y="53340"/>
                  </a:cubicBezTo>
                  <a:lnTo>
                    <a:pt x="50800" y="50800"/>
                  </a:lnTo>
                  <a:lnTo>
                    <a:pt x="53340" y="53340"/>
                  </a:lnTo>
                  <a:cubicBezTo>
                    <a:pt x="50419" y="56261"/>
                    <a:pt x="46990" y="58547"/>
                    <a:pt x="43180" y="60071"/>
                  </a:cubicBezTo>
                  <a:lnTo>
                    <a:pt x="41783" y="56769"/>
                  </a:lnTo>
                  <a:lnTo>
                    <a:pt x="43180" y="60071"/>
                  </a:lnTo>
                  <a:cubicBezTo>
                    <a:pt x="39370" y="61595"/>
                    <a:pt x="35306" y="62484"/>
                    <a:pt x="31242" y="62484"/>
                  </a:cubicBezTo>
                  <a:lnTo>
                    <a:pt x="31242" y="58928"/>
                  </a:lnTo>
                  <a:lnTo>
                    <a:pt x="31242" y="62484"/>
                  </a:lnTo>
                  <a:cubicBezTo>
                    <a:pt x="27051" y="62484"/>
                    <a:pt x="23114" y="61722"/>
                    <a:pt x="19304" y="60071"/>
                  </a:cubicBezTo>
                  <a:lnTo>
                    <a:pt x="20701" y="56769"/>
                  </a:lnTo>
                  <a:lnTo>
                    <a:pt x="19304" y="60071"/>
                  </a:lnTo>
                  <a:cubicBezTo>
                    <a:pt x="15494" y="58547"/>
                    <a:pt x="12065" y="56261"/>
                    <a:pt x="9144" y="53340"/>
                  </a:cubicBezTo>
                  <a:cubicBezTo>
                    <a:pt x="6223" y="50419"/>
                    <a:pt x="3937" y="46990"/>
                    <a:pt x="2413" y="43180"/>
                  </a:cubicBezTo>
                  <a:lnTo>
                    <a:pt x="5715" y="41783"/>
                  </a:lnTo>
                  <a:lnTo>
                    <a:pt x="2413" y="43180"/>
                  </a:lnTo>
                  <a:cubicBezTo>
                    <a:pt x="889" y="39370"/>
                    <a:pt x="0" y="35306"/>
                    <a:pt x="0" y="31242"/>
                  </a:cubicBezTo>
                  <a:lnTo>
                    <a:pt x="3556" y="31242"/>
                  </a:lnTo>
                  <a:lnTo>
                    <a:pt x="0" y="31242"/>
                  </a:lnTo>
                  <a:cubicBezTo>
                    <a:pt x="0" y="27051"/>
                    <a:pt x="762" y="23114"/>
                    <a:pt x="2413" y="19304"/>
                  </a:cubicBezTo>
                  <a:lnTo>
                    <a:pt x="5715" y="20701"/>
                  </a:lnTo>
                  <a:lnTo>
                    <a:pt x="2413" y="19304"/>
                  </a:lnTo>
                  <a:cubicBezTo>
                    <a:pt x="3937" y="15494"/>
                    <a:pt x="6223" y="12065"/>
                    <a:pt x="9144" y="9144"/>
                  </a:cubicBezTo>
                  <a:cubicBezTo>
                    <a:pt x="12065" y="6223"/>
                    <a:pt x="15494" y="3937"/>
                    <a:pt x="19304" y="2413"/>
                  </a:cubicBezTo>
                  <a:lnTo>
                    <a:pt x="20701" y="5715"/>
                  </a:lnTo>
                  <a:lnTo>
                    <a:pt x="19304" y="2413"/>
                  </a:lnTo>
                  <a:cubicBezTo>
                    <a:pt x="23114" y="889"/>
                    <a:pt x="27178" y="0"/>
                    <a:pt x="31242" y="0"/>
                  </a:cubicBezTo>
                  <a:lnTo>
                    <a:pt x="31242" y="3556"/>
                  </a:lnTo>
                  <a:lnTo>
                    <a:pt x="31242" y="0"/>
                  </a:lnTo>
                  <a:cubicBezTo>
                    <a:pt x="35433" y="0"/>
                    <a:pt x="39370" y="762"/>
                    <a:pt x="43180" y="2413"/>
                  </a:cubicBezTo>
                  <a:cubicBezTo>
                    <a:pt x="46990" y="3937"/>
                    <a:pt x="50419" y="6223"/>
                    <a:pt x="53340" y="9144"/>
                  </a:cubicBezTo>
                  <a:lnTo>
                    <a:pt x="50800" y="11684"/>
                  </a:lnTo>
                  <a:lnTo>
                    <a:pt x="53340" y="9144"/>
                  </a:lnTo>
                  <a:cubicBezTo>
                    <a:pt x="56261" y="12065"/>
                    <a:pt x="58547" y="15494"/>
                    <a:pt x="60071" y="19304"/>
                  </a:cubicBezTo>
                  <a:lnTo>
                    <a:pt x="56769" y="20701"/>
                  </a:lnTo>
                  <a:lnTo>
                    <a:pt x="60071" y="19304"/>
                  </a:lnTo>
                  <a:cubicBezTo>
                    <a:pt x="61595" y="23114"/>
                    <a:pt x="62484" y="27178"/>
                    <a:pt x="62484" y="31242"/>
                  </a:cubicBezTo>
                  <a:lnTo>
                    <a:pt x="58928" y="31242"/>
                  </a:lnTo>
                  <a:lnTo>
                    <a:pt x="62484" y="31242"/>
                  </a:lnTo>
                  <a:moveTo>
                    <a:pt x="55245" y="31242"/>
                  </a:moveTo>
                  <a:cubicBezTo>
                    <a:pt x="55245" y="28067"/>
                    <a:pt x="54610" y="25019"/>
                    <a:pt x="53467" y="21971"/>
                  </a:cubicBezTo>
                  <a:cubicBezTo>
                    <a:pt x="52324" y="18923"/>
                    <a:pt x="50546" y="16383"/>
                    <a:pt x="48260" y="14097"/>
                  </a:cubicBezTo>
                  <a:cubicBezTo>
                    <a:pt x="45974" y="11811"/>
                    <a:pt x="43434" y="10160"/>
                    <a:pt x="40386" y="8890"/>
                  </a:cubicBezTo>
                  <a:lnTo>
                    <a:pt x="41783" y="5588"/>
                  </a:lnTo>
                  <a:lnTo>
                    <a:pt x="40386" y="8890"/>
                  </a:lnTo>
                  <a:cubicBezTo>
                    <a:pt x="37465" y="7620"/>
                    <a:pt x="34417" y="7112"/>
                    <a:pt x="31115" y="7112"/>
                  </a:cubicBezTo>
                  <a:cubicBezTo>
                    <a:pt x="27813" y="7112"/>
                    <a:pt x="24892" y="7747"/>
                    <a:pt x="21844" y="8890"/>
                  </a:cubicBezTo>
                  <a:cubicBezTo>
                    <a:pt x="18796" y="10033"/>
                    <a:pt x="16256" y="11811"/>
                    <a:pt x="13970" y="14097"/>
                  </a:cubicBezTo>
                  <a:lnTo>
                    <a:pt x="11430" y="11557"/>
                  </a:lnTo>
                  <a:lnTo>
                    <a:pt x="13970" y="14097"/>
                  </a:lnTo>
                  <a:cubicBezTo>
                    <a:pt x="11684" y="16383"/>
                    <a:pt x="10033" y="18923"/>
                    <a:pt x="8763" y="21971"/>
                  </a:cubicBezTo>
                  <a:cubicBezTo>
                    <a:pt x="7493" y="25019"/>
                    <a:pt x="6985" y="27940"/>
                    <a:pt x="6985" y="31242"/>
                  </a:cubicBezTo>
                  <a:cubicBezTo>
                    <a:pt x="6985" y="34544"/>
                    <a:pt x="7620" y="37465"/>
                    <a:pt x="8763" y="40513"/>
                  </a:cubicBezTo>
                  <a:cubicBezTo>
                    <a:pt x="9906" y="43561"/>
                    <a:pt x="11684" y="46101"/>
                    <a:pt x="13970" y="48387"/>
                  </a:cubicBezTo>
                  <a:lnTo>
                    <a:pt x="11430" y="50927"/>
                  </a:lnTo>
                  <a:lnTo>
                    <a:pt x="13970" y="48387"/>
                  </a:lnTo>
                  <a:cubicBezTo>
                    <a:pt x="16256" y="50673"/>
                    <a:pt x="18796" y="52324"/>
                    <a:pt x="21844" y="53594"/>
                  </a:cubicBezTo>
                  <a:cubicBezTo>
                    <a:pt x="24765" y="54864"/>
                    <a:pt x="27813" y="55372"/>
                    <a:pt x="31115" y="55372"/>
                  </a:cubicBezTo>
                  <a:cubicBezTo>
                    <a:pt x="34417" y="55372"/>
                    <a:pt x="37338" y="54737"/>
                    <a:pt x="40386" y="53594"/>
                  </a:cubicBezTo>
                  <a:cubicBezTo>
                    <a:pt x="43307" y="52324"/>
                    <a:pt x="45974" y="50673"/>
                    <a:pt x="48260" y="48387"/>
                  </a:cubicBezTo>
                  <a:cubicBezTo>
                    <a:pt x="50546" y="46101"/>
                    <a:pt x="52197" y="43561"/>
                    <a:pt x="53467" y="40513"/>
                  </a:cubicBezTo>
                  <a:cubicBezTo>
                    <a:pt x="54737" y="37465"/>
                    <a:pt x="55245" y="34544"/>
                    <a:pt x="55245" y="31242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40" id="40"/>
            <p:cNvSpPr/>
            <p:nvPr/>
          </p:nvSpPr>
          <p:spPr>
            <a:xfrm flipH="false" flipV="false" rot="0">
              <a:off x="67310" y="123318"/>
              <a:ext cx="61341" cy="61215"/>
            </a:xfrm>
            <a:custGeom>
              <a:avLst/>
              <a:gdLst/>
              <a:ahLst/>
              <a:cxnLst/>
              <a:rect r="r" b="b" t="t" l="l"/>
              <a:pathLst>
                <a:path h="61215" w="61341">
                  <a:moveTo>
                    <a:pt x="61341" y="30735"/>
                  </a:moveTo>
                  <a:cubicBezTo>
                    <a:pt x="61341" y="34799"/>
                    <a:pt x="60579" y="38736"/>
                    <a:pt x="59055" y="42419"/>
                  </a:cubicBezTo>
                  <a:cubicBezTo>
                    <a:pt x="57531" y="46229"/>
                    <a:pt x="55245" y="49531"/>
                    <a:pt x="52451" y="52325"/>
                  </a:cubicBezTo>
                  <a:cubicBezTo>
                    <a:pt x="49530" y="55246"/>
                    <a:pt x="46228" y="57405"/>
                    <a:pt x="42545" y="58929"/>
                  </a:cubicBezTo>
                  <a:cubicBezTo>
                    <a:pt x="38735" y="60453"/>
                    <a:pt x="34925" y="61215"/>
                    <a:pt x="30861" y="61215"/>
                  </a:cubicBezTo>
                  <a:lnTo>
                    <a:pt x="30861" y="57659"/>
                  </a:lnTo>
                  <a:lnTo>
                    <a:pt x="30861" y="61215"/>
                  </a:lnTo>
                  <a:cubicBezTo>
                    <a:pt x="26797" y="61215"/>
                    <a:pt x="22860" y="60453"/>
                    <a:pt x="19177" y="58929"/>
                  </a:cubicBezTo>
                  <a:cubicBezTo>
                    <a:pt x="15367" y="57405"/>
                    <a:pt x="12065" y="55119"/>
                    <a:pt x="9271" y="52325"/>
                  </a:cubicBezTo>
                  <a:lnTo>
                    <a:pt x="11811" y="49785"/>
                  </a:lnTo>
                  <a:lnTo>
                    <a:pt x="9271" y="52325"/>
                  </a:lnTo>
                  <a:cubicBezTo>
                    <a:pt x="6350" y="49404"/>
                    <a:pt x="4191" y="46102"/>
                    <a:pt x="2667" y="42419"/>
                  </a:cubicBezTo>
                  <a:cubicBezTo>
                    <a:pt x="1143" y="38609"/>
                    <a:pt x="381" y="34799"/>
                    <a:pt x="381" y="30735"/>
                  </a:cubicBezTo>
                  <a:lnTo>
                    <a:pt x="3937" y="30735"/>
                  </a:lnTo>
                  <a:lnTo>
                    <a:pt x="0" y="30735"/>
                  </a:lnTo>
                  <a:cubicBezTo>
                    <a:pt x="0" y="26671"/>
                    <a:pt x="762" y="22733"/>
                    <a:pt x="2286" y="19050"/>
                  </a:cubicBezTo>
                  <a:cubicBezTo>
                    <a:pt x="3810" y="15240"/>
                    <a:pt x="6096" y="11938"/>
                    <a:pt x="8890" y="9144"/>
                  </a:cubicBezTo>
                  <a:lnTo>
                    <a:pt x="11430" y="11684"/>
                  </a:lnTo>
                  <a:lnTo>
                    <a:pt x="8890" y="9144"/>
                  </a:lnTo>
                  <a:cubicBezTo>
                    <a:pt x="11811" y="6223"/>
                    <a:pt x="15113" y="4064"/>
                    <a:pt x="18796" y="2540"/>
                  </a:cubicBezTo>
                  <a:cubicBezTo>
                    <a:pt x="22606" y="1016"/>
                    <a:pt x="26416" y="254"/>
                    <a:pt x="30480" y="254"/>
                  </a:cubicBezTo>
                  <a:lnTo>
                    <a:pt x="30480" y="3683"/>
                  </a:lnTo>
                  <a:lnTo>
                    <a:pt x="30480" y="0"/>
                  </a:lnTo>
                  <a:cubicBezTo>
                    <a:pt x="34544" y="0"/>
                    <a:pt x="38481" y="762"/>
                    <a:pt x="42164" y="2286"/>
                  </a:cubicBezTo>
                  <a:cubicBezTo>
                    <a:pt x="45974" y="3810"/>
                    <a:pt x="49276" y="6096"/>
                    <a:pt x="52070" y="8890"/>
                  </a:cubicBezTo>
                  <a:cubicBezTo>
                    <a:pt x="54991" y="11811"/>
                    <a:pt x="57150" y="15113"/>
                    <a:pt x="58674" y="18796"/>
                  </a:cubicBezTo>
                  <a:cubicBezTo>
                    <a:pt x="60198" y="22606"/>
                    <a:pt x="60960" y="26417"/>
                    <a:pt x="60960" y="30481"/>
                  </a:cubicBezTo>
                  <a:lnTo>
                    <a:pt x="57658" y="30481"/>
                  </a:lnTo>
                  <a:lnTo>
                    <a:pt x="61214" y="30481"/>
                  </a:lnTo>
                  <a:moveTo>
                    <a:pt x="53975" y="30481"/>
                  </a:moveTo>
                  <a:cubicBezTo>
                    <a:pt x="53975" y="27306"/>
                    <a:pt x="53340" y="24385"/>
                    <a:pt x="52197" y="21463"/>
                  </a:cubicBezTo>
                  <a:lnTo>
                    <a:pt x="55499" y="20066"/>
                  </a:lnTo>
                  <a:lnTo>
                    <a:pt x="52197" y="21463"/>
                  </a:lnTo>
                  <a:cubicBezTo>
                    <a:pt x="51054" y="18542"/>
                    <a:pt x="49276" y="16002"/>
                    <a:pt x="47117" y="13843"/>
                  </a:cubicBezTo>
                  <a:lnTo>
                    <a:pt x="49657" y="11303"/>
                  </a:lnTo>
                  <a:lnTo>
                    <a:pt x="47117" y="13843"/>
                  </a:lnTo>
                  <a:cubicBezTo>
                    <a:pt x="44958" y="11684"/>
                    <a:pt x="42418" y="9906"/>
                    <a:pt x="39497" y="8763"/>
                  </a:cubicBezTo>
                  <a:lnTo>
                    <a:pt x="40894" y="5461"/>
                  </a:lnTo>
                  <a:lnTo>
                    <a:pt x="39497" y="8763"/>
                  </a:lnTo>
                  <a:cubicBezTo>
                    <a:pt x="36576" y="7620"/>
                    <a:pt x="33655" y="6985"/>
                    <a:pt x="30480" y="6985"/>
                  </a:cubicBezTo>
                  <a:cubicBezTo>
                    <a:pt x="27305" y="6985"/>
                    <a:pt x="24384" y="7620"/>
                    <a:pt x="21463" y="8763"/>
                  </a:cubicBezTo>
                  <a:lnTo>
                    <a:pt x="20066" y="5461"/>
                  </a:lnTo>
                  <a:lnTo>
                    <a:pt x="21463" y="8763"/>
                  </a:lnTo>
                  <a:cubicBezTo>
                    <a:pt x="18542" y="9906"/>
                    <a:pt x="16002" y="11684"/>
                    <a:pt x="13843" y="13843"/>
                  </a:cubicBezTo>
                  <a:cubicBezTo>
                    <a:pt x="11684" y="16002"/>
                    <a:pt x="9906" y="18542"/>
                    <a:pt x="8763" y="21463"/>
                  </a:cubicBezTo>
                  <a:lnTo>
                    <a:pt x="5461" y="20066"/>
                  </a:lnTo>
                  <a:lnTo>
                    <a:pt x="8763" y="21463"/>
                  </a:lnTo>
                  <a:cubicBezTo>
                    <a:pt x="7620" y="24385"/>
                    <a:pt x="6985" y="27306"/>
                    <a:pt x="6985" y="30481"/>
                  </a:cubicBezTo>
                  <a:cubicBezTo>
                    <a:pt x="6985" y="33656"/>
                    <a:pt x="7620" y="36577"/>
                    <a:pt x="8763" y="39498"/>
                  </a:cubicBezTo>
                  <a:lnTo>
                    <a:pt x="5461" y="40895"/>
                  </a:lnTo>
                  <a:lnTo>
                    <a:pt x="8763" y="39498"/>
                  </a:lnTo>
                  <a:cubicBezTo>
                    <a:pt x="9906" y="42419"/>
                    <a:pt x="11684" y="44959"/>
                    <a:pt x="13843" y="47118"/>
                  </a:cubicBezTo>
                  <a:cubicBezTo>
                    <a:pt x="16002" y="49277"/>
                    <a:pt x="18542" y="51055"/>
                    <a:pt x="21463" y="52198"/>
                  </a:cubicBezTo>
                  <a:lnTo>
                    <a:pt x="20066" y="55500"/>
                  </a:lnTo>
                  <a:lnTo>
                    <a:pt x="21463" y="52198"/>
                  </a:lnTo>
                  <a:cubicBezTo>
                    <a:pt x="24384" y="53341"/>
                    <a:pt x="27305" y="53976"/>
                    <a:pt x="30480" y="53976"/>
                  </a:cubicBezTo>
                  <a:cubicBezTo>
                    <a:pt x="33655" y="53976"/>
                    <a:pt x="36576" y="53341"/>
                    <a:pt x="39497" y="52198"/>
                  </a:cubicBezTo>
                  <a:lnTo>
                    <a:pt x="40894" y="55500"/>
                  </a:lnTo>
                  <a:lnTo>
                    <a:pt x="39497" y="52198"/>
                  </a:lnTo>
                  <a:cubicBezTo>
                    <a:pt x="42418" y="51055"/>
                    <a:pt x="44958" y="49277"/>
                    <a:pt x="47117" y="47118"/>
                  </a:cubicBezTo>
                  <a:lnTo>
                    <a:pt x="49657" y="49658"/>
                  </a:lnTo>
                  <a:lnTo>
                    <a:pt x="47117" y="47118"/>
                  </a:lnTo>
                  <a:cubicBezTo>
                    <a:pt x="49276" y="44959"/>
                    <a:pt x="51054" y="42419"/>
                    <a:pt x="52197" y="39498"/>
                  </a:cubicBezTo>
                  <a:lnTo>
                    <a:pt x="55499" y="40895"/>
                  </a:lnTo>
                  <a:lnTo>
                    <a:pt x="52197" y="39498"/>
                  </a:lnTo>
                  <a:cubicBezTo>
                    <a:pt x="53340" y="36577"/>
                    <a:pt x="53975" y="33656"/>
                    <a:pt x="53975" y="30481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41" id="41"/>
            <p:cNvSpPr/>
            <p:nvPr/>
          </p:nvSpPr>
          <p:spPr>
            <a:xfrm flipH="false" flipV="false" rot="0">
              <a:off x="160020" y="63374"/>
              <a:ext cx="62484" cy="62612"/>
            </a:xfrm>
            <a:custGeom>
              <a:avLst/>
              <a:gdLst/>
              <a:ahLst/>
              <a:cxnLst/>
              <a:rect r="r" b="b" t="t" l="l"/>
              <a:pathLst>
                <a:path h="62612" w="62484">
                  <a:moveTo>
                    <a:pt x="62484" y="31369"/>
                  </a:moveTo>
                  <a:cubicBezTo>
                    <a:pt x="62484" y="35560"/>
                    <a:pt x="61722" y="39497"/>
                    <a:pt x="60071" y="43307"/>
                  </a:cubicBezTo>
                  <a:cubicBezTo>
                    <a:pt x="58547" y="47117"/>
                    <a:pt x="56261" y="50546"/>
                    <a:pt x="53340" y="53467"/>
                  </a:cubicBezTo>
                  <a:lnTo>
                    <a:pt x="50800" y="50927"/>
                  </a:lnTo>
                  <a:lnTo>
                    <a:pt x="53340" y="53467"/>
                  </a:lnTo>
                  <a:cubicBezTo>
                    <a:pt x="50419" y="56388"/>
                    <a:pt x="46990" y="58674"/>
                    <a:pt x="43180" y="60198"/>
                  </a:cubicBezTo>
                  <a:cubicBezTo>
                    <a:pt x="39370" y="61722"/>
                    <a:pt x="35433" y="62611"/>
                    <a:pt x="31242" y="62611"/>
                  </a:cubicBezTo>
                  <a:lnTo>
                    <a:pt x="31242" y="58928"/>
                  </a:lnTo>
                  <a:lnTo>
                    <a:pt x="31242" y="62484"/>
                  </a:lnTo>
                  <a:cubicBezTo>
                    <a:pt x="27051" y="62484"/>
                    <a:pt x="23114" y="61722"/>
                    <a:pt x="19304" y="60071"/>
                  </a:cubicBezTo>
                  <a:cubicBezTo>
                    <a:pt x="15494" y="58547"/>
                    <a:pt x="12065" y="56261"/>
                    <a:pt x="9144" y="53340"/>
                  </a:cubicBezTo>
                  <a:lnTo>
                    <a:pt x="11684" y="50800"/>
                  </a:lnTo>
                  <a:lnTo>
                    <a:pt x="9144" y="53340"/>
                  </a:lnTo>
                  <a:cubicBezTo>
                    <a:pt x="6223" y="50419"/>
                    <a:pt x="3937" y="46990"/>
                    <a:pt x="2413" y="43180"/>
                  </a:cubicBezTo>
                  <a:cubicBezTo>
                    <a:pt x="889" y="39370"/>
                    <a:pt x="0" y="35433"/>
                    <a:pt x="0" y="31242"/>
                  </a:cubicBezTo>
                  <a:lnTo>
                    <a:pt x="3556" y="31242"/>
                  </a:lnTo>
                  <a:lnTo>
                    <a:pt x="0" y="31242"/>
                  </a:lnTo>
                  <a:cubicBezTo>
                    <a:pt x="0" y="27051"/>
                    <a:pt x="762" y="23114"/>
                    <a:pt x="2413" y="19304"/>
                  </a:cubicBezTo>
                  <a:cubicBezTo>
                    <a:pt x="3937" y="15494"/>
                    <a:pt x="6223" y="12065"/>
                    <a:pt x="9144" y="9144"/>
                  </a:cubicBezTo>
                  <a:lnTo>
                    <a:pt x="11684" y="11684"/>
                  </a:lnTo>
                  <a:lnTo>
                    <a:pt x="9144" y="9144"/>
                  </a:lnTo>
                  <a:cubicBezTo>
                    <a:pt x="12065" y="6223"/>
                    <a:pt x="15494" y="3937"/>
                    <a:pt x="19304" y="2413"/>
                  </a:cubicBezTo>
                  <a:lnTo>
                    <a:pt x="20701" y="5715"/>
                  </a:lnTo>
                  <a:lnTo>
                    <a:pt x="19304" y="2413"/>
                  </a:lnTo>
                  <a:cubicBezTo>
                    <a:pt x="23114" y="889"/>
                    <a:pt x="27051" y="0"/>
                    <a:pt x="31242" y="0"/>
                  </a:cubicBezTo>
                  <a:lnTo>
                    <a:pt x="31242" y="3556"/>
                  </a:lnTo>
                  <a:lnTo>
                    <a:pt x="31242" y="127"/>
                  </a:lnTo>
                  <a:cubicBezTo>
                    <a:pt x="35433" y="127"/>
                    <a:pt x="39370" y="889"/>
                    <a:pt x="43180" y="2540"/>
                  </a:cubicBezTo>
                  <a:lnTo>
                    <a:pt x="41783" y="5842"/>
                  </a:lnTo>
                  <a:lnTo>
                    <a:pt x="43180" y="2540"/>
                  </a:lnTo>
                  <a:cubicBezTo>
                    <a:pt x="46990" y="4064"/>
                    <a:pt x="50419" y="6350"/>
                    <a:pt x="53340" y="9271"/>
                  </a:cubicBezTo>
                  <a:lnTo>
                    <a:pt x="50800" y="11811"/>
                  </a:lnTo>
                  <a:lnTo>
                    <a:pt x="53340" y="9271"/>
                  </a:lnTo>
                  <a:cubicBezTo>
                    <a:pt x="56261" y="12192"/>
                    <a:pt x="58547" y="15621"/>
                    <a:pt x="60071" y="19431"/>
                  </a:cubicBezTo>
                  <a:cubicBezTo>
                    <a:pt x="61595" y="23241"/>
                    <a:pt x="62484" y="27178"/>
                    <a:pt x="62484" y="31369"/>
                  </a:cubicBezTo>
                  <a:lnTo>
                    <a:pt x="58928" y="31369"/>
                  </a:lnTo>
                  <a:lnTo>
                    <a:pt x="62484" y="31369"/>
                  </a:lnTo>
                  <a:moveTo>
                    <a:pt x="55245" y="31369"/>
                  </a:moveTo>
                  <a:cubicBezTo>
                    <a:pt x="55245" y="28194"/>
                    <a:pt x="54610" y="25146"/>
                    <a:pt x="53467" y="22225"/>
                  </a:cubicBezTo>
                  <a:lnTo>
                    <a:pt x="56769" y="20828"/>
                  </a:lnTo>
                  <a:lnTo>
                    <a:pt x="53467" y="22225"/>
                  </a:lnTo>
                  <a:cubicBezTo>
                    <a:pt x="52197" y="19304"/>
                    <a:pt x="50546" y="16637"/>
                    <a:pt x="48260" y="14478"/>
                  </a:cubicBezTo>
                  <a:cubicBezTo>
                    <a:pt x="45974" y="12192"/>
                    <a:pt x="43434" y="10541"/>
                    <a:pt x="40513" y="9271"/>
                  </a:cubicBezTo>
                  <a:cubicBezTo>
                    <a:pt x="37592" y="8001"/>
                    <a:pt x="34544" y="7493"/>
                    <a:pt x="31369" y="7493"/>
                  </a:cubicBezTo>
                  <a:cubicBezTo>
                    <a:pt x="28194" y="7493"/>
                    <a:pt x="25146" y="8128"/>
                    <a:pt x="22225" y="9271"/>
                  </a:cubicBezTo>
                  <a:cubicBezTo>
                    <a:pt x="19304" y="10541"/>
                    <a:pt x="16637" y="12192"/>
                    <a:pt x="14478" y="14478"/>
                  </a:cubicBezTo>
                  <a:cubicBezTo>
                    <a:pt x="12192" y="16764"/>
                    <a:pt x="10541" y="19304"/>
                    <a:pt x="9271" y="22225"/>
                  </a:cubicBezTo>
                  <a:lnTo>
                    <a:pt x="5969" y="20828"/>
                  </a:lnTo>
                  <a:lnTo>
                    <a:pt x="9271" y="22225"/>
                  </a:lnTo>
                  <a:cubicBezTo>
                    <a:pt x="8001" y="25146"/>
                    <a:pt x="7493" y="28194"/>
                    <a:pt x="7493" y="31369"/>
                  </a:cubicBezTo>
                  <a:cubicBezTo>
                    <a:pt x="7493" y="34544"/>
                    <a:pt x="8128" y="37592"/>
                    <a:pt x="9271" y="40513"/>
                  </a:cubicBezTo>
                  <a:lnTo>
                    <a:pt x="5969" y="41910"/>
                  </a:lnTo>
                  <a:lnTo>
                    <a:pt x="9271" y="40513"/>
                  </a:lnTo>
                  <a:cubicBezTo>
                    <a:pt x="10541" y="43434"/>
                    <a:pt x="12192" y="46101"/>
                    <a:pt x="14478" y="48260"/>
                  </a:cubicBezTo>
                  <a:cubicBezTo>
                    <a:pt x="16764" y="50546"/>
                    <a:pt x="19304" y="52197"/>
                    <a:pt x="22225" y="53467"/>
                  </a:cubicBezTo>
                  <a:lnTo>
                    <a:pt x="20828" y="56769"/>
                  </a:lnTo>
                  <a:lnTo>
                    <a:pt x="22225" y="53467"/>
                  </a:lnTo>
                  <a:cubicBezTo>
                    <a:pt x="25146" y="54737"/>
                    <a:pt x="28194" y="55245"/>
                    <a:pt x="31369" y="55245"/>
                  </a:cubicBezTo>
                  <a:cubicBezTo>
                    <a:pt x="34544" y="55245"/>
                    <a:pt x="37592" y="54610"/>
                    <a:pt x="40513" y="53467"/>
                  </a:cubicBezTo>
                  <a:lnTo>
                    <a:pt x="41910" y="56769"/>
                  </a:lnTo>
                  <a:lnTo>
                    <a:pt x="40513" y="53467"/>
                  </a:lnTo>
                  <a:cubicBezTo>
                    <a:pt x="43434" y="52197"/>
                    <a:pt x="46101" y="50546"/>
                    <a:pt x="48260" y="48260"/>
                  </a:cubicBezTo>
                  <a:cubicBezTo>
                    <a:pt x="50546" y="45974"/>
                    <a:pt x="52197" y="43434"/>
                    <a:pt x="53467" y="40513"/>
                  </a:cubicBezTo>
                  <a:lnTo>
                    <a:pt x="56769" y="41910"/>
                  </a:lnTo>
                  <a:lnTo>
                    <a:pt x="53467" y="40513"/>
                  </a:lnTo>
                  <a:cubicBezTo>
                    <a:pt x="54737" y="37592"/>
                    <a:pt x="55245" y="34544"/>
                    <a:pt x="55245" y="31369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42" id="42"/>
            <p:cNvSpPr/>
            <p:nvPr/>
          </p:nvSpPr>
          <p:spPr>
            <a:xfrm flipH="false" flipV="false" rot="0">
              <a:off x="116063" y="104761"/>
              <a:ext cx="54259" cy="36353"/>
            </a:xfrm>
            <a:custGeom>
              <a:avLst/>
              <a:gdLst/>
              <a:ahLst/>
              <a:cxnLst/>
              <a:rect r="r" b="b" t="t" l="l"/>
              <a:pathLst>
                <a:path h="36353" w="54259">
                  <a:moveTo>
                    <a:pt x="52593" y="6619"/>
                  </a:moveTo>
                  <a:lnTo>
                    <a:pt x="5476" y="35829"/>
                  </a:lnTo>
                  <a:cubicBezTo>
                    <a:pt x="3825" y="36845"/>
                    <a:pt x="1539" y="36337"/>
                    <a:pt x="523" y="34686"/>
                  </a:cubicBezTo>
                  <a:cubicBezTo>
                    <a:pt x="-493" y="33035"/>
                    <a:pt x="15" y="30749"/>
                    <a:pt x="1666" y="29733"/>
                  </a:cubicBezTo>
                  <a:lnTo>
                    <a:pt x="48783" y="523"/>
                  </a:lnTo>
                  <a:cubicBezTo>
                    <a:pt x="50434" y="-493"/>
                    <a:pt x="52720" y="15"/>
                    <a:pt x="53736" y="1666"/>
                  </a:cubicBezTo>
                  <a:cubicBezTo>
                    <a:pt x="54752" y="3317"/>
                    <a:pt x="54244" y="5603"/>
                    <a:pt x="52593" y="6619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43" id="43"/>
            <p:cNvSpPr/>
            <p:nvPr/>
          </p:nvSpPr>
          <p:spPr>
            <a:xfrm flipH="false" flipV="false" rot="0">
              <a:off x="118608" y="162806"/>
              <a:ext cx="50439" cy="32532"/>
            </a:xfrm>
            <a:custGeom>
              <a:avLst/>
              <a:gdLst/>
              <a:ahLst/>
              <a:cxnLst/>
              <a:rect r="r" b="b" t="t" l="l"/>
              <a:pathLst>
                <a:path h="32532" w="50439">
                  <a:moveTo>
                    <a:pt x="44968" y="32014"/>
                  </a:moveTo>
                  <a:lnTo>
                    <a:pt x="1788" y="6741"/>
                  </a:lnTo>
                  <a:cubicBezTo>
                    <a:pt x="10" y="5725"/>
                    <a:pt x="-498" y="3566"/>
                    <a:pt x="518" y="1788"/>
                  </a:cubicBezTo>
                  <a:cubicBezTo>
                    <a:pt x="1534" y="10"/>
                    <a:pt x="3693" y="-498"/>
                    <a:pt x="5471" y="518"/>
                  </a:cubicBezTo>
                  <a:lnTo>
                    <a:pt x="48651" y="25791"/>
                  </a:lnTo>
                  <a:cubicBezTo>
                    <a:pt x="50429" y="26807"/>
                    <a:pt x="50937" y="28966"/>
                    <a:pt x="49921" y="30744"/>
                  </a:cubicBezTo>
                  <a:cubicBezTo>
                    <a:pt x="48905" y="32522"/>
                    <a:pt x="46746" y="33030"/>
                    <a:pt x="44968" y="32014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44" id="44"/>
            <p:cNvSpPr/>
            <p:nvPr/>
          </p:nvSpPr>
          <p:spPr>
            <a:xfrm flipH="false" flipV="false" rot="0">
              <a:off x="161669" y="100964"/>
              <a:ext cx="8640" cy="11053"/>
            </a:xfrm>
            <a:custGeom>
              <a:avLst/>
              <a:gdLst/>
              <a:ahLst/>
              <a:cxnLst/>
              <a:rect r="r" b="b" t="t" l="l"/>
              <a:pathLst>
                <a:path h="11053" w="8640">
                  <a:moveTo>
                    <a:pt x="6987" y="2288"/>
                  </a:moveTo>
                  <a:lnTo>
                    <a:pt x="8384" y="6098"/>
                  </a:lnTo>
                  <a:cubicBezTo>
                    <a:pt x="9146" y="8003"/>
                    <a:pt x="8130" y="10035"/>
                    <a:pt x="6352" y="10797"/>
                  </a:cubicBezTo>
                  <a:cubicBezTo>
                    <a:pt x="4574" y="11559"/>
                    <a:pt x="2415" y="10543"/>
                    <a:pt x="1653" y="8765"/>
                  </a:cubicBezTo>
                  <a:lnTo>
                    <a:pt x="256" y="4955"/>
                  </a:lnTo>
                  <a:cubicBezTo>
                    <a:pt x="-506" y="3050"/>
                    <a:pt x="510" y="1018"/>
                    <a:pt x="2288" y="256"/>
                  </a:cubicBezTo>
                  <a:cubicBezTo>
                    <a:pt x="4066" y="-506"/>
                    <a:pt x="6225" y="510"/>
                    <a:pt x="6987" y="2288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45" id="45"/>
            <p:cNvSpPr/>
            <p:nvPr/>
          </p:nvSpPr>
          <p:spPr>
            <a:xfrm flipH="false" flipV="false" rot="0">
              <a:off x="63500" y="305184"/>
              <a:ext cx="5057775" cy="19050"/>
            </a:xfrm>
            <a:custGeom>
              <a:avLst/>
              <a:gdLst/>
              <a:ahLst/>
              <a:cxnLst/>
              <a:rect r="r" b="b" t="t" l="l"/>
              <a:pathLst>
                <a:path h="19050" w="5057775">
                  <a:moveTo>
                    <a:pt x="0" y="0"/>
                  </a:moveTo>
                  <a:lnTo>
                    <a:pt x="5057775" y="0"/>
                  </a:lnTo>
                  <a:lnTo>
                    <a:pt x="5057775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grpSp>
        <p:nvGrpSpPr>
          <p:cNvPr name="Group 46" id="46"/>
          <p:cNvGrpSpPr/>
          <p:nvPr/>
        </p:nvGrpSpPr>
        <p:grpSpPr>
          <a:xfrm rot="0">
            <a:off x="9173749" y="3438571"/>
            <a:ext cx="8288738" cy="588781"/>
            <a:chOff x="0" y="0"/>
            <a:chExt cx="5188382" cy="368554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176527" y="80388"/>
              <a:ext cx="9909" cy="24767"/>
            </a:xfrm>
            <a:custGeom>
              <a:avLst/>
              <a:gdLst/>
              <a:ahLst/>
              <a:cxnLst/>
              <a:rect r="r" b="b" t="t" l="l"/>
              <a:pathLst>
                <a:path h="24767" w="9909">
                  <a:moveTo>
                    <a:pt x="2543" y="21212"/>
                  </a:moveTo>
                  <a:cubicBezTo>
                    <a:pt x="2670" y="11306"/>
                    <a:pt x="2416" y="9401"/>
                    <a:pt x="2289" y="8512"/>
                  </a:cubicBezTo>
                  <a:lnTo>
                    <a:pt x="5845" y="7623"/>
                  </a:lnTo>
                  <a:lnTo>
                    <a:pt x="2543" y="8893"/>
                  </a:lnTo>
                  <a:cubicBezTo>
                    <a:pt x="2162" y="7750"/>
                    <a:pt x="1654" y="6988"/>
                    <a:pt x="765" y="5845"/>
                  </a:cubicBezTo>
                  <a:cubicBezTo>
                    <a:pt x="-505" y="4321"/>
                    <a:pt x="-124" y="2035"/>
                    <a:pt x="1400" y="765"/>
                  </a:cubicBezTo>
                  <a:cubicBezTo>
                    <a:pt x="2924" y="-505"/>
                    <a:pt x="5210" y="-124"/>
                    <a:pt x="6480" y="1400"/>
                  </a:cubicBezTo>
                  <a:cubicBezTo>
                    <a:pt x="7750" y="2924"/>
                    <a:pt x="8639" y="4575"/>
                    <a:pt x="9274" y="6353"/>
                  </a:cubicBezTo>
                  <a:cubicBezTo>
                    <a:pt x="9274" y="6480"/>
                    <a:pt x="9401" y="6607"/>
                    <a:pt x="9401" y="6861"/>
                  </a:cubicBezTo>
                  <a:cubicBezTo>
                    <a:pt x="9909" y="8893"/>
                    <a:pt x="9909" y="11814"/>
                    <a:pt x="9909" y="21212"/>
                  </a:cubicBezTo>
                  <a:cubicBezTo>
                    <a:pt x="9909" y="23244"/>
                    <a:pt x="8258" y="24768"/>
                    <a:pt x="6226" y="24768"/>
                  </a:cubicBezTo>
                  <a:cubicBezTo>
                    <a:pt x="4194" y="24768"/>
                    <a:pt x="2543" y="23117"/>
                    <a:pt x="2543" y="21212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48" id="48"/>
            <p:cNvSpPr/>
            <p:nvPr/>
          </p:nvSpPr>
          <p:spPr>
            <a:xfrm flipH="false" flipV="false" rot="0">
              <a:off x="154908" y="63595"/>
              <a:ext cx="18291" cy="13719"/>
            </a:xfrm>
            <a:custGeom>
              <a:avLst/>
              <a:gdLst/>
              <a:ahLst/>
              <a:cxnLst/>
              <a:rect r="r" b="b" t="t" l="l"/>
              <a:pathLst>
                <a:path h="13719" w="18291">
                  <a:moveTo>
                    <a:pt x="12097" y="12732"/>
                  </a:moveTo>
                  <a:cubicBezTo>
                    <a:pt x="8160" y="8922"/>
                    <a:pt x="6509" y="7906"/>
                    <a:pt x="6001" y="7652"/>
                  </a:cubicBezTo>
                  <a:lnTo>
                    <a:pt x="7525" y="4350"/>
                  </a:lnTo>
                  <a:lnTo>
                    <a:pt x="6382" y="7779"/>
                  </a:lnTo>
                  <a:cubicBezTo>
                    <a:pt x="5747" y="7525"/>
                    <a:pt x="4731" y="7398"/>
                    <a:pt x="3080" y="7144"/>
                  </a:cubicBezTo>
                  <a:cubicBezTo>
                    <a:pt x="1048" y="6890"/>
                    <a:pt x="-222" y="5112"/>
                    <a:pt x="32" y="3080"/>
                  </a:cubicBezTo>
                  <a:cubicBezTo>
                    <a:pt x="286" y="1048"/>
                    <a:pt x="2064" y="-222"/>
                    <a:pt x="4096" y="32"/>
                  </a:cubicBezTo>
                  <a:cubicBezTo>
                    <a:pt x="5874" y="286"/>
                    <a:pt x="7398" y="540"/>
                    <a:pt x="8668" y="921"/>
                  </a:cubicBezTo>
                  <a:cubicBezTo>
                    <a:pt x="8795" y="921"/>
                    <a:pt x="8922" y="1048"/>
                    <a:pt x="9049" y="1048"/>
                  </a:cubicBezTo>
                  <a:cubicBezTo>
                    <a:pt x="10827" y="1810"/>
                    <a:pt x="13240" y="3842"/>
                    <a:pt x="17177" y="7525"/>
                  </a:cubicBezTo>
                  <a:cubicBezTo>
                    <a:pt x="18574" y="8922"/>
                    <a:pt x="18701" y="11208"/>
                    <a:pt x="17304" y="12605"/>
                  </a:cubicBezTo>
                  <a:cubicBezTo>
                    <a:pt x="15907" y="14002"/>
                    <a:pt x="13621" y="14129"/>
                    <a:pt x="12224" y="12732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49" id="49"/>
            <p:cNvSpPr/>
            <p:nvPr/>
          </p:nvSpPr>
          <p:spPr>
            <a:xfrm flipH="false" flipV="false" rot="0">
              <a:off x="206405" y="79188"/>
              <a:ext cx="27275" cy="28972"/>
            </a:xfrm>
            <a:custGeom>
              <a:avLst/>
              <a:gdLst/>
              <a:ahLst/>
              <a:cxnLst/>
              <a:rect r="r" b="b" t="t" l="l"/>
              <a:pathLst>
                <a:path h="28972" w="27275">
                  <a:moveTo>
                    <a:pt x="859" y="3870"/>
                  </a:moveTo>
                  <a:cubicBezTo>
                    <a:pt x="2002" y="2600"/>
                    <a:pt x="3272" y="1711"/>
                    <a:pt x="4923" y="822"/>
                  </a:cubicBezTo>
                  <a:cubicBezTo>
                    <a:pt x="5050" y="695"/>
                    <a:pt x="5304" y="695"/>
                    <a:pt x="5431" y="568"/>
                  </a:cubicBezTo>
                  <a:cubicBezTo>
                    <a:pt x="7209" y="-67"/>
                    <a:pt x="9749" y="-194"/>
                    <a:pt x="12416" y="314"/>
                  </a:cubicBezTo>
                  <a:cubicBezTo>
                    <a:pt x="12670" y="314"/>
                    <a:pt x="12924" y="441"/>
                    <a:pt x="13178" y="568"/>
                  </a:cubicBezTo>
                  <a:cubicBezTo>
                    <a:pt x="15210" y="1457"/>
                    <a:pt x="17242" y="3108"/>
                    <a:pt x="23846" y="9204"/>
                  </a:cubicBezTo>
                  <a:cubicBezTo>
                    <a:pt x="23973" y="9331"/>
                    <a:pt x="24227" y="9585"/>
                    <a:pt x="24354" y="9712"/>
                  </a:cubicBezTo>
                  <a:cubicBezTo>
                    <a:pt x="25751" y="11617"/>
                    <a:pt x="26513" y="13395"/>
                    <a:pt x="27148" y="15935"/>
                  </a:cubicBezTo>
                  <a:cubicBezTo>
                    <a:pt x="27275" y="16189"/>
                    <a:pt x="27275" y="16570"/>
                    <a:pt x="27275" y="16824"/>
                  </a:cubicBezTo>
                  <a:cubicBezTo>
                    <a:pt x="27275" y="19237"/>
                    <a:pt x="26640" y="21396"/>
                    <a:pt x="25624" y="23301"/>
                  </a:cubicBezTo>
                  <a:cubicBezTo>
                    <a:pt x="25497" y="23428"/>
                    <a:pt x="25370" y="23682"/>
                    <a:pt x="25243" y="23809"/>
                  </a:cubicBezTo>
                  <a:cubicBezTo>
                    <a:pt x="24481" y="24825"/>
                    <a:pt x="23338" y="26095"/>
                    <a:pt x="21941" y="27746"/>
                  </a:cubicBezTo>
                  <a:cubicBezTo>
                    <a:pt x="20671" y="29270"/>
                    <a:pt x="18385" y="29397"/>
                    <a:pt x="16861" y="28000"/>
                  </a:cubicBezTo>
                  <a:cubicBezTo>
                    <a:pt x="15337" y="26603"/>
                    <a:pt x="15210" y="24444"/>
                    <a:pt x="16607" y="22920"/>
                  </a:cubicBezTo>
                  <a:cubicBezTo>
                    <a:pt x="18004" y="21396"/>
                    <a:pt x="19020" y="20126"/>
                    <a:pt x="19655" y="19364"/>
                  </a:cubicBezTo>
                  <a:lnTo>
                    <a:pt x="22576" y="21523"/>
                  </a:lnTo>
                  <a:lnTo>
                    <a:pt x="19401" y="19872"/>
                  </a:lnTo>
                  <a:cubicBezTo>
                    <a:pt x="19909" y="18983"/>
                    <a:pt x="20163" y="17967"/>
                    <a:pt x="20163" y="16697"/>
                  </a:cubicBezTo>
                  <a:lnTo>
                    <a:pt x="23719" y="16824"/>
                  </a:lnTo>
                  <a:lnTo>
                    <a:pt x="20163" y="17586"/>
                  </a:lnTo>
                  <a:cubicBezTo>
                    <a:pt x="19782" y="15935"/>
                    <a:pt x="19401" y="15046"/>
                    <a:pt x="18639" y="14030"/>
                  </a:cubicBezTo>
                  <a:lnTo>
                    <a:pt x="21560" y="11998"/>
                  </a:lnTo>
                  <a:lnTo>
                    <a:pt x="19147" y="14665"/>
                  </a:lnTo>
                  <a:cubicBezTo>
                    <a:pt x="12162" y="8188"/>
                    <a:pt x="11146" y="7553"/>
                    <a:pt x="10511" y="7299"/>
                  </a:cubicBezTo>
                  <a:lnTo>
                    <a:pt x="11908" y="3997"/>
                  </a:lnTo>
                  <a:lnTo>
                    <a:pt x="11273" y="7553"/>
                  </a:lnTo>
                  <a:cubicBezTo>
                    <a:pt x="9495" y="7172"/>
                    <a:pt x="8352" y="7426"/>
                    <a:pt x="7971" y="7553"/>
                  </a:cubicBezTo>
                  <a:lnTo>
                    <a:pt x="6701" y="4124"/>
                  </a:lnTo>
                  <a:lnTo>
                    <a:pt x="8352" y="7299"/>
                  </a:lnTo>
                  <a:cubicBezTo>
                    <a:pt x="7336" y="7807"/>
                    <a:pt x="6701" y="8315"/>
                    <a:pt x="6193" y="8950"/>
                  </a:cubicBezTo>
                  <a:cubicBezTo>
                    <a:pt x="4796" y="10347"/>
                    <a:pt x="2510" y="10474"/>
                    <a:pt x="1113" y="9077"/>
                  </a:cubicBezTo>
                  <a:cubicBezTo>
                    <a:pt x="-284" y="7680"/>
                    <a:pt x="-411" y="5394"/>
                    <a:pt x="986" y="3997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50" id="50"/>
            <p:cNvSpPr/>
            <p:nvPr/>
          </p:nvSpPr>
          <p:spPr>
            <a:xfrm flipH="false" flipV="false" rot="0">
              <a:off x="63500" y="63500"/>
              <a:ext cx="18161" cy="23495"/>
            </a:xfrm>
            <a:custGeom>
              <a:avLst/>
              <a:gdLst/>
              <a:ahLst/>
              <a:cxnLst/>
              <a:rect r="r" b="b" t="t" l="l"/>
              <a:pathLst>
                <a:path h="23495" w="18161">
                  <a:moveTo>
                    <a:pt x="14605" y="7239"/>
                  </a:moveTo>
                  <a:cubicBezTo>
                    <a:pt x="13843" y="7239"/>
                    <a:pt x="13081" y="7366"/>
                    <a:pt x="12192" y="7620"/>
                  </a:cubicBezTo>
                  <a:lnTo>
                    <a:pt x="11176" y="4191"/>
                  </a:lnTo>
                  <a:lnTo>
                    <a:pt x="12700" y="7493"/>
                  </a:lnTo>
                  <a:cubicBezTo>
                    <a:pt x="11557" y="8001"/>
                    <a:pt x="10795" y="8509"/>
                    <a:pt x="9652" y="9398"/>
                  </a:cubicBezTo>
                  <a:lnTo>
                    <a:pt x="7366" y="6604"/>
                  </a:lnTo>
                  <a:lnTo>
                    <a:pt x="10033" y="9017"/>
                  </a:lnTo>
                  <a:cubicBezTo>
                    <a:pt x="8890" y="10414"/>
                    <a:pt x="8001" y="11938"/>
                    <a:pt x="7493" y="13843"/>
                  </a:cubicBezTo>
                  <a:lnTo>
                    <a:pt x="4064" y="12827"/>
                  </a:lnTo>
                  <a:lnTo>
                    <a:pt x="7620" y="13208"/>
                  </a:lnTo>
                  <a:cubicBezTo>
                    <a:pt x="7493" y="14732"/>
                    <a:pt x="7366" y="16891"/>
                    <a:pt x="7366" y="19939"/>
                  </a:cubicBezTo>
                  <a:cubicBezTo>
                    <a:pt x="7366" y="21971"/>
                    <a:pt x="5715" y="23495"/>
                    <a:pt x="3810" y="23495"/>
                  </a:cubicBezTo>
                  <a:cubicBezTo>
                    <a:pt x="1905" y="23495"/>
                    <a:pt x="0" y="21971"/>
                    <a:pt x="0" y="19939"/>
                  </a:cubicBezTo>
                  <a:cubicBezTo>
                    <a:pt x="0" y="16891"/>
                    <a:pt x="127" y="14351"/>
                    <a:pt x="254" y="12446"/>
                  </a:cubicBezTo>
                  <a:cubicBezTo>
                    <a:pt x="254" y="12319"/>
                    <a:pt x="254" y="12065"/>
                    <a:pt x="381" y="11938"/>
                  </a:cubicBezTo>
                  <a:cubicBezTo>
                    <a:pt x="1143" y="9017"/>
                    <a:pt x="2540" y="6477"/>
                    <a:pt x="4445" y="4191"/>
                  </a:cubicBezTo>
                  <a:cubicBezTo>
                    <a:pt x="4572" y="4064"/>
                    <a:pt x="4699" y="3937"/>
                    <a:pt x="4953" y="3810"/>
                  </a:cubicBezTo>
                  <a:cubicBezTo>
                    <a:pt x="6477" y="2540"/>
                    <a:pt x="7747" y="1778"/>
                    <a:pt x="9525" y="889"/>
                  </a:cubicBezTo>
                  <a:cubicBezTo>
                    <a:pt x="9652" y="762"/>
                    <a:pt x="9779" y="762"/>
                    <a:pt x="10033" y="762"/>
                  </a:cubicBezTo>
                  <a:cubicBezTo>
                    <a:pt x="11430" y="254"/>
                    <a:pt x="12954" y="0"/>
                    <a:pt x="14478" y="0"/>
                  </a:cubicBezTo>
                  <a:cubicBezTo>
                    <a:pt x="16510" y="0"/>
                    <a:pt x="18161" y="1524"/>
                    <a:pt x="18161" y="3556"/>
                  </a:cubicBezTo>
                  <a:cubicBezTo>
                    <a:pt x="18161" y="5588"/>
                    <a:pt x="16637" y="7239"/>
                    <a:pt x="14605" y="7239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51" id="51"/>
            <p:cNvSpPr/>
            <p:nvPr/>
          </p:nvSpPr>
          <p:spPr>
            <a:xfrm flipH="false" flipV="false" rot="0">
              <a:off x="63500" y="194309"/>
              <a:ext cx="23368" cy="19685"/>
            </a:xfrm>
            <a:custGeom>
              <a:avLst/>
              <a:gdLst/>
              <a:ahLst/>
              <a:cxnLst/>
              <a:rect r="r" b="b" t="t" l="l"/>
              <a:pathLst>
                <a:path h="19685" w="23368">
                  <a:moveTo>
                    <a:pt x="7239" y="3556"/>
                  </a:moveTo>
                  <a:cubicBezTo>
                    <a:pt x="7239" y="4699"/>
                    <a:pt x="7366" y="5715"/>
                    <a:pt x="7747" y="6985"/>
                  </a:cubicBezTo>
                  <a:lnTo>
                    <a:pt x="4318" y="7874"/>
                  </a:lnTo>
                  <a:lnTo>
                    <a:pt x="7620" y="6604"/>
                  </a:lnTo>
                  <a:cubicBezTo>
                    <a:pt x="8128" y="8001"/>
                    <a:pt x="8509" y="8509"/>
                    <a:pt x="9271" y="9652"/>
                  </a:cubicBezTo>
                  <a:lnTo>
                    <a:pt x="6350" y="11811"/>
                  </a:lnTo>
                  <a:lnTo>
                    <a:pt x="9017" y="9398"/>
                  </a:lnTo>
                  <a:cubicBezTo>
                    <a:pt x="9398" y="9906"/>
                    <a:pt x="10541" y="10795"/>
                    <a:pt x="12446" y="11938"/>
                  </a:cubicBezTo>
                  <a:lnTo>
                    <a:pt x="10541" y="14986"/>
                  </a:lnTo>
                  <a:lnTo>
                    <a:pt x="11684" y="11557"/>
                  </a:lnTo>
                  <a:cubicBezTo>
                    <a:pt x="13970" y="12319"/>
                    <a:pt x="15367" y="12446"/>
                    <a:pt x="19812" y="12573"/>
                  </a:cubicBezTo>
                  <a:cubicBezTo>
                    <a:pt x="21844" y="12573"/>
                    <a:pt x="23368" y="14224"/>
                    <a:pt x="23368" y="16129"/>
                  </a:cubicBezTo>
                  <a:cubicBezTo>
                    <a:pt x="23368" y="18034"/>
                    <a:pt x="21717" y="19685"/>
                    <a:pt x="19812" y="19685"/>
                  </a:cubicBezTo>
                  <a:cubicBezTo>
                    <a:pt x="14986" y="19685"/>
                    <a:pt x="12827" y="19431"/>
                    <a:pt x="9525" y="18415"/>
                  </a:cubicBezTo>
                  <a:cubicBezTo>
                    <a:pt x="9271" y="18288"/>
                    <a:pt x="9017" y="18161"/>
                    <a:pt x="8763" y="18034"/>
                  </a:cubicBezTo>
                  <a:cubicBezTo>
                    <a:pt x="6350" y="16637"/>
                    <a:pt x="4699" y="15240"/>
                    <a:pt x="3683" y="14097"/>
                  </a:cubicBezTo>
                  <a:cubicBezTo>
                    <a:pt x="3556" y="13970"/>
                    <a:pt x="3556" y="13843"/>
                    <a:pt x="3429" y="13843"/>
                  </a:cubicBezTo>
                  <a:cubicBezTo>
                    <a:pt x="2286" y="12192"/>
                    <a:pt x="1651" y="11049"/>
                    <a:pt x="889" y="9144"/>
                  </a:cubicBezTo>
                  <a:cubicBezTo>
                    <a:pt x="889" y="9017"/>
                    <a:pt x="762" y="8890"/>
                    <a:pt x="762" y="8763"/>
                  </a:cubicBezTo>
                  <a:cubicBezTo>
                    <a:pt x="254" y="6985"/>
                    <a:pt x="0" y="5334"/>
                    <a:pt x="0" y="3683"/>
                  </a:cubicBezTo>
                  <a:cubicBezTo>
                    <a:pt x="0" y="1651"/>
                    <a:pt x="1524" y="0"/>
                    <a:pt x="3556" y="0"/>
                  </a:cubicBezTo>
                  <a:cubicBezTo>
                    <a:pt x="5588" y="0"/>
                    <a:pt x="7239" y="1524"/>
                    <a:pt x="7239" y="3556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52" id="52"/>
            <p:cNvSpPr/>
            <p:nvPr/>
          </p:nvSpPr>
          <p:spPr>
            <a:xfrm flipH="false" flipV="false" rot="0">
              <a:off x="166490" y="189864"/>
              <a:ext cx="19819" cy="24137"/>
            </a:xfrm>
            <a:custGeom>
              <a:avLst/>
              <a:gdLst/>
              <a:ahLst/>
              <a:cxnLst/>
              <a:rect r="r" b="b" t="t" l="l"/>
              <a:pathLst>
                <a:path h="24137" w="19819">
                  <a:moveTo>
                    <a:pt x="3690" y="17018"/>
                  </a:moveTo>
                  <a:cubicBezTo>
                    <a:pt x="5214" y="17018"/>
                    <a:pt x="6230" y="16764"/>
                    <a:pt x="7373" y="16383"/>
                  </a:cubicBezTo>
                  <a:lnTo>
                    <a:pt x="8389" y="19812"/>
                  </a:lnTo>
                  <a:lnTo>
                    <a:pt x="6992" y="16510"/>
                  </a:lnTo>
                  <a:cubicBezTo>
                    <a:pt x="8135" y="16002"/>
                    <a:pt x="9151" y="15494"/>
                    <a:pt x="9913" y="14859"/>
                  </a:cubicBezTo>
                  <a:lnTo>
                    <a:pt x="12072" y="17780"/>
                  </a:lnTo>
                  <a:lnTo>
                    <a:pt x="9659" y="15113"/>
                  </a:lnTo>
                  <a:cubicBezTo>
                    <a:pt x="10548" y="14224"/>
                    <a:pt x="11310" y="13462"/>
                    <a:pt x="11818" y="12573"/>
                  </a:cubicBezTo>
                  <a:lnTo>
                    <a:pt x="14866" y="14605"/>
                  </a:lnTo>
                  <a:lnTo>
                    <a:pt x="11564" y="13081"/>
                  </a:lnTo>
                  <a:cubicBezTo>
                    <a:pt x="11818" y="12573"/>
                    <a:pt x="12453" y="10414"/>
                    <a:pt x="12707" y="8128"/>
                  </a:cubicBezTo>
                  <a:lnTo>
                    <a:pt x="16263" y="8509"/>
                  </a:lnTo>
                  <a:lnTo>
                    <a:pt x="12707" y="8509"/>
                  </a:lnTo>
                  <a:lnTo>
                    <a:pt x="12707" y="3556"/>
                  </a:lnTo>
                  <a:cubicBezTo>
                    <a:pt x="12707" y="1524"/>
                    <a:pt x="14358" y="0"/>
                    <a:pt x="16263" y="0"/>
                  </a:cubicBezTo>
                  <a:cubicBezTo>
                    <a:pt x="18168" y="0"/>
                    <a:pt x="19819" y="1651"/>
                    <a:pt x="19819" y="3556"/>
                  </a:cubicBezTo>
                  <a:lnTo>
                    <a:pt x="19819" y="8509"/>
                  </a:lnTo>
                  <a:cubicBezTo>
                    <a:pt x="19819" y="8636"/>
                    <a:pt x="19819" y="8763"/>
                    <a:pt x="19819" y="8890"/>
                  </a:cubicBezTo>
                  <a:cubicBezTo>
                    <a:pt x="19565" y="11557"/>
                    <a:pt x="18803" y="14605"/>
                    <a:pt x="18041" y="16129"/>
                  </a:cubicBezTo>
                  <a:cubicBezTo>
                    <a:pt x="17914" y="16256"/>
                    <a:pt x="17914" y="16383"/>
                    <a:pt x="17787" y="16510"/>
                  </a:cubicBezTo>
                  <a:cubicBezTo>
                    <a:pt x="16898" y="17907"/>
                    <a:pt x="15755" y="19177"/>
                    <a:pt x="14485" y="20447"/>
                  </a:cubicBezTo>
                  <a:cubicBezTo>
                    <a:pt x="14358" y="20574"/>
                    <a:pt x="14231" y="20574"/>
                    <a:pt x="14104" y="20701"/>
                  </a:cubicBezTo>
                  <a:cubicBezTo>
                    <a:pt x="12834" y="21717"/>
                    <a:pt x="11310" y="22479"/>
                    <a:pt x="9659" y="23114"/>
                  </a:cubicBezTo>
                  <a:cubicBezTo>
                    <a:pt x="9532" y="23114"/>
                    <a:pt x="9405" y="23241"/>
                    <a:pt x="9278" y="23241"/>
                  </a:cubicBezTo>
                  <a:cubicBezTo>
                    <a:pt x="7500" y="23749"/>
                    <a:pt x="5722" y="24003"/>
                    <a:pt x="3817" y="24130"/>
                  </a:cubicBezTo>
                  <a:cubicBezTo>
                    <a:pt x="1912" y="24257"/>
                    <a:pt x="134" y="22606"/>
                    <a:pt x="7" y="20701"/>
                  </a:cubicBezTo>
                  <a:cubicBezTo>
                    <a:pt x="-120" y="18796"/>
                    <a:pt x="1531" y="17018"/>
                    <a:pt x="3436" y="16891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53" id="53"/>
            <p:cNvSpPr/>
            <p:nvPr/>
          </p:nvSpPr>
          <p:spPr>
            <a:xfrm flipH="false" flipV="false" rot="0">
              <a:off x="88773" y="147066"/>
              <a:ext cx="41529" cy="7112"/>
            </a:xfrm>
            <a:custGeom>
              <a:avLst/>
              <a:gdLst/>
              <a:ahLst/>
              <a:cxnLst/>
              <a:rect r="r" b="b" t="t" l="l"/>
              <a:pathLst>
                <a:path h="7112" w="41529">
                  <a:moveTo>
                    <a:pt x="3556" y="0"/>
                  </a:moveTo>
                  <a:lnTo>
                    <a:pt x="37973" y="0"/>
                  </a:lnTo>
                  <a:cubicBezTo>
                    <a:pt x="40005" y="0"/>
                    <a:pt x="41529" y="1651"/>
                    <a:pt x="41529" y="3556"/>
                  </a:cubicBezTo>
                  <a:cubicBezTo>
                    <a:pt x="41529" y="5461"/>
                    <a:pt x="39878" y="7112"/>
                    <a:pt x="37973" y="7112"/>
                  </a:cubicBezTo>
                  <a:lnTo>
                    <a:pt x="3556" y="7112"/>
                  </a:lnTo>
                  <a:cubicBezTo>
                    <a:pt x="1524" y="7112"/>
                    <a:pt x="0" y="5461"/>
                    <a:pt x="0" y="3556"/>
                  </a:cubicBezTo>
                  <a:cubicBezTo>
                    <a:pt x="0" y="1651"/>
                    <a:pt x="1651" y="0"/>
                    <a:pt x="3556" y="0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54" id="54"/>
            <p:cNvSpPr/>
            <p:nvPr/>
          </p:nvSpPr>
          <p:spPr>
            <a:xfrm flipH="false" flipV="false" rot="0">
              <a:off x="137763" y="158845"/>
              <a:ext cx="24321" cy="23939"/>
            </a:xfrm>
            <a:custGeom>
              <a:avLst/>
              <a:gdLst/>
              <a:ahLst/>
              <a:cxnLst/>
              <a:rect r="r" b="b" t="t" l="l"/>
              <a:pathLst>
                <a:path h="23939" w="24321">
                  <a:moveTo>
                    <a:pt x="18193" y="22891"/>
                  </a:moveTo>
                  <a:lnTo>
                    <a:pt x="1048" y="6127"/>
                  </a:lnTo>
                  <a:cubicBezTo>
                    <a:pt x="-349" y="4730"/>
                    <a:pt x="-349" y="2444"/>
                    <a:pt x="1048" y="1047"/>
                  </a:cubicBezTo>
                  <a:cubicBezTo>
                    <a:pt x="2445" y="-350"/>
                    <a:pt x="4731" y="-350"/>
                    <a:pt x="6128" y="1047"/>
                  </a:cubicBezTo>
                  <a:lnTo>
                    <a:pt x="23273" y="17811"/>
                  </a:lnTo>
                  <a:cubicBezTo>
                    <a:pt x="24670" y="19208"/>
                    <a:pt x="24670" y="21494"/>
                    <a:pt x="23273" y="22891"/>
                  </a:cubicBezTo>
                  <a:cubicBezTo>
                    <a:pt x="21876" y="24288"/>
                    <a:pt x="19590" y="24288"/>
                    <a:pt x="18193" y="22891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55" id="55"/>
            <p:cNvSpPr/>
            <p:nvPr/>
          </p:nvSpPr>
          <p:spPr>
            <a:xfrm flipH="false" flipV="false" rot="0">
              <a:off x="127773" y="175398"/>
              <a:ext cx="34394" cy="20170"/>
            </a:xfrm>
            <a:custGeom>
              <a:avLst/>
              <a:gdLst/>
              <a:ahLst/>
              <a:cxnLst/>
              <a:rect r="r" b="b" t="t" l="l"/>
              <a:pathLst>
                <a:path h="20170" w="34394">
                  <a:moveTo>
                    <a:pt x="32247" y="6973"/>
                  </a:moveTo>
                  <a:lnTo>
                    <a:pt x="5196" y="19800"/>
                  </a:lnTo>
                  <a:cubicBezTo>
                    <a:pt x="3418" y="20689"/>
                    <a:pt x="1259" y="19927"/>
                    <a:pt x="370" y="18022"/>
                  </a:cubicBezTo>
                  <a:cubicBezTo>
                    <a:pt x="-519" y="16117"/>
                    <a:pt x="243" y="14085"/>
                    <a:pt x="2148" y="13196"/>
                  </a:cubicBezTo>
                  <a:lnTo>
                    <a:pt x="29199" y="369"/>
                  </a:lnTo>
                  <a:cubicBezTo>
                    <a:pt x="30977" y="-520"/>
                    <a:pt x="33136" y="242"/>
                    <a:pt x="34025" y="2147"/>
                  </a:cubicBezTo>
                  <a:cubicBezTo>
                    <a:pt x="34914" y="4052"/>
                    <a:pt x="34152" y="6084"/>
                    <a:pt x="32247" y="6973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56" id="56"/>
            <p:cNvSpPr/>
            <p:nvPr/>
          </p:nvSpPr>
          <p:spPr>
            <a:xfrm flipH="false" flipV="false" rot="0">
              <a:off x="127827" y="159195"/>
              <a:ext cx="16761" cy="36319"/>
            </a:xfrm>
            <a:custGeom>
              <a:avLst/>
              <a:gdLst/>
              <a:ahLst/>
              <a:cxnLst/>
              <a:rect r="r" b="b" t="t" l="l"/>
              <a:pathLst>
                <a:path h="36319" w="16761">
                  <a:moveTo>
                    <a:pt x="16572" y="4761"/>
                  </a:moveTo>
                  <a:lnTo>
                    <a:pt x="7047" y="33844"/>
                  </a:lnTo>
                  <a:cubicBezTo>
                    <a:pt x="6412" y="35749"/>
                    <a:pt x="4380" y="36765"/>
                    <a:pt x="2475" y="36130"/>
                  </a:cubicBezTo>
                  <a:cubicBezTo>
                    <a:pt x="570" y="35495"/>
                    <a:pt x="-446" y="33463"/>
                    <a:pt x="189" y="31558"/>
                  </a:cubicBezTo>
                  <a:lnTo>
                    <a:pt x="9714" y="2475"/>
                  </a:lnTo>
                  <a:cubicBezTo>
                    <a:pt x="10349" y="570"/>
                    <a:pt x="12381" y="-446"/>
                    <a:pt x="14286" y="189"/>
                  </a:cubicBezTo>
                  <a:cubicBezTo>
                    <a:pt x="16191" y="824"/>
                    <a:pt x="17207" y="2856"/>
                    <a:pt x="16572" y="4761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57" id="57"/>
            <p:cNvSpPr/>
            <p:nvPr/>
          </p:nvSpPr>
          <p:spPr>
            <a:xfrm flipH="false" flipV="false" rot="0">
              <a:off x="197642" y="91596"/>
              <a:ext cx="24833" cy="23817"/>
            </a:xfrm>
            <a:custGeom>
              <a:avLst/>
              <a:gdLst/>
              <a:ahLst/>
              <a:cxnLst/>
              <a:rect r="r" b="b" t="t" l="l"/>
              <a:pathLst>
                <a:path h="23817" w="24833">
                  <a:moveTo>
                    <a:pt x="18766" y="22831"/>
                  </a:moveTo>
                  <a:lnTo>
                    <a:pt x="1113" y="6194"/>
                  </a:lnTo>
                  <a:cubicBezTo>
                    <a:pt x="-284" y="4797"/>
                    <a:pt x="-411" y="2511"/>
                    <a:pt x="986" y="1114"/>
                  </a:cubicBezTo>
                  <a:cubicBezTo>
                    <a:pt x="2383" y="-283"/>
                    <a:pt x="4669" y="-410"/>
                    <a:pt x="6066" y="987"/>
                  </a:cubicBezTo>
                  <a:lnTo>
                    <a:pt x="23719" y="17624"/>
                  </a:lnTo>
                  <a:cubicBezTo>
                    <a:pt x="25116" y="19021"/>
                    <a:pt x="25243" y="21307"/>
                    <a:pt x="23846" y="22704"/>
                  </a:cubicBezTo>
                  <a:cubicBezTo>
                    <a:pt x="22449" y="24101"/>
                    <a:pt x="20163" y="24228"/>
                    <a:pt x="18766" y="22831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58" id="58"/>
            <p:cNvSpPr/>
            <p:nvPr/>
          </p:nvSpPr>
          <p:spPr>
            <a:xfrm flipH="false" flipV="false" rot="0">
              <a:off x="137711" y="81958"/>
              <a:ext cx="75733" cy="84115"/>
            </a:xfrm>
            <a:custGeom>
              <a:avLst/>
              <a:gdLst/>
              <a:ahLst/>
              <a:cxnLst/>
              <a:rect r="r" b="b" t="t" l="l"/>
              <a:pathLst>
                <a:path h="84115" w="75733">
                  <a:moveTo>
                    <a:pt x="973" y="78061"/>
                  </a:moveTo>
                  <a:lnTo>
                    <a:pt x="69426" y="1227"/>
                  </a:lnTo>
                  <a:cubicBezTo>
                    <a:pt x="70696" y="-297"/>
                    <a:pt x="72982" y="-424"/>
                    <a:pt x="74506" y="973"/>
                  </a:cubicBezTo>
                  <a:cubicBezTo>
                    <a:pt x="76030" y="2370"/>
                    <a:pt x="76157" y="4529"/>
                    <a:pt x="74760" y="6053"/>
                  </a:cubicBezTo>
                  <a:lnTo>
                    <a:pt x="6307" y="82887"/>
                  </a:lnTo>
                  <a:cubicBezTo>
                    <a:pt x="5037" y="84411"/>
                    <a:pt x="2751" y="84538"/>
                    <a:pt x="1227" y="83141"/>
                  </a:cubicBezTo>
                  <a:cubicBezTo>
                    <a:pt x="-297" y="81744"/>
                    <a:pt x="-424" y="79585"/>
                    <a:pt x="973" y="78061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59" id="59"/>
            <p:cNvSpPr/>
            <p:nvPr/>
          </p:nvSpPr>
          <p:spPr>
            <a:xfrm flipH="false" flipV="false" rot="0">
              <a:off x="165957" y="70199"/>
              <a:ext cx="17590" cy="17462"/>
            </a:xfrm>
            <a:custGeom>
              <a:avLst/>
              <a:gdLst/>
              <a:ahLst/>
              <a:cxnLst/>
              <a:rect r="r" b="b" t="t" l="l"/>
              <a:pathLst>
                <a:path h="17462" w="17590">
                  <a:moveTo>
                    <a:pt x="11462" y="16415"/>
                  </a:moveTo>
                  <a:lnTo>
                    <a:pt x="1048" y="6128"/>
                  </a:lnTo>
                  <a:cubicBezTo>
                    <a:pt x="-349" y="4731"/>
                    <a:pt x="-349" y="2445"/>
                    <a:pt x="1048" y="1048"/>
                  </a:cubicBezTo>
                  <a:cubicBezTo>
                    <a:pt x="2445" y="-349"/>
                    <a:pt x="4731" y="-349"/>
                    <a:pt x="6128" y="1048"/>
                  </a:cubicBezTo>
                  <a:lnTo>
                    <a:pt x="16542" y="11335"/>
                  </a:lnTo>
                  <a:cubicBezTo>
                    <a:pt x="17939" y="12732"/>
                    <a:pt x="17939" y="15018"/>
                    <a:pt x="16542" y="16415"/>
                  </a:cubicBezTo>
                  <a:cubicBezTo>
                    <a:pt x="15145" y="17812"/>
                    <a:pt x="12859" y="17812"/>
                    <a:pt x="11462" y="16415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60" id="60"/>
            <p:cNvSpPr/>
            <p:nvPr/>
          </p:nvSpPr>
          <p:spPr>
            <a:xfrm flipH="false" flipV="false" rot="0">
              <a:off x="88773" y="100838"/>
              <a:ext cx="63373" cy="7112"/>
            </a:xfrm>
            <a:custGeom>
              <a:avLst/>
              <a:gdLst/>
              <a:ahLst/>
              <a:cxnLst/>
              <a:rect r="r" b="b" t="t" l="l"/>
              <a:pathLst>
                <a:path h="7112" w="63373">
                  <a:moveTo>
                    <a:pt x="3556" y="0"/>
                  </a:moveTo>
                  <a:lnTo>
                    <a:pt x="59817" y="0"/>
                  </a:lnTo>
                  <a:cubicBezTo>
                    <a:pt x="61849" y="0"/>
                    <a:pt x="63373" y="1651"/>
                    <a:pt x="63373" y="3556"/>
                  </a:cubicBezTo>
                  <a:cubicBezTo>
                    <a:pt x="63373" y="5461"/>
                    <a:pt x="61722" y="7112"/>
                    <a:pt x="59817" y="7112"/>
                  </a:cubicBezTo>
                  <a:lnTo>
                    <a:pt x="3556" y="7112"/>
                  </a:lnTo>
                  <a:cubicBezTo>
                    <a:pt x="1524" y="7112"/>
                    <a:pt x="0" y="5461"/>
                    <a:pt x="0" y="3556"/>
                  </a:cubicBezTo>
                  <a:cubicBezTo>
                    <a:pt x="0" y="1651"/>
                    <a:pt x="1651" y="0"/>
                    <a:pt x="3556" y="0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61" id="61"/>
            <p:cNvSpPr/>
            <p:nvPr/>
          </p:nvSpPr>
          <p:spPr>
            <a:xfrm flipH="false" flipV="false" rot="0">
              <a:off x="89535" y="124079"/>
              <a:ext cx="54229" cy="7112"/>
            </a:xfrm>
            <a:custGeom>
              <a:avLst/>
              <a:gdLst/>
              <a:ahLst/>
              <a:cxnLst/>
              <a:rect r="r" b="b" t="t" l="l"/>
              <a:pathLst>
                <a:path h="7112" w="54229">
                  <a:moveTo>
                    <a:pt x="3556" y="0"/>
                  </a:moveTo>
                  <a:lnTo>
                    <a:pt x="50673" y="0"/>
                  </a:lnTo>
                  <a:cubicBezTo>
                    <a:pt x="52705" y="0"/>
                    <a:pt x="54229" y="1651"/>
                    <a:pt x="54229" y="3556"/>
                  </a:cubicBezTo>
                  <a:cubicBezTo>
                    <a:pt x="54229" y="5461"/>
                    <a:pt x="52578" y="7112"/>
                    <a:pt x="50673" y="7112"/>
                  </a:cubicBezTo>
                  <a:lnTo>
                    <a:pt x="3556" y="7112"/>
                  </a:lnTo>
                  <a:cubicBezTo>
                    <a:pt x="1524" y="7112"/>
                    <a:pt x="0" y="5461"/>
                    <a:pt x="0" y="3556"/>
                  </a:cubicBezTo>
                  <a:cubicBezTo>
                    <a:pt x="0" y="1651"/>
                    <a:pt x="1651" y="0"/>
                    <a:pt x="3556" y="0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62" id="62"/>
            <p:cNvSpPr/>
            <p:nvPr/>
          </p:nvSpPr>
          <p:spPr>
            <a:xfrm flipH="false" flipV="false" rot="0">
              <a:off x="74422" y="63500"/>
              <a:ext cx="87757" cy="7239"/>
            </a:xfrm>
            <a:custGeom>
              <a:avLst/>
              <a:gdLst/>
              <a:ahLst/>
              <a:cxnLst/>
              <a:rect r="r" b="b" t="t" l="l"/>
              <a:pathLst>
                <a:path h="7239" w="87757">
                  <a:moveTo>
                    <a:pt x="84201" y="7239"/>
                  </a:moveTo>
                  <a:lnTo>
                    <a:pt x="3556" y="7239"/>
                  </a:lnTo>
                  <a:cubicBezTo>
                    <a:pt x="1524" y="7239"/>
                    <a:pt x="0" y="5588"/>
                    <a:pt x="0" y="3683"/>
                  </a:cubicBezTo>
                  <a:cubicBezTo>
                    <a:pt x="0" y="1778"/>
                    <a:pt x="1524" y="0"/>
                    <a:pt x="3556" y="0"/>
                  </a:cubicBezTo>
                  <a:lnTo>
                    <a:pt x="84201" y="0"/>
                  </a:lnTo>
                  <a:cubicBezTo>
                    <a:pt x="86233" y="0"/>
                    <a:pt x="87757" y="1651"/>
                    <a:pt x="87757" y="3556"/>
                  </a:cubicBezTo>
                  <a:cubicBezTo>
                    <a:pt x="87757" y="5461"/>
                    <a:pt x="86106" y="7112"/>
                    <a:pt x="84201" y="7112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63" id="63"/>
            <p:cNvSpPr/>
            <p:nvPr/>
          </p:nvSpPr>
          <p:spPr>
            <a:xfrm flipH="false" flipV="false" rot="0">
              <a:off x="154856" y="101008"/>
              <a:ext cx="74336" cy="81829"/>
            </a:xfrm>
            <a:custGeom>
              <a:avLst/>
              <a:gdLst/>
              <a:ahLst/>
              <a:cxnLst/>
              <a:rect r="r" b="b" t="t" l="l"/>
              <a:pathLst>
                <a:path h="81829" w="74336">
                  <a:moveTo>
                    <a:pt x="73363" y="5926"/>
                  </a:moveTo>
                  <a:lnTo>
                    <a:pt x="6307" y="80601"/>
                  </a:lnTo>
                  <a:cubicBezTo>
                    <a:pt x="5037" y="82125"/>
                    <a:pt x="2751" y="82252"/>
                    <a:pt x="1227" y="80855"/>
                  </a:cubicBezTo>
                  <a:cubicBezTo>
                    <a:pt x="-297" y="79458"/>
                    <a:pt x="-424" y="77299"/>
                    <a:pt x="973" y="75775"/>
                  </a:cubicBezTo>
                  <a:lnTo>
                    <a:pt x="68029" y="1227"/>
                  </a:lnTo>
                  <a:cubicBezTo>
                    <a:pt x="69299" y="-297"/>
                    <a:pt x="71585" y="-424"/>
                    <a:pt x="73109" y="973"/>
                  </a:cubicBezTo>
                  <a:cubicBezTo>
                    <a:pt x="74633" y="2370"/>
                    <a:pt x="74760" y="4529"/>
                    <a:pt x="73363" y="6053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64" id="64"/>
            <p:cNvSpPr/>
            <p:nvPr/>
          </p:nvSpPr>
          <p:spPr>
            <a:xfrm flipH="false" flipV="false" rot="0">
              <a:off x="63500" y="79883"/>
              <a:ext cx="7239" cy="121666"/>
            </a:xfrm>
            <a:custGeom>
              <a:avLst/>
              <a:gdLst/>
              <a:ahLst/>
              <a:cxnLst/>
              <a:rect r="r" b="b" t="t" l="l"/>
              <a:pathLst>
                <a:path h="121666" w="7239">
                  <a:moveTo>
                    <a:pt x="7239" y="3556"/>
                  </a:moveTo>
                  <a:lnTo>
                    <a:pt x="7239" y="118109"/>
                  </a:lnTo>
                  <a:cubicBezTo>
                    <a:pt x="7239" y="120141"/>
                    <a:pt x="5588" y="121665"/>
                    <a:pt x="3683" y="121665"/>
                  </a:cubicBezTo>
                  <a:cubicBezTo>
                    <a:pt x="1778" y="121665"/>
                    <a:pt x="0" y="120141"/>
                    <a:pt x="0" y="118109"/>
                  </a:cubicBezTo>
                  <a:lnTo>
                    <a:pt x="0" y="3556"/>
                  </a:lnTo>
                  <a:cubicBezTo>
                    <a:pt x="0" y="1524"/>
                    <a:pt x="1651" y="0"/>
                    <a:pt x="3556" y="0"/>
                  </a:cubicBezTo>
                  <a:cubicBezTo>
                    <a:pt x="5461" y="0"/>
                    <a:pt x="7112" y="1651"/>
                    <a:pt x="7112" y="3556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65" id="65"/>
            <p:cNvSpPr/>
            <p:nvPr/>
          </p:nvSpPr>
          <p:spPr>
            <a:xfrm flipH="false" flipV="false" rot="0">
              <a:off x="79883" y="206882"/>
              <a:ext cx="94107" cy="7112"/>
            </a:xfrm>
            <a:custGeom>
              <a:avLst/>
              <a:gdLst/>
              <a:ahLst/>
              <a:cxnLst/>
              <a:rect r="r" b="b" t="t" l="l"/>
              <a:pathLst>
                <a:path h="7112" w="94107">
                  <a:moveTo>
                    <a:pt x="3556" y="0"/>
                  </a:moveTo>
                  <a:lnTo>
                    <a:pt x="90551" y="0"/>
                  </a:lnTo>
                  <a:cubicBezTo>
                    <a:pt x="92583" y="0"/>
                    <a:pt x="94107" y="1651"/>
                    <a:pt x="94107" y="3556"/>
                  </a:cubicBezTo>
                  <a:cubicBezTo>
                    <a:pt x="94107" y="5461"/>
                    <a:pt x="92456" y="7112"/>
                    <a:pt x="90551" y="7112"/>
                  </a:cubicBezTo>
                  <a:lnTo>
                    <a:pt x="3556" y="7112"/>
                  </a:lnTo>
                  <a:cubicBezTo>
                    <a:pt x="1524" y="7112"/>
                    <a:pt x="0" y="5461"/>
                    <a:pt x="0" y="3556"/>
                  </a:cubicBezTo>
                  <a:cubicBezTo>
                    <a:pt x="0" y="1651"/>
                    <a:pt x="1651" y="0"/>
                    <a:pt x="3556" y="0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66" id="66"/>
            <p:cNvSpPr/>
            <p:nvPr/>
          </p:nvSpPr>
          <p:spPr>
            <a:xfrm flipH="false" flipV="false" rot="0">
              <a:off x="179324" y="163194"/>
              <a:ext cx="7112" cy="33782"/>
            </a:xfrm>
            <a:custGeom>
              <a:avLst/>
              <a:gdLst/>
              <a:ahLst/>
              <a:cxnLst/>
              <a:rect r="r" b="b" t="t" l="l"/>
              <a:pathLst>
                <a:path h="33782" w="7112">
                  <a:moveTo>
                    <a:pt x="0" y="30226"/>
                  </a:moveTo>
                  <a:lnTo>
                    <a:pt x="0" y="3556"/>
                  </a:lnTo>
                  <a:cubicBezTo>
                    <a:pt x="0" y="1524"/>
                    <a:pt x="1651" y="0"/>
                    <a:pt x="3556" y="0"/>
                  </a:cubicBezTo>
                  <a:cubicBezTo>
                    <a:pt x="5461" y="0"/>
                    <a:pt x="7112" y="1651"/>
                    <a:pt x="7112" y="3556"/>
                  </a:cubicBezTo>
                  <a:lnTo>
                    <a:pt x="7112" y="30226"/>
                  </a:lnTo>
                  <a:cubicBezTo>
                    <a:pt x="7112" y="32258"/>
                    <a:pt x="5461" y="33782"/>
                    <a:pt x="3556" y="33782"/>
                  </a:cubicBezTo>
                  <a:cubicBezTo>
                    <a:pt x="1651" y="33782"/>
                    <a:pt x="0" y="32131"/>
                    <a:pt x="0" y="30226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67" id="67"/>
            <p:cNvSpPr/>
            <p:nvPr/>
          </p:nvSpPr>
          <p:spPr>
            <a:xfrm flipH="false" flipV="false" rot="0">
              <a:off x="67056" y="286003"/>
              <a:ext cx="5057775" cy="19050"/>
            </a:xfrm>
            <a:custGeom>
              <a:avLst/>
              <a:gdLst/>
              <a:ahLst/>
              <a:cxnLst/>
              <a:rect r="r" b="b" t="t" l="l"/>
              <a:pathLst>
                <a:path h="19050" w="5057775">
                  <a:moveTo>
                    <a:pt x="0" y="0"/>
                  </a:moveTo>
                  <a:lnTo>
                    <a:pt x="5057775" y="0"/>
                  </a:lnTo>
                  <a:lnTo>
                    <a:pt x="5057775" y="1905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00AEEF"/>
            </a:solidFill>
          </p:spPr>
        </p:sp>
      </p:grpSp>
      <p:sp>
        <p:nvSpPr>
          <p:cNvPr name="TextBox 68" id="68"/>
          <p:cNvSpPr txBox="true"/>
          <p:nvPr/>
        </p:nvSpPr>
        <p:spPr>
          <a:xfrm rot="0">
            <a:off x="924589" y="6520056"/>
            <a:ext cx="6960537" cy="8186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Tester et comparer</a:t>
            </a:r>
          </a:p>
          <a:p>
            <a:pPr algn="l">
              <a:lnSpc>
                <a:spcPts val="2868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Tester plusieurs variantes et comparer les résultats obtenus.</a:t>
            </a:r>
          </a:p>
        </p:txBody>
      </p:sp>
      <p:sp>
        <p:nvSpPr>
          <p:cNvPr name="TextBox 69" id="69"/>
          <p:cNvSpPr txBox="true"/>
          <p:nvPr/>
        </p:nvSpPr>
        <p:spPr>
          <a:xfrm rot="0">
            <a:off x="924589" y="4039728"/>
            <a:ext cx="7899308" cy="12591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Appliquer les méthodes</a:t>
            </a:r>
          </a:p>
          <a:p>
            <a:pPr algn="l">
              <a:lnSpc>
                <a:spcPts val="3353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Appliquer les méthodes vues pendant la formation sur des cas proches du quotidien RH.</a:t>
            </a:r>
          </a:p>
        </p:txBody>
      </p:sp>
      <p:sp>
        <p:nvSpPr>
          <p:cNvPr name="TextBox 70" id="70"/>
          <p:cNvSpPr txBox="true"/>
          <p:nvPr/>
        </p:nvSpPr>
        <p:spPr>
          <a:xfrm rot="0">
            <a:off x="9274057" y="4039728"/>
            <a:ext cx="6524312" cy="8186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Construire des prompts</a:t>
            </a:r>
          </a:p>
          <a:p>
            <a:pPr algn="l">
              <a:lnSpc>
                <a:spcPts val="2868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Construire des prompts adaptés à différents besoins métier.</a:t>
            </a:r>
          </a:p>
        </p:txBody>
      </p:sp>
      <p:sp>
        <p:nvSpPr>
          <p:cNvPr name="TextBox 71" id="71"/>
          <p:cNvSpPr txBox="true"/>
          <p:nvPr/>
        </p:nvSpPr>
        <p:spPr>
          <a:xfrm rot="0">
            <a:off x="9274057" y="6520056"/>
            <a:ext cx="7612887" cy="8186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Partager les bonnes pratiques</a:t>
            </a:r>
          </a:p>
          <a:p>
            <a:pPr algn="l">
              <a:lnSpc>
                <a:spcPts val="2868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Partager les bonnes pratiques, les difficultés et les points de vigilance.</a:t>
            </a:r>
          </a:p>
        </p:txBody>
      </p:sp>
      <p:sp>
        <p:nvSpPr>
          <p:cNvPr name="TextBox 72" id="72"/>
          <p:cNvSpPr txBox="true"/>
          <p:nvPr/>
        </p:nvSpPr>
        <p:spPr>
          <a:xfrm rot="0">
            <a:off x="924589" y="1656392"/>
            <a:ext cx="13391535" cy="8799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41"/>
              </a:lnSpc>
            </a:pPr>
            <a:r>
              <a:rPr lang="en-US" sz="5391">
                <a:solidFill>
                  <a:srgbClr val="102C40"/>
                </a:solidFill>
                <a:latin typeface="Josefin Sans"/>
                <a:ea typeface="Josefin Sans"/>
                <a:cs typeface="Josefin Sans"/>
                <a:sym typeface="Josefin Sans"/>
              </a:rPr>
              <a:t>ATELIER PRATIQUE ET CAS CONCRETS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107006" y="4703689"/>
            <a:ext cx="16073987" cy="17492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12"/>
              </a:lnSpc>
              <a:spcBef>
                <a:spcPct val="0"/>
              </a:spcBef>
            </a:pPr>
            <a:r>
              <a:rPr lang="en-US" sz="2580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L'intelligence artificielle (IA) est une technologie qui simule l'intelligence humaine, utilisant des algorithmes pour apprendre, analyser, et résoudre des problèmes</a:t>
            </a:r>
          </a:p>
          <a:p>
            <a:pPr algn="l">
              <a:lnSpc>
                <a:spcPts val="3612"/>
              </a:lnSpc>
              <a:spcBef>
                <a:spcPct val="0"/>
              </a:spcBef>
            </a:pPr>
          </a:p>
          <a:p>
            <a:pPr algn="l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AEEF"/>
                </a:solidFill>
                <a:latin typeface="Source Sans 3"/>
                <a:ea typeface="Source Sans 3"/>
                <a:cs typeface="Source Sans 3"/>
                <a:sym typeface="Source Sans 3"/>
              </a:rPr>
              <a:t>Source : </a:t>
            </a:r>
            <a:r>
              <a:rPr lang="en-US" sz="2199" u="sng">
                <a:solidFill>
                  <a:srgbClr val="00AEEF"/>
                </a:solidFill>
                <a:latin typeface="Source Sans 3"/>
                <a:ea typeface="Source Sans 3"/>
                <a:cs typeface="Source Sans 3"/>
                <a:sym typeface="Source Sans 3"/>
                <a:hlinkClick r:id="rId2" tooltip="https://www.larousse.fr/encyclopedie/divers/intelligence_artificielle/187257"/>
              </a:rPr>
              <a:t>LAROUSSE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1690571"/>
            <a:ext cx="15980360" cy="18823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548"/>
              </a:lnSpc>
            </a:pPr>
            <a:r>
              <a:rPr lang="en-US" sz="5391">
                <a:solidFill>
                  <a:srgbClr val="102C40"/>
                </a:solidFill>
                <a:latin typeface="Josefin Sans"/>
                <a:ea typeface="Josefin Sans"/>
                <a:cs typeface="Josefin Sans"/>
                <a:sym typeface="Josefin Sans"/>
              </a:rPr>
              <a:t>QU’EST-CE QUE L’INTELLIGENCE ARTIFICIELLE ?</a:t>
            </a:r>
          </a:p>
        </p:txBody>
      </p:sp>
    </p:spTree>
  </p:cSld>
  <p:clrMapOvr>
    <a:masterClrMapping/>
  </p:clrMapOvr>
</p:sld>
</file>

<file path=ppt/slides/slide8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215145" y="4133430"/>
            <a:ext cx="7400857" cy="14342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Cas</a:t>
            </a:r>
          </a:p>
          <a:p>
            <a:pPr algn="l">
              <a:lnSpc>
                <a:spcPts val="323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Répondre à une série de demandes récurrentes avec des messages homogènes et clairs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215145" y="7161560"/>
            <a:ext cx="4292261" cy="10385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Variables</a:t>
            </a:r>
          </a:p>
          <a:p>
            <a:pPr algn="l">
              <a:lnSpc>
                <a:spcPts val="2868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Canal, ton, niveau de détail, public visé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9564613" y="4133430"/>
            <a:ext cx="5491202" cy="10233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Attendu</a:t>
            </a:r>
          </a:p>
          <a:p>
            <a:pPr algn="l">
              <a:lnSpc>
                <a:spcPts val="2868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Créer un pack de réponses types + une FAQ courte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9564613" y="7161560"/>
            <a:ext cx="6114419" cy="10385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Vigilance</a:t>
            </a:r>
          </a:p>
          <a:p>
            <a:pPr algn="l">
              <a:lnSpc>
                <a:spcPts val="2868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Éviter toute information sensible ou promesse implicite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24589" y="1097206"/>
            <a:ext cx="9913045" cy="14452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65"/>
              </a:lnSpc>
            </a:pPr>
            <a:r>
              <a:rPr lang="en-US" sz="3495">
                <a:solidFill>
                  <a:srgbClr val="00AEEF"/>
                </a:solidFill>
                <a:latin typeface="Josefin Sans"/>
                <a:ea typeface="Josefin Sans"/>
                <a:cs typeface="Josefin Sans"/>
                <a:sym typeface="Josefin Sans"/>
              </a:rPr>
              <a:t>Atelier 1</a:t>
            </a:r>
          </a:p>
          <a:p>
            <a:pPr algn="l">
              <a:lnSpc>
                <a:spcPts val="7041"/>
              </a:lnSpc>
            </a:pPr>
            <a:r>
              <a:rPr lang="en-US" sz="5391">
                <a:solidFill>
                  <a:srgbClr val="102C40"/>
                </a:solidFill>
                <a:latin typeface="Josefin Sans"/>
                <a:ea typeface="Josefin Sans"/>
                <a:cs typeface="Josefin Sans"/>
                <a:sym typeface="Josefin Sans"/>
              </a:rPr>
              <a:t>CAS ADMINISTRATION RH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825521" y="6048513"/>
            <a:ext cx="8282971" cy="2561479"/>
            <a:chOff x="0" y="0"/>
            <a:chExt cx="11043962" cy="3415305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1043962" cy="3415305"/>
            </a:xfrm>
            <a:custGeom>
              <a:avLst/>
              <a:gdLst/>
              <a:ahLst/>
              <a:cxnLst/>
              <a:rect r="r" b="b" t="t" l="l"/>
              <a:pathLst>
                <a:path h="3415305" w="11043962">
                  <a:moveTo>
                    <a:pt x="0" y="0"/>
                  </a:moveTo>
                  <a:lnTo>
                    <a:pt x="11043962" y="0"/>
                  </a:lnTo>
                  <a:lnTo>
                    <a:pt x="11043962" y="3415305"/>
                  </a:lnTo>
                  <a:lnTo>
                    <a:pt x="0" y="3415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9" id="9"/>
            <p:cNvGrpSpPr/>
            <p:nvPr/>
          </p:nvGrpSpPr>
          <p:grpSpPr>
            <a:xfrm rot="0">
              <a:off x="4953286" y="865791"/>
              <a:ext cx="1000236" cy="1015210"/>
              <a:chOff x="0" y="0"/>
              <a:chExt cx="197578" cy="200535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197578" cy="200535"/>
              </a:xfrm>
              <a:custGeom>
                <a:avLst/>
                <a:gdLst/>
                <a:ahLst/>
                <a:cxnLst/>
                <a:rect r="r" b="b" t="t" l="l"/>
                <a:pathLst>
                  <a:path h="200535" w="197578">
                    <a:moveTo>
                      <a:pt x="98789" y="0"/>
                    </a:moveTo>
                    <a:lnTo>
                      <a:pt x="98789" y="0"/>
                    </a:lnTo>
                    <a:cubicBezTo>
                      <a:pt x="124989" y="0"/>
                      <a:pt x="150117" y="10408"/>
                      <a:pt x="168643" y="28935"/>
                    </a:cubicBezTo>
                    <a:cubicBezTo>
                      <a:pt x="187170" y="47461"/>
                      <a:pt x="197578" y="72588"/>
                      <a:pt x="197578" y="98789"/>
                    </a:cubicBezTo>
                    <a:lnTo>
                      <a:pt x="197578" y="101747"/>
                    </a:lnTo>
                    <a:cubicBezTo>
                      <a:pt x="197578" y="127947"/>
                      <a:pt x="187170" y="153074"/>
                      <a:pt x="168643" y="171601"/>
                    </a:cubicBezTo>
                    <a:cubicBezTo>
                      <a:pt x="150117" y="190127"/>
                      <a:pt x="124989" y="200535"/>
                      <a:pt x="98789" y="200535"/>
                    </a:cubicBezTo>
                    <a:lnTo>
                      <a:pt x="98789" y="200535"/>
                    </a:lnTo>
                    <a:cubicBezTo>
                      <a:pt x="44229" y="200535"/>
                      <a:pt x="0" y="156306"/>
                      <a:pt x="0" y="101747"/>
                    </a:cubicBezTo>
                    <a:lnTo>
                      <a:pt x="0" y="98789"/>
                    </a:lnTo>
                    <a:cubicBezTo>
                      <a:pt x="0" y="44229"/>
                      <a:pt x="44229" y="0"/>
                      <a:pt x="98789" y="0"/>
                    </a:cubicBezTo>
                    <a:close/>
                  </a:path>
                </a:pathLst>
              </a:custGeom>
              <a:solidFill>
                <a:srgbClr val="EFEFEF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314325"/>
                <a:ext cx="197578" cy="51486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6399"/>
                  </a:lnSpc>
                </a:pPr>
              </a:p>
            </p:txBody>
          </p:sp>
        </p:grpSp>
      </p:grpSp>
      <p:grpSp>
        <p:nvGrpSpPr>
          <p:cNvPr name="Group 12" id="12"/>
          <p:cNvGrpSpPr/>
          <p:nvPr/>
        </p:nvGrpSpPr>
        <p:grpSpPr>
          <a:xfrm rot="0">
            <a:off x="9179508" y="3005166"/>
            <a:ext cx="8282971" cy="2987547"/>
            <a:chOff x="0" y="0"/>
            <a:chExt cx="11043962" cy="398339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1043962" cy="3983396"/>
            </a:xfrm>
            <a:custGeom>
              <a:avLst/>
              <a:gdLst/>
              <a:ahLst/>
              <a:cxnLst/>
              <a:rect r="r" b="b" t="t" l="l"/>
              <a:pathLst>
                <a:path h="3983396" w="11043962">
                  <a:moveTo>
                    <a:pt x="0" y="0"/>
                  </a:moveTo>
                  <a:lnTo>
                    <a:pt x="11043962" y="0"/>
                  </a:lnTo>
                  <a:lnTo>
                    <a:pt x="11043962" y="3983396"/>
                  </a:lnTo>
                  <a:lnTo>
                    <a:pt x="0" y="39833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4" id="14"/>
            <p:cNvGrpSpPr/>
            <p:nvPr/>
          </p:nvGrpSpPr>
          <p:grpSpPr>
            <a:xfrm rot="0">
              <a:off x="5021863" y="1209486"/>
              <a:ext cx="1000236" cy="1015210"/>
              <a:chOff x="0" y="0"/>
              <a:chExt cx="197578" cy="200535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97578" cy="200535"/>
              </a:xfrm>
              <a:custGeom>
                <a:avLst/>
                <a:gdLst/>
                <a:ahLst/>
                <a:cxnLst/>
                <a:rect r="r" b="b" t="t" l="l"/>
                <a:pathLst>
                  <a:path h="200535" w="197578">
                    <a:moveTo>
                      <a:pt x="98789" y="0"/>
                    </a:moveTo>
                    <a:lnTo>
                      <a:pt x="98789" y="0"/>
                    </a:lnTo>
                    <a:cubicBezTo>
                      <a:pt x="124989" y="0"/>
                      <a:pt x="150117" y="10408"/>
                      <a:pt x="168643" y="28935"/>
                    </a:cubicBezTo>
                    <a:cubicBezTo>
                      <a:pt x="187170" y="47461"/>
                      <a:pt x="197578" y="72588"/>
                      <a:pt x="197578" y="98789"/>
                    </a:cubicBezTo>
                    <a:lnTo>
                      <a:pt x="197578" y="101747"/>
                    </a:lnTo>
                    <a:cubicBezTo>
                      <a:pt x="197578" y="127947"/>
                      <a:pt x="187170" y="153074"/>
                      <a:pt x="168643" y="171601"/>
                    </a:cubicBezTo>
                    <a:cubicBezTo>
                      <a:pt x="150117" y="190127"/>
                      <a:pt x="124989" y="200535"/>
                      <a:pt x="98789" y="200535"/>
                    </a:cubicBezTo>
                    <a:lnTo>
                      <a:pt x="98789" y="200535"/>
                    </a:lnTo>
                    <a:cubicBezTo>
                      <a:pt x="44229" y="200535"/>
                      <a:pt x="0" y="156306"/>
                      <a:pt x="0" y="101747"/>
                    </a:cubicBezTo>
                    <a:lnTo>
                      <a:pt x="0" y="98789"/>
                    </a:lnTo>
                    <a:cubicBezTo>
                      <a:pt x="0" y="44229"/>
                      <a:pt x="44229" y="0"/>
                      <a:pt x="98789" y="0"/>
                    </a:cubicBezTo>
                    <a:close/>
                  </a:path>
                </a:pathLst>
              </a:custGeom>
              <a:solidFill>
                <a:srgbClr val="EFEFE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0" y="-314325"/>
                <a:ext cx="197578" cy="51486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6399"/>
                  </a:lnSpc>
                </a:pPr>
              </a:p>
            </p:txBody>
          </p:sp>
        </p:grpSp>
      </p:grpSp>
      <p:grpSp>
        <p:nvGrpSpPr>
          <p:cNvPr name="Group 17" id="17"/>
          <p:cNvGrpSpPr/>
          <p:nvPr/>
        </p:nvGrpSpPr>
        <p:grpSpPr>
          <a:xfrm rot="0">
            <a:off x="825521" y="3005166"/>
            <a:ext cx="8282971" cy="2987547"/>
            <a:chOff x="0" y="0"/>
            <a:chExt cx="11043962" cy="3983396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1043962" cy="3983396"/>
            </a:xfrm>
            <a:custGeom>
              <a:avLst/>
              <a:gdLst/>
              <a:ahLst/>
              <a:cxnLst/>
              <a:rect r="r" b="b" t="t" l="l"/>
              <a:pathLst>
                <a:path h="3983396" w="11043962">
                  <a:moveTo>
                    <a:pt x="0" y="0"/>
                  </a:moveTo>
                  <a:lnTo>
                    <a:pt x="11043962" y="0"/>
                  </a:lnTo>
                  <a:lnTo>
                    <a:pt x="11043962" y="3983396"/>
                  </a:lnTo>
                  <a:lnTo>
                    <a:pt x="0" y="39833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9" id="19"/>
            <p:cNvGrpSpPr/>
            <p:nvPr/>
          </p:nvGrpSpPr>
          <p:grpSpPr>
            <a:xfrm rot="0">
              <a:off x="5021863" y="1209486"/>
              <a:ext cx="1000236" cy="1015210"/>
              <a:chOff x="0" y="0"/>
              <a:chExt cx="197578" cy="200535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 rot="0">
                <a:off x="0" y="0"/>
                <a:ext cx="197578" cy="200535"/>
              </a:xfrm>
              <a:custGeom>
                <a:avLst/>
                <a:gdLst/>
                <a:ahLst/>
                <a:cxnLst/>
                <a:rect r="r" b="b" t="t" l="l"/>
                <a:pathLst>
                  <a:path h="200535" w="197578">
                    <a:moveTo>
                      <a:pt x="98789" y="0"/>
                    </a:moveTo>
                    <a:lnTo>
                      <a:pt x="98789" y="0"/>
                    </a:lnTo>
                    <a:cubicBezTo>
                      <a:pt x="124989" y="0"/>
                      <a:pt x="150117" y="10408"/>
                      <a:pt x="168643" y="28935"/>
                    </a:cubicBezTo>
                    <a:cubicBezTo>
                      <a:pt x="187170" y="47461"/>
                      <a:pt x="197578" y="72588"/>
                      <a:pt x="197578" y="98789"/>
                    </a:cubicBezTo>
                    <a:lnTo>
                      <a:pt x="197578" y="101747"/>
                    </a:lnTo>
                    <a:cubicBezTo>
                      <a:pt x="197578" y="127947"/>
                      <a:pt x="187170" y="153074"/>
                      <a:pt x="168643" y="171601"/>
                    </a:cubicBezTo>
                    <a:cubicBezTo>
                      <a:pt x="150117" y="190127"/>
                      <a:pt x="124989" y="200535"/>
                      <a:pt x="98789" y="200535"/>
                    </a:cubicBezTo>
                    <a:lnTo>
                      <a:pt x="98789" y="200535"/>
                    </a:lnTo>
                    <a:cubicBezTo>
                      <a:pt x="44229" y="200535"/>
                      <a:pt x="0" y="156306"/>
                      <a:pt x="0" y="101747"/>
                    </a:cubicBezTo>
                    <a:lnTo>
                      <a:pt x="0" y="98789"/>
                    </a:lnTo>
                    <a:cubicBezTo>
                      <a:pt x="0" y="44229"/>
                      <a:pt x="44229" y="0"/>
                      <a:pt x="98789" y="0"/>
                    </a:cubicBezTo>
                    <a:close/>
                  </a:path>
                </a:pathLst>
              </a:custGeom>
              <a:solidFill>
                <a:srgbClr val="EFEFEF"/>
              </a:solidFill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0" y="-314325"/>
                <a:ext cx="197578" cy="51486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6399"/>
                  </a:lnSpc>
                </a:pPr>
              </a:p>
            </p:txBody>
          </p:sp>
        </p:grpSp>
      </p:grpSp>
      <p:grpSp>
        <p:nvGrpSpPr>
          <p:cNvPr name="Group 22" id="22"/>
          <p:cNvGrpSpPr/>
          <p:nvPr/>
        </p:nvGrpSpPr>
        <p:grpSpPr>
          <a:xfrm rot="0">
            <a:off x="9179508" y="6048513"/>
            <a:ext cx="8282971" cy="2561479"/>
            <a:chOff x="0" y="0"/>
            <a:chExt cx="11043962" cy="3415305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1043962" cy="3415305"/>
            </a:xfrm>
            <a:custGeom>
              <a:avLst/>
              <a:gdLst/>
              <a:ahLst/>
              <a:cxnLst/>
              <a:rect r="r" b="b" t="t" l="l"/>
              <a:pathLst>
                <a:path h="3415305" w="11043962">
                  <a:moveTo>
                    <a:pt x="0" y="0"/>
                  </a:moveTo>
                  <a:lnTo>
                    <a:pt x="11043962" y="0"/>
                  </a:lnTo>
                  <a:lnTo>
                    <a:pt x="11043962" y="3415305"/>
                  </a:lnTo>
                  <a:lnTo>
                    <a:pt x="0" y="3415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24" id="24"/>
            <p:cNvGrpSpPr/>
            <p:nvPr/>
          </p:nvGrpSpPr>
          <p:grpSpPr>
            <a:xfrm rot="0">
              <a:off x="5021863" y="1067484"/>
              <a:ext cx="1000236" cy="1015210"/>
              <a:chOff x="0" y="0"/>
              <a:chExt cx="197578" cy="200535"/>
            </a:xfrm>
          </p:grpSpPr>
          <p:sp>
            <p:nvSpPr>
              <p:cNvPr name="Freeform 25" id="25"/>
              <p:cNvSpPr/>
              <p:nvPr/>
            </p:nvSpPr>
            <p:spPr>
              <a:xfrm flipH="false" flipV="false" rot="0">
                <a:off x="0" y="0"/>
                <a:ext cx="197578" cy="200535"/>
              </a:xfrm>
              <a:custGeom>
                <a:avLst/>
                <a:gdLst/>
                <a:ahLst/>
                <a:cxnLst/>
                <a:rect r="r" b="b" t="t" l="l"/>
                <a:pathLst>
                  <a:path h="200535" w="197578">
                    <a:moveTo>
                      <a:pt x="98789" y="0"/>
                    </a:moveTo>
                    <a:lnTo>
                      <a:pt x="98789" y="0"/>
                    </a:lnTo>
                    <a:cubicBezTo>
                      <a:pt x="124989" y="0"/>
                      <a:pt x="150117" y="10408"/>
                      <a:pt x="168643" y="28935"/>
                    </a:cubicBezTo>
                    <a:cubicBezTo>
                      <a:pt x="187170" y="47461"/>
                      <a:pt x="197578" y="72588"/>
                      <a:pt x="197578" y="98789"/>
                    </a:cubicBezTo>
                    <a:lnTo>
                      <a:pt x="197578" y="101747"/>
                    </a:lnTo>
                    <a:cubicBezTo>
                      <a:pt x="197578" y="127947"/>
                      <a:pt x="187170" y="153074"/>
                      <a:pt x="168643" y="171601"/>
                    </a:cubicBezTo>
                    <a:cubicBezTo>
                      <a:pt x="150117" y="190127"/>
                      <a:pt x="124989" y="200535"/>
                      <a:pt x="98789" y="200535"/>
                    </a:cubicBezTo>
                    <a:lnTo>
                      <a:pt x="98789" y="200535"/>
                    </a:lnTo>
                    <a:cubicBezTo>
                      <a:pt x="44229" y="200535"/>
                      <a:pt x="0" y="156306"/>
                      <a:pt x="0" y="101747"/>
                    </a:cubicBezTo>
                    <a:lnTo>
                      <a:pt x="0" y="98789"/>
                    </a:lnTo>
                    <a:cubicBezTo>
                      <a:pt x="0" y="44229"/>
                      <a:pt x="44229" y="0"/>
                      <a:pt x="98789" y="0"/>
                    </a:cubicBezTo>
                    <a:close/>
                  </a:path>
                </a:pathLst>
              </a:custGeom>
              <a:solidFill>
                <a:srgbClr val="EFEFEF"/>
              </a:solidFill>
            </p:spPr>
          </p:sp>
          <p:sp>
            <p:nvSpPr>
              <p:cNvPr name="TextBox 26" id="26"/>
              <p:cNvSpPr txBox="true"/>
              <p:nvPr/>
            </p:nvSpPr>
            <p:spPr>
              <a:xfrm>
                <a:off x="0" y="-314325"/>
                <a:ext cx="197578" cy="51486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6399"/>
                  </a:lnSpc>
                </a:pPr>
              </a:p>
            </p:txBody>
          </p:sp>
        </p:grpSp>
      </p:grpSp>
    </p:spTree>
  </p:cSld>
  <p:clrMapOvr>
    <a:masterClrMapping/>
  </p:clrMapOvr>
</p:sld>
</file>

<file path=ppt/slides/slide8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3959" y="411"/>
            <a:ext cx="6847531" cy="10286102"/>
            <a:chOff x="0" y="0"/>
            <a:chExt cx="5715000" cy="858485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715000" cy="8584819"/>
            </a:xfrm>
            <a:custGeom>
              <a:avLst/>
              <a:gdLst/>
              <a:ahLst/>
              <a:cxnLst/>
              <a:rect r="r" b="b" t="t" l="l"/>
              <a:pathLst>
                <a:path h="8584819" w="5715000">
                  <a:moveTo>
                    <a:pt x="0" y="0"/>
                  </a:moveTo>
                  <a:lnTo>
                    <a:pt x="5715000" y="0"/>
                  </a:lnTo>
                  <a:lnTo>
                    <a:pt x="5715000" y="8584819"/>
                  </a:lnTo>
                  <a:lnTo>
                    <a:pt x="0" y="8584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74" t="-3" r="-74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7789711" y="5521773"/>
            <a:ext cx="91300" cy="91300"/>
            <a:chOff x="0" y="0"/>
            <a:chExt cx="57150" cy="5715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7150" cy="57150"/>
            </a:xfrm>
            <a:custGeom>
              <a:avLst/>
              <a:gdLst/>
              <a:ahLst/>
              <a:cxnLst/>
              <a:rect r="r" b="b" t="t" l="l"/>
              <a:pathLst>
                <a:path h="57150" w="57150">
                  <a:moveTo>
                    <a:pt x="57150" y="28575"/>
                  </a:moveTo>
                  <a:cubicBezTo>
                    <a:pt x="57150" y="32385"/>
                    <a:pt x="56388" y="35941"/>
                    <a:pt x="54991" y="39497"/>
                  </a:cubicBezTo>
                  <a:cubicBezTo>
                    <a:pt x="53594" y="43053"/>
                    <a:pt x="51435" y="46101"/>
                    <a:pt x="48768" y="48768"/>
                  </a:cubicBezTo>
                  <a:cubicBezTo>
                    <a:pt x="46101" y="51435"/>
                    <a:pt x="43053" y="53467"/>
                    <a:pt x="39497" y="54991"/>
                  </a:cubicBezTo>
                  <a:cubicBezTo>
                    <a:pt x="35941" y="56515"/>
                    <a:pt x="32385" y="57150"/>
                    <a:pt x="28575" y="57150"/>
                  </a:cubicBezTo>
                  <a:cubicBezTo>
                    <a:pt x="24765" y="57150"/>
                    <a:pt x="21082" y="56388"/>
                    <a:pt x="17653" y="54991"/>
                  </a:cubicBezTo>
                  <a:cubicBezTo>
                    <a:pt x="14224" y="53594"/>
                    <a:pt x="11049" y="51435"/>
                    <a:pt x="8382" y="48768"/>
                  </a:cubicBezTo>
                  <a:cubicBezTo>
                    <a:pt x="5715" y="46101"/>
                    <a:pt x="3683" y="43053"/>
                    <a:pt x="2159" y="39497"/>
                  </a:cubicBezTo>
                  <a:cubicBezTo>
                    <a:pt x="635" y="35941"/>
                    <a:pt x="0" y="32385"/>
                    <a:pt x="0" y="28575"/>
                  </a:cubicBezTo>
                  <a:cubicBezTo>
                    <a:pt x="0" y="24765"/>
                    <a:pt x="762" y="21082"/>
                    <a:pt x="2159" y="17653"/>
                  </a:cubicBezTo>
                  <a:cubicBezTo>
                    <a:pt x="3556" y="14224"/>
                    <a:pt x="5715" y="11049"/>
                    <a:pt x="8382" y="8382"/>
                  </a:cubicBezTo>
                  <a:cubicBezTo>
                    <a:pt x="11049" y="5715"/>
                    <a:pt x="14097" y="3683"/>
                    <a:pt x="17653" y="2159"/>
                  </a:cubicBezTo>
                  <a:cubicBezTo>
                    <a:pt x="21209" y="635"/>
                    <a:pt x="24765" y="0"/>
                    <a:pt x="28575" y="0"/>
                  </a:cubicBezTo>
                  <a:cubicBezTo>
                    <a:pt x="32385" y="0"/>
                    <a:pt x="36068" y="762"/>
                    <a:pt x="39497" y="2159"/>
                  </a:cubicBezTo>
                  <a:cubicBezTo>
                    <a:pt x="42926" y="3556"/>
                    <a:pt x="46101" y="5715"/>
                    <a:pt x="48768" y="8382"/>
                  </a:cubicBezTo>
                  <a:cubicBezTo>
                    <a:pt x="51435" y="11049"/>
                    <a:pt x="53467" y="14097"/>
                    <a:pt x="54991" y="17653"/>
                  </a:cubicBezTo>
                  <a:cubicBezTo>
                    <a:pt x="56515" y="21209"/>
                    <a:pt x="57150" y="24765"/>
                    <a:pt x="57150" y="28575"/>
                  </a:cubicBezTo>
                </a:path>
              </a:pathLst>
            </a:custGeom>
            <a:solidFill>
              <a:srgbClr val="3B3535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7789711" y="6434777"/>
            <a:ext cx="91300" cy="91300"/>
            <a:chOff x="0" y="0"/>
            <a:chExt cx="57150" cy="5715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57150" cy="57150"/>
            </a:xfrm>
            <a:custGeom>
              <a:avLst/>
              <a:gdLst/>
              <a:ahLst/>
              <a:cxnLst/>
              <a:rect r="r" b="b" t="t" l="l"/>
              <a:pathLst>
                <a:path h="57150" w="57150">
                  <a:moveTo>
                    <a:pt x="57150" y="28575"/>
                  </a:moveTo>
                  <a:cubicBezTo>
                    <a:pt x="57150" y="32385"/>
                    <a:pt x="56388" y="35941"/>
                    <a:pt x="54991" y="39497"/>
                  </a:cubicBezTo>
                  <a:cubicBezTo>
                    <a:pt x="53594" y="43053"/>
                    <a:pt x="51435" y="46101"/>
                    <a:pt x="48768" y="48768"/>
                  </a:cubicBezTo>
                  <a:cubicBezTo>
                    <a:pt x="46101" y="51435"/>
                    <a:pt x="43053" y="53467"/>
                    <a:pt x="39497" y="54991"/>
                  </a:cubicBezTo>
                  <a:cubicBezTo>
                    <a:pt x="35941" y="56515"/>
                    <a:pt x="32385" y="57150"/>
                    <a:pt x="28575" y="57150"/>
                  </a:cubicBezTo>
                  <a:cubicBezTo>
                    <a:pt x="24765" y="57150"/>
                    <a:pt x="21082" y="56388"/>
                    <a:pt x="17653" y="54991"/>
                  </a:cubicBezTo>
                  <a:cubicBezTo>
                    <a:pt x="14224" y="53594"/>
                    <a:pt x="11049" y="51435"/>
                    <a:pt x="8382" y="48768"/>
                  </a:cubicBezTo>
                  <a:cubicBezTo>
                    <a:pt x="5715" y="46101"/>
                    <a:pt x="3683" y="42926"/>
                    <a:pt x="2159" y="39497"/>
                  </a:cubicBezTo>
                  <a:cubicBezTo>
                    <a:pt x="635" y="36068"/>
                    <a:pt x="0" y="32385"/>
                    <a:pt x="0" y="28575"/>
                  </a:cubicBezTo>
                  <a:cubicBezTo>
                    <a:pt x="0" y="24765"/>
                    <a:pt x="762" y="21082"/>
                    <a:pt x="2159" y="17653"/>
                  </a:cubicBezTo>
                  <a:cubicBezTo>
                    <a:pt x="3556" y="14224"/>
                    <a:pt x="5715" y="11049"/>
                    <a:pt x="8382" y="8382"/>
                  </a:cubicBezTo>
                  <a:cubicBezTo>
                    <a:pt x="11049" y="5715"/>
                    <a:pt x="14097" y="3683"/>
                    <a:pt x="17653" y="2159"/>
                  </a:cubicBezTo>
                  <a:cubicBezTo>
                    <a:pt x="21209" y="635"/>
                    <a:pt x="24765" y="0"/>
                    <a:pt x="28575" y="0"/>
                  </a:cubicBezTo>
                  <a:cubicBezTo>
                    <a:pt x="32385" y="0"/>
                    <a:pt x="36068" y="762"/>
                    <a:pt x="39497" y="2159"/>
                  </a:cubicBezTo>
                  <a:cubicBezTo>
                    <a:pt x="42926" y="3556"/>
                    <a:pt x="46101" y="5715"/>
                    <a:pt x="48768" y="8382"/>
                  </a:cubicBezTo>
                  <a:cubicBezTo>
                    <a:pt x="51435" y="11049"/>
                    <a:pt x="53467" y="14097"/>
                    <a:pt x="54991" y="17653"/>
                  </a:cubicBezTo>
                  <a:cubicBezTo>
                    <a:pt x="56515" y="21209"/>
                    <a:pt x="57150" y="24765"/>
                    <a:pt x="57150" y="28575"/>
                  </a:cubicBezTo>
                </a:path>
              </a:pathLst>
            </a:custGeom>
            <a:solidFill>
              <a:srgbClr val="3B3535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12515710" y="4355150"/>
            <a:ext cx="5041807" cy="3413616"/>
            <a:chOff x="0" y="0"/>
            <a:chExt cx="3155950" cy="213677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63500" y="63500"/>
              <a:ext cx="3028950" cy="2009775"/>
            </a:xfrm>
            <a:custGeom>
              <a:avLst/>
              <a:gdLst/>
              <a:ahLst/>
              <a:cxnLst/>
              <a:rect r="r" b="b" t="t" l="l"/>
              <a:pathLst>
                <a:path h="2009775" w="3028950">
                  <a:moveTo>
                    <a:pt x="0" y="1911985"/>
                  </a:moveTo>
                  <a:lnTo>
                    <a:pt x="0" y="97663"/>
                  </a:lnTo>
                  <a:cubicBezTo>
                    <a:pt x="0" y="91186"/>
                    <a:pt x="635" y="84836"/>
                    <a:pt x="1905" y="78613"/>
                  </a:cubicBezTo>
                  <a:cubicBezTo>
                    <a:pt x="3175" y="72390"/>
                    <a:pt x="4953" y="66167"/>
                    <a:pt x="7493" y="60325"/>
                  </a:cubicBezTo>
                  <a:cubicBezTo>
                    <a:pt x="10033" y="54483"/>
                    <a:pt x="12954" y="48768"/>
                    <a:pt x="16510" y="43434"/>
                  </a:cubicBezTo>
                  <a:cubicBezTo>
                    <a:pt x="20066" y="38100"/>
                    <a:pt x="24130" y="33147"/>
                    <a:pt x="28702" y="28575"/>
                  </a:cubicBezTo>
                  <a:cubicBezTo>
                    <a:pt x="33274" y="24003"/>
                    <a:pt x="38100" y="20066"/>
                    <a:pt x="43434" y="16510"/>
                  </a:cubicBezTo>
                  <a:cubicBezTo>
                    <a:pt x="48768" y="12954"/>
                    <a:pt x="54356" y="9906"/>
                    <a:pt x="60325" y="7493"/>
                  </a:cubicBezTo>
                  <a:cubicBezTo>
                    <a:pt x="66294" y="5080"/>
                    <a:pt x="72390" y="3175"/>
                    <a:pt x="78613" y="1905"/>
                  </a:cubicBezTo>
                  <a:cubicBezTo>
                    <a:pt x="84836" y="635"/>
                    <a:pt x="91313" y="0"/>
                    <a:pt x="97663" y="0"/>
                  </a:cubicBezTo>
                  <a:lnTo>
                    <a:pt x="2931160" y="0"/>
                  </a:lnTo>
                  <a:cubicBezTo>
                    <a:pt x="2937637" y="0"/>
                    <a:pt x="2943987" y="635"/>
                    <a:pt x="2950210" y="1905"/>
                  </a:cubicBezTo>
                  <a:cubicBezTo>
                    <a:pt x="2956433" y="3175"/>
                    <a:pt x="2962656" y="4953"/>
                    <a:pt x="2968498" y="7493"/>
                  </a:cubicBezTo>
                  <a:cubicBezTo>
                    <a:pt x="2974340" y="10033"/>
                    <a:pt x="2980055" y="12954"/>
                    <a:pt x="2985389" y="16510"/>
                  </a:cubicBezTo>
                  <a:cubicBezTo>
                    <a:pt x="2990723" y="20066"/>
                    <a:pt x="2995676" y="24130"/>
                    <a:pt x="3000248" y="28702"/>
                  </a:cubicBezTo>
                  <a:cubicBezTo>
                    <a:pt x="3004820" y="33274"/>
                    <a:pt x="3008884" y="38227"/>
                    <a:pt x="3012440" y="43561"/>
                  </a:cubicBezTo>
                  <a:cubicBezTo>
                    <a:pt x="3015996" y="48895"/>
                    <a:pt x="3019044" y="54483"/>
                    <a:pt x="3021457" y="60452"/>
                  </a:cubicBezTo>
                  <a:cubicBezTo>
                    <a:pt x="3023870" y="66421"/>
                    <a:pt x="3025775" y="72517"/>
                    <a:pt x="3027045" y="78740"/>
                  </a:cubicBezTo>
                  <a:cubicBezTo>
                    <a:pt x="3028315" y="84963"/>
                    <a:pt x="3028950" y="91440"/>
                    <a:pt x="3028950" y="97790"/>
                  </a:cubicBezTo>
                  <a:lnTo>
                    <a:pt x="3028950" y="1911985"/>
                  </a:lnTo>
                  <a:cubicBezTo>
                    <a:pt x="3028950" y="1918462"/>
                    <a:pt x="3028315" y="1924812"/>
                    <a:pt x="3027045" y="1931035"/>
                  </a:cubicBezTo>
                  <a:cubicBezTo>
                    <a:pt x="3025775" y="1937258"/>
                    <a:pt x="3023997" y="1943481"/>
                    <a:pt x="3021457" y="1949323"/>
                  </a:cubicBezTo>
                  <a:cubicBezTo>
                    <a:pt x="3018917" y="1955165"/>
                    <a:pt x="3015996" y="1960880"/>
                    <a:pt x="3012440" y="1966214"/>
                  </a:cubicBezTo>
                  <a:cubicBezTo>
                    <a:pt x="3008884" y="1971548"/>
                    <a:pt x="3004820" y="1976501"/>
                    <a:pt x="3000248" y="1981073"/>
                  </a:cubicBezTo>
                  <a:cubicBezTo>
                    <a:pt x="2995676" y="1985645"/>
                    <a:pt x="2990723" y="1989709"/>
                    <a:pt x="2985389" y="1993265"/>
                  </a:cubicBezTo>
                  <a:cubicBezTo>
                    <a:pt x="2980055" y="1996821"/>
                    <a:pt x="2974467" y="1999869"/>
                    <a:pt x="2968498" y="2002282"/>
                  </a:cubicBezTo>
                  <a:cubicBezTo>
                    <a:pt x="2962529" y="2004695"/>
                    <a:pt x="2956433" y="2006600"/>
                    <a:pt x="2950210" y="2007870"/>
                  </a:cubicBezTo>
                  <a:cubicBezTo>
                    <a:pt x="2943987" y="2009140"/>
                    <a:pt x="2937510" y="2009775"/>
                    <a:pt x="2931160" y="2009775"/>
                  </a:cubicBezTo>
                  <a:lnTo>
                    <a:pt x="97790" y="2009775"/>
                  </a:lnTo>
                  <a:cubicBezTo>
                    <a:pt x="91313" y="2009775"/>
                    <a:pt x="84963" y="2009140"/>
                    <a:pt x="78740" y="2007870"/>
                  </a:cubicBezTo>
                  <a:cubicBezTo>
                    <a:pt x="72517" y="2006600"/>
                    <a:pt x="66294" y="2004822"/>
                    <a:pt x="60452" y="2002282"/>
                  </a:cubicBezTo>
                  <a:cubicBezTo>
                    <a:pt x="54610" y="1999742"/>
                    <a:pt x="48895" y="1996821"/>
                    <a:pt x="43561" y="1993265"/>
                  </a:cubicBezTo>
                  <a:cubicBezTo>
                    <a:pt x="38227" y="1989709"/>
                    <a:pt x="33274" y="1985645"/>
                    <a:pt x="28702" y="1981073"/>
                  </a:cubicBezTo>
                  <a:cubicBezTo>
                    <a:pt x="24130" y="1976501"/>
                    <a:pt x="20066" y="1971548"/>
                    <a:pt x="16510" y="1966214"/>
                  </a:cubicBezTo>
                  <a:cubicBezTo>
                    <a:pt x="12954" y="1960880"/>
                    <a:pt x="9906" y="1955292"/>
                    <a:pt x="7493" y="1949323"/>
                  </a:cubicBezTo>
                  <a:cubicBezTo>
                    <a:pt x="5080" y="1943354"/>
                    <a:pt x="3175" y="1937258"/>
                    <a:pt x="1905" y="1931035"/>
                  </a:cubicBezTo>
                  <a:cubicBezTo>
                    <a:pt x="635" y="1924812"/>
                    <a:pt x="0" y="1918335"/>
                    <a:pt x="0" y="1911985"/>
                  </a:cubicBezTo>
                </a:path>
              </a:pathLst>
            </a:custGeom>
            <a:solidFill>
              <a:srgbClr val="102C40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34950" y="758825"/>
              <a:ext cx="57150" cy="57150"/>
            </a:xfrm>
            <a:custGeom>
              <a:avLst/>
              <a:gdLst/>
              <a:ahLst/>
              <a:cxnLst/>
              <a:rect r="r" b="b" t="t" l="l"/>
              <a:pathLst>
                <a:path h="57150" w="57150">
                  <a:moveTo>
                    <a:pt x="57150" y="28575"/>
                  </a:moveTo>
                  <a:cubicBezTo>
                    <a:pt x="57150" y="32385"/>
                    <a:pt x="56388" y="35941"/>
                    <a:pt x="54991" y="39497"/>
                  </a:cubicBezTo>
                  <a:cubicBezTo>
                    <a:pt x="53594" y="43053"/>
                    <a:pt x="51435" y="46101"/>
                    <a:pt x="48768" y="48768"/>
                  </a:cubicBezTo>
                  <a:cubicBezTo>
                    <a:pt x="46101" y="51435"/>
                    <a:pt x="43053" y="53467"/>
                    <a:pt x="39497" y="54991"/>
                  </a:cubicBezTo>
                  <a:cubicBezTo>
                    <a:pt x="35941" y="56515"/>
                    <a:pt x="32385" y="57150"/>
                    <a:pt x="28575" y="57150"/>
                  </a:cubicBezTo>
                  <a:cubicBezTo>
                    <a:pt x="24765" y="57150"/>
                    <a:pt x="21082" y="56388"/>
                    <a:pt x="17653" y="54991"/>
                  </a:cubicBezTo>
                  <a:cubicBezTo>
                    <a:pt x="14224" y="53594"/>
                    <a:pt x="11049" y="51435"/>
                    <a:pt x="8382" y="48768"/>
                  </a:cubicBezTo>
                  <a:cubicBezTo>
                    <a:pt x="5715" y="46101"/>
                    <a:pt x="3683" y="43053"/>
                    <a:pt x="2159" y="39497"/>
                  </a:cubicBezTo>
                  <a:cubicBezTo>
                    <a:pt x="635" y="35941"/>
                    <a:pt x="0" y="32385"/>
                    <a:pt x="0" y="28575"/>
                  </a:cubicBezTo>
                  <a:cubicBezTo>
                    <a:pt x="0" y="24765"/>
                    <a:pt x="762" y="21082"/>
                    <a:pt x="2159" y="17653"/>
                  </a:cubicBezTo>
                  <a:cubicBezTo>
                    <a:pt x="3556" y="14224"/>
                    <a:pt x="5715" y="11049"/>
                    <a:pt x="8382" y="8382"/>
                  </a:cubicBezTo>
                  <a:cubicBezTo>
                    <a:pt x="11049" y="5715"/>
                    <a:pt x="14097" y="3683"/>
                    <a:pt x="17653" y="2159"/>
                  </a:cubicBezTo>
                  <a:cubicBezTo>
                    <a:pt x="21209" y="635"/>
                    <a:pt x="24765" y="0"/>
                    <a:pt x="28575" y="0"/>
                  </a:cubicBezTo>
                  <a:cubicBezTo>
                    <a:pt x="32385" y="0"/>
                    <a:pt x="36068" y="762"/>
                    <a:pt x="39497" y="2159"/>
                  </a:cubicBezTo>
                  <a:cubicBezTo>
                    <a:pt x="42926" y="3556"/>
                    <a:pt x="46101" y="5715"/>
                    <a:pt x="48768" y="8382"/>
                  </a:cubicBezTo>
                  <a:cubicBezTo>
                    <a:pt x="51435" y="11049"/>
                    <a:pt x="53467" y="14097"/>
                    <a:pt x="54991" y="17653"/>
                  </a:cubicBezTo>
                  <a:cubicBezTo>
                    <a:pt x="56515" y="21209"/>
                    <a:pt x="57150" y="24765"/>
                    <a:pt x="57150" y="28575"/>
                  </a:cubicBezTo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34950" y="1330325"/>
              <a:ext cx="57150" cy="57150"/>
            </a:xfrm>
            <a:custGeom>
              <a:avLst/>
              <a:gdLst/>
              <a:ahLst/>
              <a:cxnLst/>
              <a:rect r="r" b="b" t="t" l="l"/>
              <a:pathLst>
                <a:path h="57150" w="57150">
                  <a:moveTo>
                    <a:pt x="57150" y="28575"/>
                  </a:moveTo>
                  <a:cubicBezTo>
                    <a:pt x="57150" y="32385"/>
                    <a:pt x="56388" y="35941"/>
                    <a:pt x="54991" y="39497"/>
                  </a:cubicBezTo>
                  <a:cubicBezTo>
                    <a:pt x="53594" y="43053"/>
                    <a:pt x="51435" y="46101"/>
                    <a:pt x="48768" y="48768"/>
                  </a:cubicBezTo>
                  <a:cubicBezTo>
                    <a:pt x="46101" y="51435"/>
                    <a:pt x="43053" y="53467"/>
                    <a:pt x="39497" y="54991"/>
                  </a:cubicBezTo>
                  <a:cubicBezTo>
                    <a:pt x="35941" y="56515"/>
                    <a:pt x="32385" y="57150"/>
                    <a:pt x="28575" y="57150"/>
                  </a:cubicBezTo>
                  <a:cubicBezTo>
                    <a:pt x="24765" y="57150"/>
                    <a:pt x="21082" y="56388"/>
                    <a:pt x="17653" y="54991"/>
                  </a:cubicBezTo>
                  <a:cubicBezTo>
                    <a:pt x="14224" y="53594"/>
                    <a:pt x="11049" y="51435"/>
                    <a:pt x="8382" y="48768"/>
                  </a:cubicBezTo>
                  <a:cubicBezTo>
                    <a:pt x="5715" y="46101"/>
                    <a:pt x="3683" y="42926"/>
                    <a:pt x="2159" y="39497"/>
                  </a:cubicBezTo>
                  <a:cubicBezTo>
                    <a:pt x="635" y="36068"/>
                    <a:pt x="0" y="32385"/>
                    <a:pt x="0" y="28575"/>
                  </a:cubicBezTo>
                  <a:cubicBezTo>
                    <a:pt x="0" y="24765"/>
                    <a:pt x="762" y="21082"/>
                    <a:pt x="2159" y="17653"/>
                  </a:cubicBezTo>
                  <a:cubicBezTo>
                    <a:pt x="3556" y="14224"/>
                    <a:pt x="5715" y="11049"/>
                    <a:pt x="8382" y="8382"/>
                  </a:cubicBezTo>
                  <a:cubicBezTo>
                    <a:pt x="11049" y="5715"/>
                    <a:pt x="14097" y="3683"/>
                    <a:pt x="17653" y="2159"/>
                  </a:cubicBezTo>
                  <a:cubicBezTo>
                    <a:pt x="21209" y="635"/>
                    <a:pt x="24765" y="0"/>
                    <a:pt x="28575" y="0"/>
                  </a:cubicBezTo>
                  <a:cubicBezTo>
                    <a:pt x="32385" y="0"/>
                    <a:pt x="36068" y="762"/>
                    <a:pt x="39497" y="2159"/>
                  </a:cubicBezTo>
                  <a:cubicBezTo>
                    <a:pt x="42926" y="3556"/>
                    <a:pt x="46101" y="5715"/>
                    <a:pt x="48768" y="8382"/>
                  </a:cubicBezTo>
                  <a:cubicBezTo>
                    <a:pt x="51435" y="11049"/>
                    <a:pt x="53467" y="14097"/>
                    <a:pt x="54991" y="17653"/>
                  </a:cubicBezTo>
                  <a:cubicBezTo>
                    <a:pt x="56515" y="21209"/>
                    <a:pt x="57150" y="24765"/>
                    <a:pt x="57150" y="28575"/>
                  </a:cubicBezTo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7772120" y="4416037"/>
            <a:ext cx="2374374" cy="6509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12"/>
              </a:lnSpc>
            </a:pPr>
            <a:r>
              <a:rPr lang="en-US" b="true" sz="2695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Cas &amp; Attendu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815484" y="5129367"/>
            <a:ext cx="53076" cy="584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22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870366" y="4661710"/>
            <a:ext cx="3295275" cy="4508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FFFFFF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Objectif &amp; Vigilance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7772120" y="2192811"/>
            <a:ext cx="9487180" cy="14452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65"/>
              </a:lnSpc>
            </a:pPr>
            <a:r>
              <a:rPr lang="en-US" sz="3495">
                <a:solidFill>
                  <a:srgbClr val="00AEEF"/>
                </a:solidFill>
                <a:latin typeface="Josefin Sans"/>
                <a:ea typeface="Josefin Sans"/>
                <a:cs typeface="Josefin Sans"/>
                <a:sym typeface="Josefin Sans"/>
              </a:rPr>
              <a:t>Atelier 2</a:t>
            </a:r>
          </a:p>
          <a:p>
            <a:pPr algn="l">
              <a:lnSpc>
                <a:spcPts val="7041"/>
              </a:lnSpc>
            </a:pPr>
            <a:r>
              <a:rPr lang="en-US" sz="5391">
                <a:solidFill>
                  <a:srgbClr val="102C40"/>
                </a:solidFill>
                <a:latin typeface="Josefin Sans"/>
                <a:ea typeface="Josefin Sans"/>
                <a:cs typeface="Josefin Sans"/>
                <a:sym typeface="Josefin Sans"/>
              </a:rPr>
              <a:t>CAS COMMUNICATION RH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8187948" y="5319867"/>
            <a:ext cx="4099821" cy="22170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93"/>
              </a:lnSpc>
            </a:pPr>
            <a:r>
              <a:rPr lang="en-US" b="true" sz="2148">
                <a:solidFill>
                  <a:srgbClr val="3B3535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Cas :</a:t>
            </a:r>
            <a:r>
              <a:rPr lang="en-US" sz="21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Annoncer une nouvelle campagne d'entretiens annuels</a:t>
            </a:r>
          </a:p>
          <a:p>
            <a:pPr algn="l">
              <a:lnSpc>
                <a:spcPts val="4901"/>
              </a:lnSpc>
            </a:pPr>
            <a:r>
              <a:rPr lang="en-US" b="true" sz="2148">
                <a:solidFill>
                  <a:srgbClr val="3B3535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Attendu :</a:t>
            </a:r>
            <a:r>
              <a:rPr lang="en-US" sz="21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Courriel, message Teams, </a:t>
            </a:r>
          </a:p>
          <a:p>
            <a:pPr algn="l">
              <a:lnSpc>
                <a:spcPts val="2135"/>
              </a:lnSpc>
            </a:pPr>
            <a:r>
              <a:rPr lang="en-US" sz="21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FAQ managers et version courte </a:t>
            </a:r>
          </a:p>
          <a:p>
            <a:pPr algn="l">
              <a:lnSpc>
                <a:spcPts val="4650"/>
              </a:lnSpc>
            </a:pPr>
            <a:r>
              <a:rPr lang="en-US" sz="21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intranet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3286194" y="5355990"/>
            <a:ext cx="3826187" cy="17420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35"/>
              </a:lnSpc>
            </a:pPr>
            <a:r>
              <a:rPr lang="en-US" b="true" sz="2048">
                <a:solidFill>
                  <a:srgbClr val="FFFFFF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Objectif :</a:t>
            </a:r>
            <a:r>
              <a:rPr lang="en-US" sz="2048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 Cohérence du fond avec adaptation du ton et du format</a:t>
            </a:r>
          </a:p>
          <a:p>
            <a:pPr algn="l">
              <a:lnSpc>
                <a:spcPts val="4673"/>
              </a:lnSpc>
            </a:pPr>
            <a:r>
              <a:rPr lang="en-US" b="true" sz="2048">
                <a:solidFill>
                  <a:srgbClr val="FFFFFF"/>
                </a:solidFill>
                <a:latin typeface="Source Sans 3 Bold"/>
                <a:ea typeface="Source Sans 3 Bold"/>
                <a:cs typeface="Source Sans 3 Bold"/>
                <a:sym typeface="Source Sans 3 Bold"/>
              </a:rPr>
              <a:t>Vigilance :</a:t>
            </a:r>
            <a:r>
              <a:rPr lang="en-US" sz="2048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 Clarté des actions </a:t>
            </a:r>
          </a:p>
          <a:p>
            <a:pPr algn="l">
              <a:lnSpc>
                <a:spcPts val="2036"/>
              </a:lnSpc>
            </a:pPr>
            <a:r>
              <a:rPr lang="en-US" sz="2048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attendues et lisibilité</a:t>
            </a:r>
          </a:p>
        </p:txBody>
      </p:sp>
    </p:spTree>
  </p:cSld>
  <p:clrMapOvr>
    <a:masterClrMapping/>
  </p:clrMapOvr>
</p:sld>
</file>

<file path=ppt/slides/slide8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25513" y="2715737"/>
            <a:ext cx="8282971" cy="3215798"/>
            <a:chOff x="0" y="0"/>
            <a:chExt cx="5184775" cy="201295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68326" y="68453"/>
              <a:ext cx="5047996" cy="1876044"/>
            </a:xfrm>
            <a:custGeom>
              <a:avLst/>
              <a:gdLst/>
              <a:ahLst/>
              <a:cxnLst/>
              <a:rect r="r" b="b" t="t" l="l"/>
              <a:pathLst>
                <a:path h="1876044" w="5047996">
                  <a:moveTo>
                    <a:pt x="0" y="1823974"/>
                  </a:moveTo>
                  <a:lnTo>
                    <a:pt x="0" y="52070"/>
                  </a:lnTo>
                  <a:cubicBezTo>
                    <a:pt x="0" y="48641"/>
                    <a:pt x="381" y="45212"/>
                    <a:pt x="1016" y="41910"/>
                  </a:cubicBezTo>
                  <a:cubicBezTo>
                    <a:pt x="1651" y="38608"/>
                    <a:pt x="2667" y="35306"/>
                    <a:pt x="3937" y="32131"/>
                  </a:cubicBezTo>
                  <a:cubicBezTo>
                    <a:pt x="5207" y="28956"/>
                    <a:pt x="6858" y="25908"/>
                    <a:pt x="8763" y="23114"/>
                  </a:cubicBezTo>
                  <a:cubicBezTo>
                    <a:pt x="10668" y="20320"/>
                    <a:pt x="12827" y="17653"/>
                    <a:pt x="15240" y="15240"/>
                  </a:cubicBezTo>
                  <a:cubicBezTo>
                    <a:pt x="17653" y="12827"/>
                    <a:pt x="20320" y="10668"/>
                    <a:pt x="23114" y="8763"/>
                  </a:cubicBezTo>
                  <a:cubicBezTo>
                    <a:pt x="25908" y="6858"/>
                    <a:pt x="28956" y="5207"/>
                    <a:pt x="32131" y="3937"/>
                  </a:cubicBezTo>
                  <a:cubicBezTo>
                    <a:pt x="35306" y="2667"/>
                    <a:pt x="38608" y="1651"/>
                    <a:pt x="41910" y="1016"/>
                  </a:cubicBezTo>
                  <a:cubicBezTo>
                    <a:pt x="45212" y="381"/>
                    <a:pt x="48641" y="0"/>
                    <a:pt x="52070" y="0"/>
                  </a:cubicBezTo>
                  <a:lnTo>
                    <a:pt x="4995926" y="0"/>
                  </a:lnTo>
                  <a:cubicBezTo>
                    <a:pt x="4999355" y="0"/>
                    <a:pt x="5002784" y="381"/>
                    <a:pt x="5006086" y="1016"/>
                  </a:cubicBezTo>
                  <a:cubicBezTo>
                    <a:pt x="5009388" y="1651"/>
                    <a:pt x="5012690" y="2667"/>
                    <a:pt x="5015865" y="3937"/>
                  </a:cubicBezTo>
                  <a:cubicBezTo>
                    <a:pt x="5019040" y="5207"/>
                    <a:pt x="5022088" y="6858"/>
                    <a:pt x="5024882" y="8763"/>
                  </a:cubicBezTo>
                  <a:cubicBezTo>
                    <a:pt x="5027676" y="10668"/>
                    <a:pt x="5030343" y="12827"/>
                    <a:pt x="5032756" y="15240"/>
                  </a:cubicBezTo>
                  <a:cubicBezTo>
                    <a:pt x="5035169" y="17653"/>
                    <a:pt x="5037328" y="20320"/>
                    <a:pt x="5039233" y="23114"/>
                  </a:cubicBezTo>
                  <a:cubicBezTo>
                    <a:pt x="5041138" y="25908"/>
                    <a:pt x="5042789" y="28956"/>
                    <a:pt x="5044059" y="32131"/>
                  </a:cubicBezTo>
                  <a:cubicBezTo>
                    <a:pt x="5045329" y="35306"/>
                    <a:pt x="5046345" y="38608"/>
                    <a:pt x="5046980" y="41910"/>
                  </a:cubicBezTo>
                  <a:cubicBezTo>
                    <a:pt x="5047615" y="45212"/>
                    <a:pt x="5047996" y="48641"/>
                    <a:pt x="5047996" y="52070"/>
                  </a:cubicBezTo>
                  <a:lnTo>
                    <a:pt x="5047996" y="1823974"/>
                  </a:lnTo>
                  <a:cubicBezTo>
                    <a:pt x="5047996" y="1827403"/>
                    <a:pt x="5047615" y="1830832"/>
                    <a:pt x="5046980" y="1834134"/>
                  </a:cubicBezTo>
                  <a:cubicBezTo>
                    <a:pt x="5046345" y="1837436"/>
                    <a:pt x="5045329" y="1840738"/>
                    <a:pt x="5044059" y="1843913"/>
                  </a:cubicBezTo>
                  <a:cubicBezTo>
                    <a:pt x="5042789" y="1847088"/>
                    <a:pt x="5041138" y="1850136"/>
                    <a:pt x="5039233" y="1852930"/>
                  </a:cubicBezTo>
                  <a:cubicBezTo>
                    <a:pt x="5037328" y="1855724"/>
                    <a:pt x="5035169" y="1858391"/>
                    <a:pt x="5032756" y="1860804"/>
                  </a:cubicBezTo>
                  <a:cubicBezTo>
                    <a:pt x="5030343" y="1863217"/>
                    <a:pt x="5027676" y="1865376"/>
                    <a:pt x="5024882" y="1867281"/>
                  </a:cubicBezTo>
                  <a:cubicBezTo>
                    <a:pt x="5022088" y="1869186"/>
                    <a:pt x="5019040" y="1870837"/>
                    <a:pt x="5015865" y="1872107"/>
                  </a:cubicBezTo>
                  <a:cubicBezTo>
                    <a:pt x="5012690" y="1873377"/>
                    <a:pt x="5009388" y="1874393"/>
                    <a:pt x="5006086" y="1875028"/>
                  </a:cubicBezTo>
                  <a:cubicBezTo>
                    <a:pt x="5002784" y="1875663"/>
                    <a:pt x="4999355" y="1876044"/>
                    <a:pt x="4995926" y="1876044"/>
                  </a:cubicBezTo>
                  <a:lnTo>
                    <a:pt x="52197" y="1876044"/>
                  </a:lnTo>
                  <a:cubicBezTo>
                    <a:pt x="48768" y="1876044"/>
                    <a:pt x="45339" y="1875663"/>
                    <a:pt x="42037" y="1875028"/>
                  </a:cubicBezTo>
                  <a:cubicBezTo>
                    <a:pt x="38735" y="1874393"/>
                    <a:pt x="35433" y="1873377"/>
                    <a:pt x="32258" y="1872107"/>
                  </a:cubicBezTo>
                  <a:cubicBezTo>
                    <a:pt x="29083" y="1870837"/>
                    <a:pt x="26035" y="1869186"/>
                    <a:pt x="23241" y="1867281"/>
                  </a:cubicBezTo>
                  <a:cubicBezTo>
                    <a:pt x="20447" y="1865376"/>
                    <a:pt x="17780" y="1863217"/>
                    <a:pt x="15367" y="1860804"/>
                  </a:cubicBezTo>
                  <a:cubicBezTo>
                    <a:pt x="12954" y="1858391"/>
                    <a:pt x="10795" y="1855724"/>
                    <a:pt x="8890" y="1852930"/>
                  </a:cubicBezTo>
                  <a:cubicBezTo>
                    <a:pt x="6985" y="1850136"/>
                    <a:pt x="5334" y="1847088"/>
                    <a:pt x="4064" y="1843913"/>
                  </a:cubicBezTo>
                  <a:cubicBezTo>
                    <a:pt x="2794" y="1840738"/>
                    <a:pt x="1778" y="1837436"/>
                    <a:pt x="1143" y="1834134"/>
                  </a:cubicBezTo>
                  <a:cubicBezTo>
                    <a:pt x="508" y="1830832"/>
                    <a:pt x="127" y="1827403"/>
                    <a:pt x="127" y="1823974"/>
                  </a:cubicBezTo>
                  <a:close/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63373" y="63373"/>
              <a:ext cx="5058029" cy="1886204"/>
            </a:xfrm>
            <a:custGeom>
              <a:avLst/>
              <a:gdLst/>
              <a:ahLst/>
              <a:cxnLst/>
              <a:rect r="r" b="b" t="t" l="l"/>
              <a:pathLst>
                <a:path h="1886204" w="5058029">
                  <a:moveTo>
                    <a:pt x="127" y="1829054"/>
                  </a:moveTo>
                  <a:lnTo>
                    <a:pt x="127" y="57150"/>
                  </a:lnTo>
                  <a:lnTo>
                    <a:pt x="4953" y="57150"/>
                  </a:lnTo>
                  <a:lnTo>
                    <a:pt x="127" y="57150"/>
                  </a:lnTo>
                  <a:cubicBezTo>
                    <a:pt x="127" y="53467"/>
                    <a:pt x="508" y="49657"/>
                    <a:pt x="1270" y="45974"/>
                  </a:cubicBezTo>
                  <a:cubicBezTo>
                    <a:pt x="2032" y="42291"/>
                    <a:pt x="3048" y="38735"/>
                    <a:pt x="4572" y="35306"/>
                  </a:cubicBezTo>
                  <a:lnTo>
                    <a:pt x="9017" y="37084"/>
                  </a:lnTo>
                  <a:lnTo>
                    <a:pt x="4572" y="35306"/>
                  </a:lnTo>
                  <a:cubicBezTo>
                    <a:pt x="5969" y="31877"/>
                    <a:pt x="7747" y="28575"/>
                    <a:pt x="9779" y="25400"/>
                  </a:cubicBezTo>
                  <a:cubicBezTo>
                    <a:pt x="11811" y="22225"/>
                    <a:pt x="14224" y="19431"/>
                    <a:pt x="16891" y="16764"/>
                  </a:cubicBezTo>
                  <a:lnTo>
                    <a:pt x="20320" y="20193"/>
                  </a:lnTo>
                  <a:lnTo>
                    <a:pt x="16891" y="16764"/>
                  </a:lnTo>
                  <a:cubicBezTo>
                    <a:pt x="19558" y="14097"/>
                    <a:pt x="22479" y="11811"/>
                    <a:pt x="25527" y="9652"/>
                  </a:cubicBezTo>
                  <a:lnTo>
                    <a:pt x="28194" y="13589"/>
                  </a:lnTo>
                  <a:lnTo>
                    <a:pt x="25527" y="9652"/>
                  </a:lnTo>
                  <a:cubicBezTo>
                    <a:pt x="28702" y="7620"/>
                    <a:pt x="31877" y="5842"/>
                    <a:pt x="35433" y="4445"/>
                  </a:cubicBezTo>
                  <a:cubicBezTo>
                    <a:pt x="38862" y="3048"/>
                    <a:pt x="42418" y="1905"/>
                    <a:pt x="46101" y="1143"/>
                  </a:cubicBezTo>
                  <a:cubicBezTo>
                    <a:pt x="49784" y="381"/>
                    <a:pt x="53467" y="0"/>
                    <a:pt x="57277" y="0"/>
                  </a:cubicBezTo>
                  <a:lnTo>
                    <a:pt x="57277" y="4826"/>
                  </a:lnTo>
                  <a:lnTo>
                    <a:pt x="57277" y="127"/>
                  </a:lnTo>
                  <a:lnTo>
                    <a:pt x="5000879" y="127"/>
                  </a:lnTo>
                  <a:lnTo>
                    <a:pt x="5000879" y="4953"/>
                  </a:lnTo>
                  <a:lnTo>
                    <a:pt x="5000879" y="127"/>
                  </a:lnTo>
                  <a:cubicBezTo>
                    <a:pt x="5004562" y="127"/>
                    <a:pt x="5008372" y="508"/>
                    <a:pt x="5012055" y="1270"/>
                  </a:cubicBezTo>
                  <a:cubicBezTo>
                    <a:pt x="5015738" y="2032"/>
                    <a:pt x="5019294" y="3048"/>
                    <a:pt x="5022723" y="4572"/>
                  </a:cubicBezTo>
                  <a:cubicBezTo>
                    <a:pt x="5026152" y="5969"/>
                    <a:pt x="5029454" y="7747"/>
                    <a:pt x="5032629" y="9779"/>
                  </a:cubicBezTo>
                  <a:lnTo>
                    <a:pt x="5029962" y="13716"/>
                  </a:lnTo>
                  <a:lnTo>
                    <a:pt x="5032629" y="9779"/>
                  </a:lnTo>
                  <a:cubicBezTo>
                    <a:pt x="5035804" y="11811"/>
                    <a:pt x="5038598" y="14224"/>
                    <a:pt x="5041265" y="16891"/>
                  </a:cubicBezTo>
                  <a:lnTo>
                    <a:pt x="5037836" y="20320"/>
                  </a:lnTo>
                  <a:lnTo>
                    <a:pt x="5041265" y="16891"/>
                  </a:lnTo>
                  <a:cubicBezTo>
                    <a:pt x="5043932" y="19558"/>
                    <a:pt x="5046218" y="22479"/>
                    <a:pt x="5048377" y="25527"/>
                  </a:cubicBezTo>
                  <a:cubicBezTo>
                    <a:pt x="5050409" y="28702"/>
                    <a:pt x="5052187" y="31877"/>
                    <a:pt x="5053584" y="35433"/>
                  </a:cubicBezTo>
                  <a:lnTo>
                    <a:pt x="5049139" y="37211"/>
                  </a:lnTo>
                  <a:lnTo>
                    <a:pt x="5053584" y="35433"/>
                  </a:lnTo>
                  <a:cubicBezTo>
                    <a:pt x="5054981" y="38862"/>
                    <a:pt x="5056124" y="42418"/>
                    <a:pt x="5056886" y="46101"/>
                  </a:cubicBezTo>
                  <a:lnTo>
                    <a:pt x="5052187" y="46990"/>
                  </a:lnTo>
                  <a:lnTo>
                    <a:pt x="5056886" y="46101"/>
                  </a:lnTo>
                  <a:cubicBezTo>
                    <a:pt x="5057648" y="49784"/>
                    <a:pt x="5058029" y="53467"/>
                    <a:pt x="5058029" y="57277"/>
                  </a:cubicBezTo>
                  <a:lnTo>
                    <a:pt x="5058029" y="1829054"/>
                  </a:lnTo>
                  <a:cubicBezTo>
                    <a:pt x="5058029" y="1832737"/>
                    <a:pt x="5057648" y="1836547"/>
                    <a:pt x="5056886" y="1840230"/>
                  </a:cubicBezTo>
                  <a:cubicBezTo>
                    <a:pt x="5056124" y="1843913"/>
                    <a:pt x="5055108" y="1847469"/>
                    <a:pt x="5053584" y="1850898"/>
                  </a:cubicBezTo>
                  <a:lnTo>
                    <a:pt x="5049139" y="1849120"/>
                  </a:lnTo>
                  <a:lnTo>
                    <a:pt x="5053584" y="1850898"/>
                  </a:lnTo>
                  <a:cubicBezTo>
                    <a:pt x="5052187" y="1854327"/>
                    <a:pt x="5050409" y="1857629"/>
                    <a:pt x="5048377" y="1860804"/>
                  </a:cubicBezTo>
                  <a:lnTo>
                    <a:pt x="5044440" y="1858137"/>
                  </a:lnTo>
                  <a:lnTo>
                    <a:pt x="5048377" y="1860804"/>
                  </a:lnTo>
                  <a:cubicBezTo>
                    <a:pt x="5046345" y="1863979"/>
                    <a:pt x="5043932" y="1866773"/>
                    <a:pt x="5041265" y="1869440"/>
                  </a:cubicBezTo>
                  <a:lnTo>
                    <a:pt x="5037836" y="1866011"/>
                  </a:lnTo>
                  <a:lnTo>
                    <a:pt x="5041265" y="1869440"/>
                  </a:lnTo>
                  <a:cubicBezTo>
                    <a:pt x="5038598" y="1872107"/>
                    <a:pt x="5035677" y="1874393"/>
                    <a:pt x="5032629" y="1876552"/>
                  </a:cubicBezTo>
                  <a:lnTo>
                    <a:pt x="5029962" y="1872615"/>
                  </a:lnTo>
                  <a:lnTo>
                    <a:pt x="5032629" y="1876552"/>
                  </a:lnTo>
                  <a:cubicBezTo>
                    <a:pt x="5029454" y="1878584"/>
                    <a:pt x="5026279" y="1880362"/>
                    <a:pt x="5022723" y="1881759"/>
                  </a:cubicBezTo>
                  <a:lnTo>
                    <a:pt x="5020945" y="1877314"/>
                  </a:lnTo>
                  <a:lnTo>
                    <a:pt x="5022723" y="1881759"/>
                  </a:lnTo>
                  <a:cubicBezTo>
                    <a:pt x="5019294" y="1883156"/>
                    <a:pt x="5015738" y="1884299"/>
                    <a:pt x="5012055" y="1885061"/>
                  </a:cubicBezTo>
                  <a:cubicBezTo>
                    <a:pt x="5008372" y="1885823"/>
                    <a:pt x="5004689" y="1886204"/>
                    <a:pt x="5000879" y="1886204"/>
                  </a:cubicBezTo>
                  <a:lnTo>
                    <a:pt x="5000879" y="1881378"/>
                  </a:lnTo>
                  <a:lnTo>
                    <a:pt x="5000879" y="1886204"/>
                  </a:lnTo>
                  <a:lnTo>
                    <a:pt x="57150" y="1886204"/>
                  </a:lnTo>
                  <a:lnTo>
                    <a:pt x="57150" y="1881378"/>
                  </a:lnTo>
                  <a:lnTo>
                    <a:pt x="57150" y="1886204"/>
                  </a:lnTo>
                  <a:cubicBezTo>
                    <a:pt x="53467" y="1886204"/>
                    <a:pt x="49657" y="1885823"/>
                    <a:pt x="45974" y="1885061"/>
                  </a:cubicBezTo>
                  <a:lnTo>
                    <a:pt x="46863" y="1880362"/>
                  </a:lnTo>
                  <a:lnTo>
                    <a:pt x="45974" y="1885061"/>
                  </a:lnTo>
                  <a:cubicBezTo>
                    <a:pt x="42291" y="1884299"/>
                    <a:pt x="38735" y="1883283"/>
                    <a:pt x="35306" y="1881759"/>
                  </a:cubicBezTo>
                  <a:lnTo>
                    <a:pt x="37084" y="1877314"/>
                  </a:lnTo>
                  <a:lnTo>
                    <a:pt x="35306" y="1881759"/>
                  </a:lnTo>
                  <a:cubicBezTo>
                    <a:pt x="31877" y="1880362"/>
                    <a:pt x="28575" y="1878584"/>
                    <a:pt x="25400" y="1876552"/>
                  </a:cubicBezTo>
                  <a:lnTo>
                    <a:pt x="28067" y="1872615"/>
                  </a:lnTo>
                  <a:lnTo>
                    <a:pt x="25400" y="1876552"/>
                  </a:lnTo>
                  <a:cubicBezTo>
                    <a:pt x="22352" y="1874520"/>
                    <a:pt x="19431" y="1872107"/>
                    <a:pt x="16764" y="1869440"/>
                  </a:cubicBezTo>
                  <a:cubicBezTo>
                    <a:pt x="14097" y="1866773"/>
                    <a:pt x="11811" y="1863852"/>
                    <a:pt x="9652" y="1860804"/>
                  </a:cubicBezTo>
                  <a:lnTo>
                    <a:pt x="13589" y="1858137"/>
                  </a:lnTo>
                  <a:lnTo>
                    <a:pt x="9652" y="1860804"/>
                  </a:lnTo>
                  <a:cubicBezTo>
                    <a:pt x="7620" y="1857629"/>
                    <a:pt x="5842" y="1854454"/>
                    <a:pt x="4445" y="1850898"/>
                  </a:cubicBezTo>
                  <a:lnTo>
                    <a:pt x="8890" y="1849120"/>
                  </a:lnTo>
                  <a:lnTo>
                    <a:pt x="4445" y="1850898"/>
                  </a:lnTo>
                  <a:cubicBezTo>
                    <a:pt x="3048" y="1847469"/>
                    <a:pt x="1905" y="1843913"/>
                    <a:pt x="1143" y="1840230"/>
                  </a:cubicBezTo>
                  <a:cubicBezTo>
                    <a:pt x="381" y="1836547"/>
                    <a:pt x="0" y="1832864"/>
                    <a:pt x="0" y="1829054"/>
                  </a:cubicBezTo>
                  <a:lnTo>
                    <a:pt x="4826" y="1829054"/>
                  </a:lnTo>
                  <a:lnTo>
                    <a:pt x="127" y="1829054"/>
                  </a:lnTo>
                  <a:moveTo>
                    <a:pt x="9652" y="1829054"/>
                  </a:moveTo>
                  <a:cubicBezTo>
                    <a:pt x="9652" y="1832229"/>
                    <a:pt x="9906" y="1835277"/>
                    <a:pt x="10541" y="1838325"/>
                  </a:cubicBezTo>
                  <a:lnTo>
                    <a:pt x="5842" y="1839214"/>
                  </a:lnTo>
                  <a:lnTo>
                    <a:pt x="10541" y="1838325"/>
                  </a:lnTo>
                  <a:cubicBezTo>
                    <a:pt x="11176" y="1841373"/>
                    <a:pt x="12065" y="1844294"/>
                    <a:pt x="13208" y="1847215"/>
                  </a:cubicBezTo>
                  <a:cubicBezTo>
                    <a:pt x="14351" y="1850136"/>
                    <a:pt x="15875" y="1852803"/>
                    <a:pt x="17653" y="1855470"/>
                  </a:cubicBezTo>
                  <a:cubicBezTo>
                    <a:pt x="19431" y="1858010"/>
                    <a:pt x="21336" y="1860423"/>
                    <a:pt x="23495" y="1862709"/>
                  </a:cubicBezTo>
                  <a:lnTo>
                    <a:pt x="20066" y="1866138"/>
                  </a:lnTo>
                  <a:lnTo>
                    <a:pt x="23495" y="1862709"/>
                  </a:lnTo>
                  <a:cubicBezTo>
                    <a:pt x="25654" y="1864868"/>
                    <a:pt x="28067" y="1866900"/>
                    <a:pt x="30734" y="1868551"/>
                  </a:cubicBezTo>
                  <a:cubicBezTo>
                    <a:pt x="33274" y="1870329"/>
                    <a:pt x="36068" y="1871726"/>
                    <a:pt x="38989" y="1872996"/>
                  </a:cubicBezTo>
                  <a:cubicBezTo>
                    <a:pt x="41910" y="1874139"/>
                    <a:pt x="44831" y="1875028"/>
                    <a:pt x="47879" y="1875663"/>
                  </a:cubicBezTo>
                  <a:cubicBezTo>
                    <a:pt x="50927" y="1876298"/>
                    <a:pt x="53975" y="1876552"/>
                    <a:pt x="57150" y="1876552"/>
                  </a:cubicBezTo>
                  <a:lnTo>
                    <a:pt x="5000879" y="1876552"/>
                  </a:lnTo>
                  <a:cubicBezTo>
                    <a:pt x="5004054" y="1876552"/>
                    <a:pt x="5007102" y="1876298"/>
                    <a:pt x="5010150" y="1875663"/>
                  </a:cubicBezTo>
                  <a:lnTo>
                    <a:pt x="5011039" y="1880362"/>
                  </a:lnTo>
                  <a:lnTo>
                    <a:pt x="5010150" y="1875663"/>
                  </a:lnTo>
                  <a:cubicBezTo>
                    <a:pt x="5013198" y="1875028"/>
                    <a:pt x="5016119" y="1874139"/>
                    <a:pt x="5019040" y="1872996"/>
                  </a:cubicBezTo>
                  <a:cubicBezTo>
                    <a:pt x="5021961" y="1871853"/>
                    <a:pt x="5024628" y="1870329"/>
                    <a:pt x="5027295" y="1868551"/>
                  </a:cubicBezTo>
                  <a:cubicBezTo>
                    <a:pt x="5029962" y="1866773"/>
                    <a:pt x="5032248" y="1864868"/>
                    <a:pt x="5034534" y="1862709"/>
                  </a:cubicBezTo>
                  <a:cubicBezTo>
                    <a:pt x="5036693" y="1860550"/>
                    <a:pt x="5038725" y="1858137"/>
                    <a:pt x="5040376" y="1855470"/>
                  </a:cubicBezTo>
                  <a:cubicBezTo>
                    <a:pt x="5042154" y="1852930"/>
                    <a:pt x="5043551" y="1850136"/>
                    <a:pt x="5044821" y="1847215"/>
                  </a:cubicBezTo>
                  <a:cubicBezTo>
                    <a:pt x="5046091" y="1844294"/>
                    <a:pt x="5046853" y="1841373"/>
                    <a:pt x="5047488" y="1838325"/>
                  </a:cubicBezTo>
                  <a:lnTo>
                    <a:pt x="5052187" y="1839214"/>
                  </a:lnTo>
                  <a:lnTo>
                    <a:pt x="5047488" y="1838325"/>
                  </a:lnTo>
                  <a:cubicBezTo>
                    <a:pt x="5048123" y="1835277"/>
                    <a:pt x="5048377" y="1832229"/>
                    <a:pt x="5048377" y="1829054"/>
                  </a:cubicBezTo>
                  <a:lnTo>
                    <a:pt x="5053076" y="1829054"/>
                  </a:lnTo>
                  <a:lnTo>
                    <a:pt x="5048250" y="1829054"/>
                  </a:lnTo>
                  <a:lnTo>
                    <a:pt x="5048250" y="57150"/>
                  </a:lnTo>
                  <a:lnTo>
                    <a:pt x="5053076" y="57150"/>
                  </a:lnTo>
                  <a:lnTo>
                    <a:pt x="5048377" y="57150"/>
                  </a:lnTo>
                  <a:cubicBezTo>
                    <a:pt x="5048377" y="53975"/>
                    <a:pt x="5048123" y="50927"/>
                    <a:pt x="5047488" y="47879"/>
                  </a:cubicBezTo>
                  <a:cubicBezTo>
                    <a:pt x="5046853" y="44831"/>
                    <a:pt x="5045964" y="41910"/>
                    <a:pt x="5044821" y="38989"/>
                  </a:cubicBezTo>
                  <a:cubicBezTo>
                    <a:pt x="5043678" y="36068"/>
                    <a:pt x="5042154" y="33401"/>
                    <a:pt x="5040376" y="30734"/>
                  </a:cubicBezTo>
                  <a:lnTo>
                    <a:pt x="5044313" y="28067"/>
                  </a:lnTo>
                  <a:lnTo>
                    <a:pt x="5040376" y="30734"/>
                  </a:lnTo>
                  <a:cubicBezTo>
                    <a:pt x="5038598" y="28194"/>
                    <a:pt x="5036693" y="25781"/>
                    <a:pt x="5034534" y="23495"/>
                  </a:cubicBezTo>
                  <a:cubicBezTo>
                    <a:pt x="5032375" y="21336"/>
                    <a:pt x="5029962" y="19304"/>
                    <a:pt x="5027295" y="17653"/>
                  </a:cubicBezTo>
                  <a:cubicBezTo>
                    <a:pt x="5024755" y="15875"/>
                    <a:pt x="5021961" y="14478"/>
                    <a:pt x="5019040" y="13208"/>
                  </a:cubicBezTo>
                  <a:lnTo>
                    <a:pt x="5020818" y="8763"/>
                  </a:lnTo>
                  <a:lnTo>
                    <a:pt x="5019040" y="13208"/>
                  </a:lnTo>
                  <a:cubicBezTo>
                    <a:pt x="5016119" y="12065"/>
                    <a:pt x="5013198" y="11176"/>
                    <a:pt x="5010150" y="10541"/>
                  </a:cubicBezTo>
                  <a:lnTo>
                    <a:pt x="5011039" y="5842"/>
                  </a:lnTo>
                  <a:lnTo>
                    <a:pt x="5010150" y="10541"/>
                  </a:lnTo>
                  <a:cubicBezTo>
                    <a:pt x="5007102" y="9906"/>
                    <a:pt x="5004054" y="9652"/>
                    <a:pt x="5000879" y="9652"/>
                  </a:cubicBezTo>
                  <a:lnTo>
                    <a:pt x="57150" y="9652"/>
                  </a:lnTo>
                  <a:cubicBezTo>
                    <a:pt x="53975" y="9652"/>
                    <a:pt x="50927" y="9906"/>
                    <a:pt x="47879" y="10541"/>
                  </a:cubicBezTo>
                  <a:lnTo>
                    <a:pt x="46990" y="5842"/>
                  </a:lnTo>
                  <a:lnTo>
                    <a:pt x="47879" y="10541"/>
                  </a:lnTo>
                  <a:cubicBezTo>
                    <a:pt x="44831" y="11176"/>
                    <a:pt x="41910" y="12065"/>
                    <a:pt x="38989" y="13208"/>
                  </a:cubicBezTo>
                  <a:lnTo>
                    <a:pt x="37211" y="8763"/>
                  </a:lnTo>
                  <a:lnTo>
                    <a:pt x="38989" y="13208"/>
                  </a:lnTo>
                  <a:cubicBezTo>
                    <a:pt x="36068" y="14351"/>
                    <a:pt x="33401" y="15875"/>
                    <a:pt x="30734" y="17653"/>
                  </a:cubicBezTo>
                  <a:cubicBezTo>
                    <a:pt x="28194" y="19431"/>
                    <a:pt x="25781" y="21336"/>
                    <a:pt x="23495" y="23495"/>
                  </a:cubicBezTo>
                  <a:cubicBezTo>
                    <a:pt x="21336" y="25654"/>
                    <a:pt x="19304" y="28067"/>
                    <a:pt x="17653" y="30734"/>
                  </a:cubicBezTo>
                  <a:lnTo>
                    <a:pt x="13716" y="28067"/>
                  </a:lnTo>
                  <a:lnTo>
                    <a:pt x="17653" y="30734"/>
                  </a:lnTo>
                  <a:cubicBezTo>
                    <a:pt x="15875" y="33274"/>
                    <a:pt x="14478" y="36068"/>
                    <a:pt x="13208" y="38989"/>
                  </a:cubicBezTo>
                  <a:cubicBezTo>
                    <a:pt x="12065" y="41910"/>
                    <a:pt x="11176" y="44831"/>
                    <a:pt x="10541" y="47879"/>
                  </a:cubicBezTo>
                  <a:lnTo>
                    <a:pt x="5842" y="46990"/>
                  </a:lnTo>
                  <a:lnTo>
                    <a:pt x="10541" y="47879"/>
                  </a:lnTo>
                  <a:cubicBezTo>
                    <a:pt x="9906" y="50927"/>
                    <a:pt x="9652" y="53975"/>
                    <a:pt x="9652" y="57150"/>
                  </a:cubicBezTo>
                  <a:lnTo>
                    <a:pt x="9652" y="1829054"/>
                  </a:lnTo>
                  <a:close/>
                </a:path>
              </a:pathLst>
            </a:custGeom>
            <a:solidFill>
              <a:srgbClr val="B2D7E5"/>
            </a:solid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234950" y="234950"/>
              <a:ext cx="485902" cy="495427"/>
            </a:xfrm>
            <a:custGeom>
              <a:avLst/>
              <a:gdLst/>
              <a:ahLst/>
              <a:cxnLst/>
              <a:rect r="r" b="b" t="t" l="l"/>
              <a:pathLst>
                <a:path h="495427" w="485902">
                  <a:moveTo>
                    <a:pt x="0" y="252476"/>
                  </a:moveTo>
                  <a:lnTo>
                    <a:pt x="0" y="242951"/>
                  </a:lnTo>
                  <a:cubicBezTo>
                    <a:pt x="0" y="234950"/>
                    <a:pt x="381" y="227076"/>
                    <a:pt x="1143" y="219202"/>
                  </a:cubicBezTo>
                  <a:cubicBezTo>
                    <a:pt x="1905" y="211328"/>
                    <a:pt x="3048" y="203454"/>
                    <a:pt x="4699" y="195580"/>
                  </a:cubicBezTo>
                  <a:cubicBezTo>
                    <a:pt x="6350" y="187706"/>
                    <a:pt x="8128" y="180086"/>
                    <a:pt x="10541" y="172466"/>
                  </a:cubicBezTo>
                  <a:cubicBezTo>
                    <a:pt x="12954" y="164846"/>
                    <a:pt x="15494" y="157353"/>
                    <a:pt x="18542" y="149987"/>
                  </a:cubicBezTo>
                  <a:cubicBezTo>
                    <a:pt x="21590" y="142621"/>
                    <a:pt x="25019" y="135509"/>
                    <a:pt x="28702" y="128397"/>
                  </a:cubicBezTo>
                  <a:cubicBezTo>
                    <a:pt x="32385" y="121285"/>
                    <a:pt x="36576" y="114554"/>
                    <a:pt x="40894" y="107950"/>
                  </a:cubicBezTo>
                  <a:cubicBezTo>
                    <a:pt x="45212" y="101346"/>
                    <a:pt x="50038" y="94996"/>
                    <a:pt x="55118" y="88773"/>
                  </a:cubicBezTo>
                  <a:cubicBezTo>
                    <a:pt x="60198" y="82550"/>
                    <a:pt x="65532" y="76708"/>
                    <a:pt x="71120" y="71120"/>
                  </a:cubicBezTo>
                  <a:cubicBezTo>
                    <a:pt x="76708" y="65532"/>
                    <a:pt x="82677" y="60198"/>
                    <a:pt x="88773" y="55118"/>
                  </a:cubicBezTo>
                  <a:cubicBezTo>
                    <a:pt x="94869" y="50038"/>
                    <a:pt x="101346" y="45339"/>
                    <a:pt x="107950" y="40894"/>
                  </a:cubicBezTo>
                  <a:cubicBezTo>
                    <a:pt x="114554" y="36449"/>
                    <a:pt x="121412" y="32385"/>
                    <a:pt x="128397" y="28702"/>
                  </a:cubicBezTo>
                  <a:cubicBezTo>
                    <a:pt x="135382" y="25019"/>
                    <a:pt x="142621" y="21590"/>
                    <a:pt x="149987" y="18542"/>
                  </a:cubicBezTo>
                  <a:cubicBezTo>
                    <a:pt x="157353" y="15494"/>
                    <a:pt x="164846" y="12827"/>
                    <a:pt x="172466" y="10541"/>
                  </a:cubicBezTo>
                  <a:cubicBezTo>
                    <a:pt x="180086" y="8255"/>
                    <a:pt x="187833" y="6350"/>
                    <a:pt x="195580" y="4699"/>
                  </a:cubicBezTo>
                  <a:cubicBezTo>
                    <a:pt x="203327" y="3048"/>
                    <a:pt x="211201" y="2032"/>
                    <a:pt x="219202" y="1143"/>
                  </a:cubicBezTo>
                  <a:cubicBezTo>
                    <a:pt x="227203" y="254"/>
                    <a:pt x="235077" y="0"/>
                    <a:pt x="242951" y="0"/>
                  </a:cubicBezTo>
                  <a:cubicBezTo>
                    <a:pt x="250825" y="0"/>
                    <a:pt x="258826" y="381"/>
                    <a:pt x="266700" y="1143"/>
                  </a:cubicBezTo>
                  <a:cubicBezTo>
                    <a:pt x="274574" y="1905"/>
                    <a:pt x="282448" y="3048"/>
                    <a:pt x="290322" y="4699"/>
                  </a:cubicBezTo>
                  <a:cubicBezTo>
                    <a:pt x="298196" y="6350"/>
                    <a:pt x="305816" y="8128"/>
                    <a:pt x="313436" y="10541"/>
                  </a:cubicBezTo>
                  <a:cubicBezTo>
                    <a:pt x="321056" y="12954"/>
                    <a:pt x="328549" y="15494"/>
                    <a:pt x="335915" y="18542"/>
                  </a:cubicBezTo>
                  <a:cubicBezTo>
                    <a:pt x="343281" y="21590"/>
                    <a:pt x="350393" y="25019"/>
                    <a:pt x="357505" y="28702"/>
                  </a:cubicBezTo>
                  <a:cubicBezTo>
                    <a:pt x="364617" y="32385"/>
                    <a:pt x="371348" y="36576"/>
                    <a:pt x="377952" y="40894"/>
                  </a:cubicBezTo>
                  <a:cubicBezTo>
                    <a:pt x="384556" y="45212"/>
                    <a:pt x="390906" y="50038"/>
                    <a:pt x="397129" y="55118"/>
                  </a:cubicBezTo>
                  <a:cubicBezTo>
                    <a:pt x="403352" y="60198"/>
                    <a:pt x="409194" y="65532"/>
                    <a:pt x="414782" y="71120"/>
                  </a:cubicBezTo>
                  <a:cubicBezTo>
                    <a:pt x="420370" y="76708"/>
                    <a:pt x="425704" y="82677"/>
                    <a:pt x="430784" y="88773"/>
                  </a:cubicBezTo>
                  <a:cubicBezTo>
                    <a:pt x="435864" y="94869"/>
                    <a:pt x="440563" y="101346"/>
                    <a:pt x="445008" y="107950"/>
                  </a:cubicBezTo>
                  <a:cubicBezTo>
                    <a:pt x="449453" y="114554"/>
                    <a:pt x="453517" y="121412"/>
                    <a:pt x="457200" y="128397"/>
                  </a:cubicBezTo>
                  <a:cubicBezTo>
                    <a:pt x="460883" y="135382"/>
                    <a:pt x="464312" y="142621"/>
                    <a:pt x="467360" y="149987"/>
                  </a:cubicBezTo>
                  <a:cubicBezTo>
                    <a:pt x="470408" y="157353"/>
                    <a:pt x="473075" y="164846"/>
                    <a:pt x="475361" y="172466"/>
                  </a:cubicBezTo>
                  <a:cubicBezTo>
                    <a:pt x="477647" y="180086"/>
                    <a:pt x="479552" y="187833"/>
                    <a:pt x="481203" y="195580"/>
                  </a:cubicBezTo>
                  <a:cubicBezTo>
                    <a:pt x="482854" y="203327"/>
                    <a:pt x="483870" y="211201"/>
                    <a:pt x="484759" y="219202"/>
                  </a:cubicBezTo>
                  <a:cubicBezTo>
                    <a:pt x="485648" y="227203"/>
                    <a:pt x="485902" y="235077"/>
                    <a:pt x="485902" y="242951"/>
                  </a:cubicBezTo>
                  <a:lnTo>
                    <a:pt x="485902" y="252476"/>
                  </a:lnTo>
                  <a:cubicBezTo>
                    <a:pt x="485902" y="260477"/>
                    <a:pt x="485521" y="268351"/>
                    <a:pt x="484759" y="276225"/>
                  </a:cubicBezTo>
                  <a:cubicBezTo>
                    <a:pt x="483997" y="284099"/>
                    <a:pt x="482854" y="291973"/>
                    <a:pt x="481203" y="299847"/>
                  </a:cubicBezTo>
                  <a:cubicBezTo>
                    <a:pt x="479552" y="307721"/>
                    <a:pt x="477774" y="315341"/>
                    <a:pt x="475361" y="322961"/>
                  </a:cubicBezTo>
                  <a:cubicBezTo>
                    <a:pt x="472948" y="330581"/>
                    <a:pt x="470408" y="338074"/>
                    <a:pt x="467360" y="345440"/>
                  </a:cubicBezTo>
                  <a:cubicBezTo>
                    <a:pt x="464312" y="352806"/>
                    <a:pt x="460883" y="359918"/>
                    <a:pt x="457200" y="367030"/>
                  </a:cubicBezTo>
                  <a:cubicBezTo>
                    <a:pt x="453517" y="374142"/>
                    <a:pt x="449326" y="380873"/>
                    <a:pt x="445008" y="387477"/>
                  </a:cubicBezTo>
                  <a:cubicBezTo>
                    <a:pt x="440690" y="394081"/>
                    <a:pt x="435864" y="400431"/>
                    <a:pt x="430784" y="406654"/>
                  </a:cubicBezTo>
                  <a:cubicBezTo>
                    <a:pt x="425704" y="412877"/>
                    <a:pt x="420370" y="418719"/>
                    <a:pt x="414782" y="424307"/>
                  </a:cubicBezTo>
                  <a:cubicBezTo>
                    <a:pt x="409194" y="429895"/>
                    <a:pt x="403225" y="435229"/>
                    <a:pt x="397129" y="440309"/>
                  </a:cubicBezTo>
                  <a:cubicBezTo>
                    <a:pt x="391033" y="445389"/>
                    <a:pt x="384556" y="450088"/>
                    <a:pt x="377952" y="454533"/>
                  </a:cubicBezTo>
                  <a:cubicBezTo>
                    <a:pt x="371348" y="458978"/>
                    <a:pt x="364490" y="463042"/>
                    <a:pt x="357505" y="466725"/>
                  </a:cubicBezTo>
                  <a:cubicBezTo>
                    <a:pt x="350520" y="470408"/>
                    <a:pt x="343281" y="473837"/>
                    <a:pt x="335915" y="476885"/>
                  </a:cubicBezTo>
                  <a:cubicBezTo>
                    <a:pt x="328549" y="479933"/>
                    <a:pt x="321056" y="482600"/>
                    <a:pt x="313436" y="484886"/>
                  </a:cubicBezTo>
                  <a:cubicBezTo>
                    <a:pt x="305816" y="487172"/>
                    <a:pt x="298069" y="489077"/>
                    <a:pt x="290322" y="490728"/>
                  </a:cubicBezTo>
                  <a:cubicBezTo>
                    <a:pt x="282575" y="492379"/>
                    <a:pt x="274701" y="493395"/>
                    <a:pt x="266700" y="494284"/>
                  </a:cubicBezTo>
                  <a:cubicBezTo>
                    <a:pt x="258699" y="495173"/>
                    <a:pt x="250825" y="495427"/>
                    <a:pt x="242951" y="495427"/>
                  </a:cubicBezTo>
                  <a:cubicBezTo>
                    <a:pt x="235077" y="495427"/>
                    <a:pt x="227076" y="495046"/>
                    <a:pt x="219202" y="494284"/>
                  </a:cubicBezTo>
                  <a:cubicBezTo>
                    <a:pt x="211328" y="493522"/>
                    <a:pt x="203454" y="492379"/>
                    <a:pt x="195580" y="490728"/>
                  </a:cubicBezTo>
                  <a:cubicBezTo>
                    <a:pt x="187706" y="489077"/>
                    <a:pt x="180086" y="487299"/>
                    <a:pt x="172466" y="484886"/>
                  </a:cubicBezTo>
                  <a:cubicBezTo>
                    <a:pt x="164846" y="482473"/>
                    <a:pt x="157353" y="479933"/>
                    <a:pt x="149987" y="476885"/>
                  </a:cubicBezTo>
                  <a:cubicBezTo>
                    <a:pt x="142621" y="473837"/>
                    <a:pt x="135509" y="470408"/>
                    <a:pt x="128397" y="466725"/>
                  </a:cubicBezTo>
                  <a:cubicBezTo>
                    <a:pt x="121285" y="463042"/>
                    <a:pt x="114554" y="458851"/>
                    <a:pt x="107950" y="454533"/>
                  </a:cubicBezTo>
                  <a:cubicBezTo>
                    <a:pt x="101346" y="450215"/>
                    <a:pt x="94996" y="445389"/>
                    <a:pt x="88773" y="440309"/>
                  </a:cubicBezTo>
                  <a:cubicBezTo>
                    <a:pt x="82550" y="435229"/>
                    <a:pt x="76708" y="429895"/>
                    <a:pt x="71120" y="424307"/>
                  </a:cubicBezTo>
                  <a:cubicBezTo>
                    <a:pt x="65532" y="418719"/>
                    <a:pt x="60198" y="412750"/>
                    <a:pt x="55118" y="406654"/>
                  </a:cubicBezTo>
                  <a:cubicBezTo>
                    <a:pt x="50038" y="400558"/>
                    <a:pt x="45339" y="394081"/>
                    <a:pt x="40894" y="387477"/>
                  </a:cubicBezTo>
                  <a:cubicBezTo>
                    <a:pt x="36449" y="380873"/>
                    <a:pt x="32385" y="374015"/>
                    <a:pt x="28702" y="367030"/>
                  </a:cubicBezTo>
                  <a:cubicBezTo>
                    <a:pt x="25019" y="360045"/>
                    <a:pt x="21590" y="352806"/>
                    <a:pt x="18542" y="345440"/>
                  </a:cubicBezTo>
                  <a:cubicBezTo>
                    <a:pt x="15494" y="338074"/>
                    <a:pt x="12827" y="330581"/>
                    <a:pt x="10541" y="322961"/>
                  </a:cubicBezTo>
                  <a:cubicBezTo>
                    <a:pt x="8255" y="315341"/>
                    <a:pt x="6350" y="307594"/>
                    <a:pt x="4699" y="299847"/>
                  </a:cubicBezTo>
                  <a:cubicBezTo>
                    <a:pt x="3048" y="292100"/>
                    <a:pt x="2032" y="284226"/>
                    <a:pt x="1143" y="276225"/>
                  </a:cubicBezTo>
                  <a:cubicBezTo>
                    <a:pt x="254" y="268224"/>
                    <a:pt x="0" y="260350"/>
                    <a:pt x="0" y="252476"/>
                  </a:cubicBezTo>
                  <a:close/>
                </a:path>
              </a:pathLst>
            </a:custGeom>
            <a:solidFill>
              <a:srgbClr val="00AEEF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506222" y="395600"/>
              <a:ext cx="27057" cy="32777"/>
            </a:xfrm>
            <a:custGeom>
              <a:avLst/>
              <a:gdLst/>
              <a:ahLst/>
              <a:cxnLst/>
              <a:rect r="r" b="b" t="t" l="l"/>
              <a:pathLst>
                <a:path h="32777" w="27057">
                  <a:moveTo>
                    <a:pt x="21971" y="32644"/>
                  </a:moveTo>
                  <a:cubicBezTo>
                    <a:pt x="17526" y="32390"/>
                    <a:pt x="15494" y="31882"/>
                    <a:pt x="12954" y="30866"/>
                  </a:cubicBezTo>
                  <a:cubicBezTo>
                    <a:pt x="12827" y="30866"/>
                    <a:pt x="12700" y="30739"/>
                    <a:pt x="12446" y="30612"/>
                  </a:cubicBezTo>
                  <a:cubicBezTo>
                    <a:pt x="10668" y="29723"/>
                    <a:pt x="8509" y="28199"/>
                    <a:pt x="6604" y="26421"/>
                  </a:cubicBezTo>
                  <a:cubicBezTo>
                    <a:pt x="6477" y="26294"/>
                    <a:pt x="6350" y="26167"/>
                    <a:pt x="6223" y="26040"/>
                  </a:cubicBezTo>
                  <a:cubicBezTo>
                    <a:pt x="4699" y="24389"/>
                    <a:pt x="3175" y="22103"/>
                    <a:pt x="2159" y="20071"/>
                  </a:cubicBezTo>
                  <a:cubicBezTo>
                    <a:pt x="2032" y="19817"/>
                    <a:pt x="1905" y="19563"/>
                    <a:pt x="1778" y="19309"/>
                  </a:cubicBezTo>
                  <a:cubicBezTo>
                    <a:pt x="508" y="15372"/>
                    <a:pt x="127" y="11562"/>
                    <a:pt x="0" y="4958"/>
                  </a:cubicBezTo>
                  <a:cubicBezTo>
                    <a:pt x="0" y="2291"/>
                    <a:pt x="2159" y="132"/>
                    <a:pt x="4826" y="5"/>
                  </a:cubicBezTo>
                  <a:cubicBezTo>
                    <a:pt x="7493" y="-122"/>
                    <a:pt x="9652" y="2164"/>
                    <a:pt x="9779" y="4831"/>
                  </a:cubicBezTo>
                  <a:cubicBezTo>
                    <a:pt x="9779" y="11054"/>
                    <a:pt x="10287" y="13721"/>
                    <a:pt x="11049" y="16388"/>
                  </a:cubicBezTo>
                  <a:lnTo>
                    <a:pt x="6350" y="17912"/>
                  </a:lnTo>
                  <a:lnTo>
                    <a:pt x="10668" y="15626"/>
                  </a:lnTo>
                  <a:cubicBezTo>
                    <a:pt x="11430" y="17023"/>
                    <a:pt x="12446" y="18547"/>
                    <a:pt x="13462" y="19690"/>
                  </a:cubicBezTo>
                  <a:lnTo>
                    <a:pt x="9779" y="22865"/>
                  </a:lnTo>
                  <a:lnTo>
                    <a:pt x="13081" y="19309"/>
                  </a:lnTo>
                  <a:cubicBezTo>
                    <a:pt x="14478" y="20579"/>
                    <a:pt x="16002" y="21595"/>
                    <a:pt x="16891" y="22103"/>
                  </a:cubicBezTo>
                  <a:lnTo>
                    <a:pt x="14605" y="26421"/>
                  </a:lnTo>
                  <a:lnTo>
                    <a:pt x="16383" y="21849"/>
                  </a:lnTo>
                  <a:cubicBezTo>
                    <a:pt x="17780" y="22357"/>
                    <a:pt x="18669" y="22738"/>
                    <a:pt x="22479" y="22992"/>
                  </a:cubicBezTo>
                  <a:cubicBezTo>
                    <a:pt x="25146" y="23119"/>
                    <a:pt x="27178" y="25532"/>
                    <a:pt x="27051" y="28199"/>
                  </a:cubicBezTo>
                  <a:cubicBezTo>
                    <a:pt x="26924" y="30866"/>
                    <a:pt x="24511" y="32898"/>
                    <a:pt x="21844" y="32771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541650" y="566668"/>
              <a:ext cx="29977" cy="26168"/>
            </a:xfrm>
            <a:custGeom>
              <a:avLst/>
              <a:gdLst/>
              <a:ahLst/>
              <a:cxnLst/>
              <a:rect r="r" b="b" t="t" l="l"/>
              <a:pathLst>
                <a:path h="26168" w="29977">
                  <a:moveTo>
                    <a:pt x="29977" y="5340"/>
                  </a:moveTo>
                  <a:cubicBezTo>
                    <a:pt x="29723" y="9277"/>
                    <a:pt x="29342" y="11690"/>
                    <a:pt x="28453" y="14103"/>
                  </a:cubicBezTo>
                  <a:cubicBezTo>
                    <a:pt x="28326" y="14357"/>
                    <a:pt x="28199" y="14611"/>
                    <a:pt x="28072" y="14865"/>
                  </a:cubicBezTo>
                  <a:cubicBezTo>
                    <a:pt x="26040" y="18294"/>
                    <a:pt x="23119" y="21596"/>
                    <a:pt x="19690" y="23882"/>
                  </a:cubicBezTo>
                  <a:cubicBezTo>
                    <a:pt x="19309" y="24136"/>
                    <a:pt x="19055" y="24263"/>
                    <a:pt x="18674" y="24390"/>
                  </a:cubicBezTo>
                  <a:cubicBezTo>
                    <a:pt x="14991" y="25787"/>
                    <a:pt x="11562" y="26168"/>
                    <a:pt x="4958" y="26168"/>
                  </a:cubicBezTo>
                  <a:cubicBezTo>
                    <a:pt x="2291" y="26168"/>
                    <a:pt x="132" y="24009"/>
                    <a:pt x="5" y="21342"/>
                  </a:cubicBezTo>
                  <a:cubicBezTo>
                    <a:pt x="-122" y="18675"/>
                    <a:pt x="2164" y="16516"/>
                    <a:pt x="4831" y="16389"/>
                  </a:cubicBezTo>
                  <a:cubicBezTo>
                    <a:pt x="11054" y="16389"/>
                    <a:pt x="13213" y="15881"/>
                    <a:pt x="15245" y="15119"/>
                  </a:cubicBezTo>
                  <a:lnTo>
                    <a:pt x="16896" y="19691"/>
                  </a:lnTo>
                  <a:lnTo>
                    <a:pt x="14229" y="15627"/>
                  </a:lnTo>
                  <a:cubicBezTo>
                    <a:pt x="16388" y="14103"/>
                    <a:pt x="18420" y="12071"/>
                    <a:pt x="19563" y="9912"/>
                  </a:cubicBezTo>
                  <a:lnTo>
                    <a:pt x="23754" y="12325"/>
                  </a:lnTo>
                  <a:lnTo>
                    <a:pt x="19182" y="10674"/>
                  </a:lnTo>
                  <a:cubicBezTo>
                    <a:pt x="19690" y="9277"/>
                    <a:pt x="19944" y="7880"/>
                    <a:pt x="20198" y="4578"/>
                  </a:cubicBezTo>
                  <a:cubicBezTo>
                    <a:pt x="20325" y="1911"/>
                    <a:pt x="22611" y="-121"/>
                    <a:pt x="25278" y="6"/>
                  </a:cubicBezTo>
                  <a:cubicBezTo>
                    <a:pt x="27945" y="133"/>
                    <a:pt x="29977" y="2419"/>
                    <a:pt x="29850" y="5086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384937" y="562864"/>
              <a:ext cx="25786" cy="30358"/>
            </a:xfrm>
            <a:custGeom>
              <a:avLst/>
              <a:gdLst/>
              <a:ahLst/>
              <a:cxnLst/>
              <a:rect r="r" b="b" t="t" l="l"/>
              <a:pathLst>
                <a:path h="30358" w="25786">
                  <a:moveTo>
                    <a:pt x="20701" y="30099"/>
                  </a:moveTo>
                  <a:cubicBezTo>
                    <a:pt x="16764" y="29972"/>
                    <a:pt x="14351" y="29591"/>
                    <a:pt x="11938" y="28702"/>
                  </a:cubicBezTo>
                  <a:cubicBezTo>
                    <a:pt x="11684" y="28575"/>
                    <a:pt x="11430" y="28575"/>
                    <a:pt x="11303" y="28448"/>
                  </a:cubicBezTo>
                  <a:cubicBezTo>
                    <a:pt x="8890" y="27178"/>
                    <a:pt x="6604" y="25527"/>
                    <a:pt x="3937" y="22606"/>
                  </a:cubicBezTo>
                  <a:cubicBezTo>
                    <a:pt x="3683" y="22352"/>
                    <a:pt x="3429" y="21971"/>
                    <a:pt x="3302" y="21717"/>
                  </a:cubicBezTo>
                  <a:cubicBezTo>
                    <a:pt x="1397" y="18288"/>
                    <a:pt x="381" y="14986"/>
                    <a:pt x="0" y="11557"/>
                  </a:cubicBezTo>
                  <a:cubicBezTo>
                    <a:pt x="0" y="11430"/>
                    <a:pt x="0" y="11303"/>
                    <a:pt x="0" y="11176"/>
                  </a:cubicBezTo>
                  <a:lnTo>
                    <a:pt x="0" y="4826"/>
                  </a:lnTo>
                  <a:cubicBezTo>
                    <a:pt x="0" y="2159"/>
                    <a:pt x="2159" y="0"/>
                    <a:pt x="4826" y="0"/>
                  </a:cubicBezTo>
                  <a:cubicBezTo>
                    <a:pt x="7493" y="0"/>
                    <a:pt x="9652" y="2159"/>
                    <a:pt x="9652" y="4826"/>
                  </a:cubicBezTo>
                  <a:lnTo>
                    <a:pt x="9652" y="11176"/>
                  </a:lnTo>
                  <a:lnTo>
                    <a:pt x="4826" y="11176"/>
                  </a:lnTo>
                  <a:lnTo>
                    <a:pt x="9652" y="10668"/>
                  </a:lnTo>
                  <a:cubicBezTo>
                    <a:pt x="9779" y="12700"/>
                    <a:pt x="10414" y="14732"/>
                    <a:pt x="11684" y="17018"/>
                  </a:cubicBezTo>
                  <a:lnTo>
                    <a:pt x="7493" y="19431"/>
                  </a:lnTo>
                  <a:lnTo>
                    <a:pt x="11049" y="16129"/>
                  </a:lnTo>
                  <a:cubicBezTo>
                    <a:pt x="13081" y="18288"/>
                    <a:pt x="14478" y="19304"/>
                    <a:pt x="15748" y="19939"/>
                  </a:cubicBezTo>
                  <a:lnTo>
                    <a:pt x="13462" y="24257"/>
                  </a:lnTo>
                  <a:lnTo>
                    <a:pt x="15113" y="19685"/>
                  </a:lnTo>
                  <a:cubicBezTo>
                    <a:pt x="16383" y="20066"/>
                    <a:pt x="17653" y="20447"/>
                    <a:pt x="21082" y="20574"/>
                  </a:cubicBezTo>
                  <a:cubicBezTo>
                    <a:pt x="23749" y="20701"/>
                    <a:pt x="25908" y="22987"/>
                    <a:pt x="25781" y="25654"/>
                  </a:cubicBezTo>
                  <a:cubicBezTo>
                    <a:pt x="25654" y="28321"/>
                    <a:pt x="23368" y="30480"/>
                    <a:pt x="20701" y="30353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506952" y="363696"/>
              <a:ext cx="64580" cy="64453"/>
            </a:xfrm>
            <a:custGeom>
              <a:avLst/>
              <a:gdLst/>
              <a:ahLst/>
              <a:cxnLst/>
              <a:rect r="r" b="b" t="t" l="l"/>
              <a:pathLst>
                <a:path h="64453" w="64580">
                  <a:moveTo>
                    <a:pt x="56293" y="63024"/>
                  </a:moveTo>
                  <a:lnTo>
                    <a:pt x="1429" y="8287"/>
                  </a:lnTo>
                  <a:cubicBezTo>
                    <a:pt x="-476" y="6382"/>
                    <a:pt x="-476" y="3334"/>
                    <a:pt x="1429" y="1429"/>
                  </a:cubicBezTo>
                  <a:cubicBezTo>
                    <a:pt x="3334" y="-476"/>
                    <a:pt x="6382" y="-476"/>
                    <a:pt x="8287" y="1429"/>
                  </a:cubicBezTo>
                  <a:lnTo>
                    <a:pt x="63151" y="56166"/>
                  </a:lnTo>
                  <a:cubicBezTo>
                    <a:pt x="65056" y="58071"/>
                    <a:pt x="65056" y="61119"/>
                    <a:pt x="63151" y="63024"/>
                  </a:cubicBezTo>
                  <a:cubicBezTo>
                    <a:pt x="61246" y="64929"/>
                    <a:pt x="58198" y="64929"/>
                    <a:pt x="56293" y="63024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523748" y="418592"/>
              <a:ext cx="47752" cy="9652"/>
            </a:xfrm>
            <a:custGeom>
              <a:avLst/>
              <a:gdLst/>
              <a:ahLst/>
              <a:cxnLst/>
              <a:rect r="r" b="b" t="t" l="l"/>
              <a:pathLst>
                <a:path h="9652" w="47752">
                  <a:moveTo>
                    <a:pt x="42926" y="9652"/>
                  </a:moveTo>
                  <a:lnTo>
                    <a:pt x="4826" y="9652"/>
                  </a:lnTo>
                  <a:cubicBezTo>
                    <a:pt x="2159" y="9652"/>
                    <a:pt x="0" y="7493"/>
                    <a:pt x="0" y="4826"/>
                  </a:cubicBezTo>
                  <a:cubicBezTo>
                    <a:pt x="0" y="2159"/>
                    <a:pt x="2159" y="0"/>
                    <a:pt x="4826" y="0"/>
                  </a:cubicBezTo>
                  <a:lnTo>
                    <a:pt x="42926" y="0"/>
                  </a:lnTo>
                  <a:cubicBezTo>
                    <a:pt x="45593" y="0"/>
                    <a:pt x="47752" y="2159"/>
                    <a:pt x="47752" y="4826"/>
                  </a:cubicBezTo>
                  <a:cubicBezTo>
                    <a:pt x="47752" y="7493"/>
                    <a:pt x="45593" y="9652"/>
                    <a:pt x="42926" y="9652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561848" y="418465"/>
              <a:ext cx="9652" cy="158115"/>
            </a:xfrm>
            <a:custGeom>
              <a:avLst/>
              <a:gdLst/>
              <a:ahLst/>
              <a:cxnLst/>
              <a:rect r="r" b="b" t="t" l="l"/>
              <a:pathLst>
                <a:path h="158115" w="9652">
                  <a:moveTo>
                    <a:pt x="9652" y="4826"/>
                  </a:moveTo>
                  <a:lnTo>
                    <a:pt x="9652" y="153289"/>
                  </a:lnTo>
                  <a:cubicBezTo>
                    <a:pt x="9652" y="155956"/>
                    <a:pt x="7493" y="158115"/>
                    <a:pt x="4826" y="158115"/>
                  </a:cubicBezTo>
                  <a:cubicBezTo>
                    <a:pt x="2159" y="158115"/>
                    <a:pt x="0" y="155956"/>
                    <a:pt x="0" y="153289"/>
                  </a:cubicBezTo>
                  <a:lnTo>
                    <a:pt x="0" y="4826"/>
                  </a:lnTo>
                  <a:cubicBezTo>
                    <a:pt x="0" y="2159"/>
                    <a:pt x="2159" y="0"/>
                    <a:pt x="4826" y="0"/>
                  </a:cubicBezTo>
                  <a:cubicBezTo>
                    <a:pt x="7493" y="0"/>
                    <a:pt x="9652" y="2159"/>
                    <a:pt x="9652" y="4826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425450" y="449580"/>
              <a:ext cx="96139" cy="9652"/>
            </a:xfrm>
            <a:custGeom>
              <a:avLst/>
              <a:gdLst/>
              <a:ahLst/>
              <a:cxnLst/>
              <a:rect r="r" b="b" t="t" l="l"/>
              <a:pathLst>
                <a:path h="9652" w="96139">
                  <a:moveTo>
                    <a:pt x="4826" y="0"/>
                  </a:moveTo>
                  <a:lnTo>
                    <a:pt x="91313" y="0"/>
                  </a:lnTo>
                  <a:cubicBezTo>
                    <a:pt x="93980" y="0"/>
                    <a:pt x="96139" y="2159"/>
                    <a:pt x="96139" y="4826"/>
                  </a:cubicBezTo>
                  <a:cubicBezTo>
                    <a:pt x="96139" y="7493"/>
                    <a:pt x="93980" y="9652"/>
                    <a:pt x="91313" y="9652"/>
                  </a:cubicBezTo>
                  <a:lnTo>
                    <a:pt x="4826" y="9652"/>
                  </a:lnTo>
                  <a:cubicBezTo>
                    <a:pt x="2159" y="9652"/>
                    <a:pt x="0" y="7493"/>
                    <a:pt x="0" y="4826"/>
                  </a:cubicBezTo>
                  <a:cubicBezTo>
                    <a:pt x="0" y="2159"/>
                    <a:pt x="2159" y="0"/>
                    <a:pt x="4826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425196" y="483108"/>
              <a:ext cx="107823" cy="9652"/>
            </a:xfrm>
            <a:custGeom>
              <a:avLst/>
              <a:gdLst/>
              <a:ahLst/>
              <a:cxnLst/>
              <a:rect r="r" b="b" t="t" l="l"/>
              <a:pathLst>
                <a:path h="9652" w="107823">
                  <a:moveTo>
                    <a:pt x="4826" y="0"/>
                  </a:moveTo>
                  <a:lnTo>
                    <a:pt x="102997" y="0"/>
                  </a:lnTo>
                  <a:cubicBezTo>
                    <a:pt x="105664" y="0"/>
                    <a:pt x="107823" y="2159"/>
                    <a:pt x="107823" y="4826"/>
                  </a:cubicBezTo>
                  <a:cubicBezTo>
                    <a:pt x="107823" y="7493"/>
                    <a:pt x="105664" y="9652"/>
                    <a:pt x="102997" y="9652"/>
                  </a:cubicBezTo>
                  <a:lnTo>
                    <a:pt x="4826" y="9652"/>
                  </a:lnTo>
                  <a:cubicBezTo>
                    <a:pt x="2159" y="9652"/>
                    <a:pt x="0" y="7493"/>
                    <a:pt x="0" y="4826"/>
                  </a:cubicBezTo>
                  <a:cubicBezTo>
                    <a:pt x="0" y="2159"/>
                    <a:pt x="2159" y="0"/>
                    <a:pt x="4826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425450" y="516763"/>
              <a:ext cx="77343" cy="9652"/>
            </a:xfrm>
            <a:custGeom>
              <a:avLst/>
              <a:gdLst/>
              <a:ahLst/>
              <a:cxnLst/>
              <a:rect r="r" b="b" t="t" l="l"/>
              <a:pathLst>
                <a:path h="9652" w="77343">
                  <a:moveTo>
                    <a:pt x="4826" y="0"/>
                  </a:moveTo>
                  <a:lnTo>
                    <a:pt x="72517" y="0"/>
                  </a:lnTo>
                  <a:cubicBezTo>
                    <a:pt x="75184" y="0"/>
                    <a:pt x="77343" y="2159"/>
                    <a:pt x="77343" y="4826"/>
                  </a:cubicBezTo>
                  <a:cubicBezTo>
                    <a:pt x="77343" y="7493"/>
                    <a:pt x="75184" y="9652"/>
                    <a:pt x="72517" y="9652"/>
                  </a:cubicBezTo>
                  <a:lnTo>
                    <a:pt x="4826" y="9652"/>
                  </a:lnTo>
                  <a:cubicBezTo>
                    <a:pt x="2159" y="9652"/>
                    <a:pt x="0" y="7493"/>
                    <a:pt x="0" y="4826"/>
                  </a:cubicBezTo>
                  <a:cubicBezTo>
                    <a:pt x="0" y="2159"/>
                    <a:pt x="2159" y="0"/>
                    <a:pt x="4826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506222" y="363728"/>
              <a:ext cx="9652" cy="41529"/>
            </a:xfrm>
            <a:custGeom>
              <a:avLst/>
              <a:gdLst/>
              <a:ahLst/>
              <a:cxnLst/>
              <a:rect r="r" b="b" t="t" l="l"/>
              <a:pathLst>
                <a:path h="41529" w="9652">
                  <a:moveTo>
                    <a:pt x="0" y="36703"/>
                  </a:moveTo>
                  <a:lnTo>
                    <a:pt x="0" y="4826"/>
                  </a:lnTo>
                  <a:cubicBezTo>
                    <a:pt x="0" y="2159"/>
                    <a:pt x="2159" y="0"/>
                    <a:pt x="4826" y="0"/>
                  </a:cubicBezTo>
                  <a:cubicBezTo>
                    <a:pt x="7493" y="0"/>
                    <a:pt x="9652" y="2159"/>
                    <a:pt x="9652" y="4826"/>
                  </a:cubicBezTo>
                  <a:lnTo>
                    <a:pt x="9652" y="36703"/>
                  </a:lnTo>
                  <a:cubicBezTo>
                    <a:pt x="9652" y="39370"/>
                    <a:pt x="7493" y="41529"/>
                    <a:pt x="4826" y="41529"/>
                  </a:cubicBezTo>
                  <a:cubicBezTo>
                    <a:pt x="2159" y="41529"/>
                    <a:pt x="0" y="39370"/>
                    <a:pt x="0" y="36703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400939" y="583311"/>
              <a:ext cx="150368" cy="9652"/>
            </a:xfrm>
            <a:custGeom>
              <a:avLst/>
              <a:gdLst/>
              <a:ahLst/>
              <a:cxnLst/>
              <a:rect r="r" b="b" t="t" l="l"/>
              <a:pathLst>
                <a:path h="9652" w="150368">
                  <a:moveTo>
                    <a:pt x="145542" y="9652"/>
                  </a:moveTo>
                  <a:lnTo>
                    <a:pt x="4826" y="9652"/>
                  </a:lnTo>
                  <a:cubicBezTo>
                    <a:pt x="2159" y="9652"/>
                    <a:pt x="0" y="7493"/>
                    <a:pt x="0" y="4826"/>
                  </a:cubicBezTo>
                  <a:cubicBezTo>
                    <a:pt x="0" y="2159"/>
                    <a:pt x="2159" y="0"/>
                    <a:pt x="4826" y="0"/>
                  </a:cubicBezTo>
                  <a:lnTo>
                    <a:pt x="145542" y="0"/>
                  </a:lnTo>
                  <a:cubicBezTo>
                    <a:pt x="148209" y="0"/>
                    <a:pt x="150368" y="2159"/>
                    <a:pt x="150368" y="4826"/>
                  </a:cubicBezTo>
                  <a:cubicBezTo>
                    <a:pt x="150368" y="7493"/>
                    <a:pt x="148209" y="9652"/>
                    <a:pt x="145542" y="9652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384937" y="379603"/>
              <a:ext cx="9652" cy="192659"/>
            </a:xfrm>
            <a:custGeom>
              <a:avLst/>
              <a:gdLst/>
              <a:ahLst/>
              <a:cxnLst/>
              <a:rect r="r" b="b" t="t" l="l"/>
              <a:pathLst>
                <a:path h="192659" w="9652">
                  <a:moveTo>
                    <a:pt x="0" y="187833"/>
                  </a:moveTo>
                  <a:lnTo>
                    <a:pt x="0" y="4826"/>
                  </a:lnTo>
                  <a:cubicBezTo>
                    <a:pt x="0" y="2159"/>
                    <a:pt x="2159" y="0"/>
                    <a:pt x="4826" y="0"/>
                  </a:cubicBezTo>
                  <a:cubicBezTo>
                    <a:pt x="7493" y="0"/>
                    <a:pt x="9652" y="2159"/>
                    <a:pt x="9652" y="4826"/>
                  </a:cubicBezTo>
                  <a:lnTo>
                    <a:pt x="9652" y="187833"/>
                  </a:lnTo>
                  <a:cubicBezTo>
                    <a:pt x="9652" y="190500"/>
                    <a:pt x="7493" y="192659"/>
                    <a:pt x="4826" y="192659"/>
                  </a:cubicBezTo>
                  <a:cubicBezTo>
                    <a:pt x="2159" y="192659"/>
                    <a:pt x="0" y="190500"/>
                    <a:pt x="0" y="187833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384810" y="363467"/>
              <a:ext cx="28899" cy="25937"/>
            </a:xfrm>
            <a:custGeom>
              <a:avLst/>
              <a:gdLst/>
              <a:ahLst/>
              <a:cxnLst/>
              <a:rect r="r" b="b" t="t" l="l"/>
              <a:pathLst>
                <a:path h="25937" w="28899">
                  <a:moveTo>
                    <a:pt x="127" y="21470"/>
                  </a:moveTo>
                  <a:cubicBezTo>
                    <a:pt x="-127" y="18168"/>
                    <a:pt x="254" y="15120"/>
                    <a:pt x="1524" y="12072"/>
                  </a:cubicBezTo>
                  <a:lnTo>
                    <a:pt x="5969" y="13977"/>
                  </a:lnTo>
                  <a:lnTo>
                    <a:pt x="1524" y="12072"/>
                  </a:lnTo>
                  <a:cubicBezTo>
                    <a:pt x="2794" y="9024"/>
                    <a:pt x="4699" y="6484"/>
                    <a:pt x="7239" y="4452"/>
                  </a:cubicBezTo>
                  <a:cubicBezTo>
                    <a:pt x="9779" y="2420"/>
                    <a:pt x="12700" y="1023"/>
                    <a:pt x="15875" y="388"/>
                  </a:cubicBezTo>
                  <a:lnTo>
                    <a:pt x="16764" y="5214"/>
                  </a:lnTo>
                  <a:lnTo>
                    <a:pt x="15875" y="388"/>
                  </a:lnTo>
                  <a:cubicBezTo>
                    <a:pt x="19050" y="-247"/>
                    <a:pt x="22225" y="-120"/>
                    <a:pt x="25400" y="896"/>
                  </a:cubicBezTo>
                  <a:cubicBezTo>
                    <a:pt x="27940" y="1658"/>
                    <a:pt x="29464" y="4325"/>
                    <a:pt x="28702" y="6992"/>
                  </a:cubicBezTo>
                  <a:cubicBezTo>
                    <a:pt x="27940" y="9659"/>
                    <a:pt x="25273" y="11056"/>
                    <a:pt x="22606" y="10294"/>
                  </a:cubicBezTo>
                  <a:cubicBezTo>
                    <a:pt x="20955" y="9786"/>
                    <a:pt x="19431" y="9786"/>
                    <a:pt x="17780" y="10040"/>
                  </a:cubicBezTo>
                  <a:cubicBezTo>
                    <a:pt x="16129" y="10421"/>
                    <a:pt x="14732" y="11056"/>
                    <a:pt x="13462" y="12072"/>
                  </a:cubicBezTo>
                  <a:lnTo>
                    <a:pt x="10414" y="8262"/>
                  </a:lnTo>
                  <a:lnTo>
                    <a:pt x="13462" y="12072"/>
                  </a:lnTo>
                  <a:cubicBezTo>
                    <a:pt x="12192" y="13088"/>
                    <a:pt x="11176" y="14358"/>
                    <a:pt x="10541" y="15882"/>
                  </a:cubicBezTo>
                  <a:cubicBezTo>
                    <a:pt x="9906" y="17406"/>
                    <a:pt x="9652" y="18930"/>
                    <a:pt x="9779" y="20581"/>
                  </a:cubicBezTo>
                  <a:cubicBezTo>
                    <a:pt x="10033" y="23248"/>
                    <a:pt x="8001" y="25661"/>
                    <a:pt x="5334" y="25915"/>
                  </a:cubicBezTo>
                  <a:cubicBezTo>
                    <a:pt x="2667" y="26169"/>
                    <a:pt x="254" y="24137"/>
                    <a:pt x="0" y="2147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403987" y="363601"/>
              <a:ext cx="111887" cy="9652"/>
            </a:xfrm>
            <a:custGeom>
              <a:avLst/>
              <a:gdLst/>
              <a:ahLst/>
              <a:cxnLst/>
              <a:rect r="r" b="b" t="t" l="l"/>
              <a:pathLst>
                <a:path h="9652" w="111887">
                  <a:moveTo>
                    <a:pt x="4826" y="0"/>
                  </a:moveTo>
                  <a:lnTo>
                    <a:pt x="107061" y="0"/>
                  </a:lnTo>
                  <a:cubicBezTo>
                    <a:pt x="109728" y="0"/>
                    <a:pt x="111887" y="2159"/>
                    <a:pt x="111887" y="4826"/>
                  </a:cubicBezTo>
                  <a:cubicBezTo>
                    <a:pt x="111887" y="7493"/>
                    <a:pt x="109728" y="9652"/>
                    <a:pt x="107061" y="9652"/>
                  </a:cubicBezTo>
                  <a:lnTo>
                    <a:pt x="4826" y="9652"/>
                  </a:lnTo>
                  <a:cubicBezTo>
                    <a:pt x="2159" y="9652"/>
                    <a:pt x="0" y="7493"/>
                    <a:pt x="0" y="4826"/>
                  </a:cubicBezTo>
                  <a:cubicBezTo>
                    <a:pt x="0" y="2159"/>
                    <a:pt x="2159" y="0"/>
                    <a:pt x="4826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825513" y="5987335"/>
            <a:ext cx="8282971" cy="2789730"/>
            <a:chOff x="0" y="0"/>
            <a:chExt cx="5184775" cy="174625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68326" y="68453"/>
              <a:ext cx="5047996" cy="1609344"/>
            </a:xfrm>
            <a:custGeom>
              <a:avLst/>
              <a:gdLst/>
              <a:ahLst/>
              <a:cxnLst/>
              <a:rect r="r" b="b" t="t" l="l"/>
              <a:pathLst>
                <a:path h="1609344" w="5047996">
                  <a:moveTo>
                    <a:pt x="0" y="1557274"/>
                  </a:moveTo>
                  <a:lnTo>
                    <a:pt x="0" y="52070"/>
                  </a:lnTo>
                  <a:cubicBezTo>
                    <a:pt x="0" y="48641"/>
                    <a:pt x="381" y="45212"/>
                    <a:pt x="1016" y="41910"/>
                  </a:cubicBezTo>
                  <a:cubicBezTo>
                    <a:pt x="1651" y="38608"/>
                    <a:pt x="2667" y="35306"/>
                    <a:pt x="3937" y="32131"/>
                  </a:cubicBezTo>
                  <a:cubicBezTo>
                    <a:pt x="5207" y="28956"/>
                    <a:pt x="6858" y="25908"/>
                    <a:pt x="8763" y="23114"/>
                  </a:cubicBezTo>
                  <a:cubicBezTo>
                    <a:pt x="10668" y="20320"/>
                    <a:pt x="12827" y="17653"/>
                    <a:pt x="15240" y="15240"/>
                  </a:cubicBezTo>
                  <a:cubicBezTo>
                    <a:pt x="17653" y="12827"/>
                    <a:pt x="20320" y="10668"/>
                    <a:pt x="23114" y="8763"/>
                  </a:cubicBezTo>
                  <a:cubicBezTo>
                    <a:pt x="25908" y="6858"/>
                    <a:pt x="28956" y="5207"/>
                    <a:pt x="32131" y="3937"/>
                  </a:cubicBezTo>
                  <a:cubicBezTo>
                    <a:pt x="35306" y="2667"/>
                    <a:pt x="38608" y="1651"/>
                    <a:pt x="41910" y="1016"/>
                  </a:cubicBezTo>
                  <a:cubicBezTo>
                    <a:pt x="45212" y="381"/>
                    <a:pt x="48641" y="0"/>
                    <a:pt x="52070" y="0"/>
                  </a:cubicBezTo>
                  <a:lnTo>
                    <a:pt x="4995926" y="0"/>
                  </a:lnTo>
                  <a:cubicBezTo>
                    <a:pt x="4999355" y="0"/>
                    <a:pt x="5002784" y="381"/>
                    <a:pt x="5006086" y="1016"/>
                  </a:cubicBezTo>
                  <a:cubicBezTo>
                    <a:pt x="5009388" y="1651"/>
                    <a:pt x="5012690" y="2667"/>
                    <a:pt x="5015865" y="3937"/>
                  </a:cubicBezTo>
                  <a:cubicBezTo>
                    <a:pt x="5019040" y="5207"/>
                    <a:pt x="5022088" y="6858"/>
                    <a:pt x="5024882" y="8763"/>
                  </a:cubicBezTo>
                  <a:cubicBezTo>
                    <a:pt x="5027676" y="10668"/>
                    <a:pt x="5030343" y="12827"/>
                    <a:pt x="5032756" y="15240"/>
                  </a:cubicBezTo>
                  <a:cubicBezTo>
                    <a:pt x="5035169" y="17653"/>
                    <a:pt x="5037328" y="20320"/>
                    <a:pt x="5039233" y="23114"/>
                  </a:cubicBezTo>
                  <a:cubicBezTo>
                    <a:pt x="5041138" y="25908"/>
                    <a:pt x="5042789" y="28956"/>
                    <a:pt x="5044059" y="32131"/>
                  </a:cubicBezTo>
                  <a:cubicBezTo>
                    <a:pt x="5045329" y="35306"/>
                    <a:pt x="5046345" y="38608"/>
                    <a:pt x="5046980" y="41910"/>
                  </a:cubicBezTo>
                  <a:cubicBezTo>
                    <a:pt x="5047615" y="45212"/>
                    <a:pt x="5047996" y="48641"/>
                    <a:pt x="5047996" y="52070"/>
                  </a:cubicBezTo>
                  <a:lnTo>
                    <a:pt x="5047996" y="1557274"/>
                  </a:lnTo>
                  <a:cubicBezTo>
                    <a:pt x="5047996" y="1560703"/>
                    <a:pt x="5047615" y="1564132"/>
                    <a:pt x="5046980" y="1567434"/>
                  </a:cubicBezTo>
                  <a:cubicBezTo>
                    <a:pt x="5046345" y="1570736"/>
                    <a:pt x="5045329" y="1574038"/>
                    <a:pt x="5044059" y="1577213"/>
                  </a:cubicBezTo>
                  <a:cubicBezTo>
                    <a:pt x="5042789" y="1580388"/>
                    <a:pt x="5041138" y="1583436"/>
                    <a:pt x="5039233" y="1586230"/>
                  </a:cubicBezTo>
                  <a:cubicBezTo>
                    <a:pt x="5037328" y="1589024"/>
                    <a:pt x="5035169" y="1591691"/>
                    <a:pt x="5032756" y="1594104"/>
                  </a:cubicBezTo>
                  <a:cubicBezTo>
                    <a:pt x="5030343" y="1596517"/>
                    <a:pt x="5027676" y="1598676"/>
                    <a:pt x="5024882" y="1600581"/>
                  </a:cubicBezTo>
                  <a:cubicBezTo>
                    <a:pt x="5022088" y="1602486"/>
                    <a:pt x="5019040" y="1604137"/>
                    <a:pt x="5015865" y="1605407"/>
                  </a:cubicBezTo>
                  <a:cubicBezTo>
                    <a:pt x="5012690" y="1606677"/>
                    <a:pt x="5009388" y="1607693"/>
                    <a:pt x="5006086" y="1608328"/>
                  </a:cubicBezTo>
                  <a:cubicBezTo>
                    <a:pt x="5002784" y="1608963"/>
                    <a:pt x="4999355" y="1609344"/>
                    <a:pt x="4995926" y="1609344"/>
                  </a:cubicBezTo>
                  <a:lnTo>
                    <a:pt x="52197" y="1609344"/>
                  </a:lnTo>
                  <a:cubicBezTo>
                    <a:pt x="48768" y="1609344"/>
                    <a:pt x="45339" y="1608963"/>
                    <a:pt x="42037" y="1608328"/>
                  </a:cubicBezTo>
                  <a:cubicBezTo>
                    <a:pt x="38735" y="1607693"/>
                    <a:pt x="35433" y="1606677"/>
                    <a:pt x="32258" y="1605407"/>
                  </a:cubicBezTo>
                  <a:cubicBezTo>
                    <a:pt x="29083" y="1604137"/>
                    <a:pt x="26035" y="1602486"/>
                    <a:pt x="23241" y="1600581"/>
                  </a:cubicBezTo>
                  <a:cubicBezTo>
                    <a:pt x="20447" y="1598676"/>
                    <a:pt x="17780" y="1596517"/>
                    <a:pt x="15367" y="1594104"/>
                  </a:cubicBezTo>
                  <a:cubicBezTo>
                    <a:pt x="12954" y="1591691"/>
                    <a:pt x="10795" y="1589024"/>
                    <a:pt x="8890" y="1586230"/>
                  </a:cubicBezTo>
                  <a:cubicBezTo>
                    <a:pt x="6985" y="1583436"/>
                    <a:pt x="5334" y="1580388"/>
                    <a:pt x="4064" y="1577213"/>
                  </a:cubicBezTo>
                  <a:cubicBezTo>
                    <a:pt x="2794" y="1574038"/>
                    <a:pt x="1778" y="1570736"/>
                    <a:pt x="1143" y="1567434"/>
                  </a:cubicBezTo>
                  <a:cubicBezTo>
                    <a:pt x="508" y="1564132"/>
                    <a:pt x="127" y="1560703"/>
                    <a:pt x="127" y="1557274"/>
                  </a:cubicBezTo>
                  <a:close/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63373" y="63373"/>
              <a:ext cx="5058029" cy="1619504"/>
            </a:xfrm>
            <a:custGeom>
              <a:avLst/>
              <a:gdLst/>
              <a:ahLst/>
              <a:cxnLst/>
              <a:rect r="r" b="b" t="t" l="l"/>
              <a:pathLst>
                <a:path h="1619504" w="5058029">
                  <a:moveTo>
                    <a:pt x="127" y="1562354"/>
                  </a:moveTo>
                  <a:lnTo>
                    <a:pt x="127" y="57150"/>
                  </a:lnTo>
                  <a:lnTo>
                    <a:pt x="4953" y="57150"/>
                  </a:lnTo>
                  <a:lnTo>
                    <a:pt x="127" y="57150"/>
                  </a:lnTo>
                  <a:cubicBezTo>
                    <a:pt x="127" y="53467"/>
                    <a:pt x="508" y="49657"/>
                    <a:pt x="1270" y="45974"/>
                  </a:cubicBezTo>
                  <a:cubicBezTo>
                    <a:pt x="2032" y="42291"/>
                    <a:pt x="3048" y="38735"/>
                    <a:pt x="4572" y="35306"/>
                  </a:cubicBezTo>
                  <a:lnTo>
                    <a:pt x="9017" y="37084"/>
                  </a:lnTo>
                  <a:lnTo>
                    <a:pt x="4572" y="35306"/>
                  </a:lnTo>
                  <a:cubicBezTo>
                    <a:pt x="5969" y="31877"/>
                    <a:pt x="7747" y="28575"/>
                    <a:pt x="9779" y="25400"/>
                  </a:cubicBezTo>
                  <a:cubicBezTo>
                    <a:pt x="11811" y="22225"/>
                    <a:pt x="14224" y="19431"/>
                    <a:pt x="16891" y="16764"/>
                  </a:cubicBezTo>
                  <a:lnTo>
                    <a:pt x="20320" y="20193"/>
                  </a:lnTo>
                  <a:lnTo>
                    <a:pt x="16891" y="16764"/>
                  </a:lnTo>
                  <a:cubicBezTo>
                    <a:pt x="19558" y="14097"/>
                    <a:pt x="22479" y="11811"/>
                    <a:pt x="25527" y="9652"/>
                  </a:cubicBezTo>
                  <a:cubicBezTo>
                    <a:pt x="28702" y="7620"/>
                    <a:pt x="31877" y="5842"/>
                    <a:pt x="35433" y="4445"/>
                  </a:cubicBezTo>
                  <a:cubicBezTo>
                    <a:pt x="38862" y="3048"/>
                    <a:pt x="42418" y="1905"/>
                    <a:pt x="46101" y="1143"/>
                  </a:cubicBezTo>
                  <a:cubicBezTo>
                    <a:pt x="49784" y="381"/>
                    <a:pt x="53467" y="0"/>
                    <a:pt x="57277" y="0"/>
                  </a:cubicBezTo>
                  <a:lnTo>
                    <a:pt x="57277" y="4826"/>
                  </a:lnTo>
                  <a:lnTo>
                    <a:pt x="57277" y="127"/>
                  </a:lnTo>
                  <a:lnTo>
                    <a:pt x="5000879" y="127"/>
                  </a:lnTo>
                  <a:lnTo>
                    <a:pt x="5000879" y="4953"/>
                  </a:lnTo>
                  <a:lnTo>
                    <a:pt x="5000879" y="127"/>
                  </a:lnTo>
                  <a:cubicBezTo>
                    <a:pt x="5004562" y="127"/>
                    <a:pt x="5008372" y="508"/>
                    <a:pt x="5012055" y="1270"/>
                  </a:cubicBezTo>
                  <a:cubicBezTo>
                    <a:pt x="5015738" y="2032"/>
                    <a:pt x="5019294" y="3048"/>
                    <a:pt x="5022723" y="4572"/>
                  </a:cubicBezTo>
                  <a:cubicBezTo>
                    <a:pt x="5026152" y="5969"/>
                    <a:pt x="5029454" y="7747"/>
                    <a:pt x="5032629" y="9779"/>
                  </a:cubicBezTo>
                  <a:lnTo>
                    <a:pt x="5029962" y="13716"/>
                  </a:lnTo>
                  <a:lnTo>
                    <a:pt x="5032629" y="9779"/>
                  </a:lnTo>
                  <a:cubicBezTo>
                    <a:pt x="5035804" y="11811"/>
                    <a:pt x="5038598" y="14224"/>
                    <a:pt x="5041265" y="16891"/>
                  </a:cubicBezTo>
                  <a:lnTo>
                    <a:pt x="5037836" y="20320"/>
                  </a:lnTo>
                  <a:lnTo>
                    <a:pt x="5041265" y="16891"/>
                  </a:lnTo>
                  <a:cubicBezTo>
                    <a:pt x="5043932" y="19558"/>
                    <a:pt x="5046218" y="22479"/>
                    <a:pt x="5048377" y="25527"/>
                  </a:cubicBezTo>
                  <a:cubicBezTo>
                    <a:pt x="5050409" y="28702"/>
                    <a:pt x="5052187" y="31877"/>
                    <a:pt x="5053584" y="35433"/>
                  </a:cubicBezTo>
                  <a:lnTo>
                    <a:pt x="5049139" y="37211"/>
                  </a:lnTo>
                  <a:lnTo>
                    <a:pt x="5053584" y="35433"/>
                  </a:lnTo>
                  <a:cubicBezTo>
                    <a:pt x="5054981" y="38862"/>
                    <a:pt x="5056124" y="42418"/>
                    <a:pt x="5056886" y="46101"/>
                  </a:cubicBezTo>
                  <a:cubicBezTo>
                    <a:pt x="5057648" y="49784"/>
                    <a:pt x="5058029" y="53467"/>
                    <a:pt x="5058029" y="57277"/>
                  </a:cubicBezTo>
                  <a:lnTo>
                    <a:pt x="5058029" y="1562354"/>
                  </a:lnTo>
                  <a:cubicBezTo>
                    <a:pt x="5058029" y="1566037"/>
                    <a:pt x="5057648" y="1569847"/>
                    <a:pt x="5056886" y="1573530"/>
                  </a:cubicBezTo>
                  <a:lnTo>
                    <a:pt x="5052187" y="1572641"/>
                  </a:lnTo>
                  <a:lnTo>
                    <a:pt x="5056886" y="1573530"/>
                  </a:lnTo>
                  <a:cubicBezTo>
                    <a:pt x="5056124" y="1577213"/>
                    <a:pt x="5055108" y="1580769"/>
                    <a:pt x="5053584" y="1584198"/>
                  </a:cubicBezTo>
                  <a:lnTo>
                    <a:pt x="5049139" y="1582420"/>
                  </a:lnTo>
                  <a:lnTo>
                    <a:pt x="5053584" y="1584198"/>
                  </a:lnTo>
                  <a:cubicBezTo>
                    <a:pt x="5052187" y="1587627"/>
                    <a:pt x="5050409" y="1590929"/>
                    <a:pt x="5048377" y="1594104"/>
                  </a:cubicBezTo>
                  <a:cubicBezTo>
                    <a:pt x="5046345" y="1597279"/>
                    <a:pt x="5043932" y="1600073"/>
                    <a:pt x="5041265" y="1602740"/>
                  </a:cubicBezTo>
                  <a:cubicBezTo>
                    <a:pt x="5038598" y="1605407"/>
                    <a:pt x="5035677" y="1607693"/>
                    <a:pt x="5032629" y="1609852"/>
                  </a:cubicBezTo>
                  <a:lnTo>
                    <a:pt x="5029962" y="1605915"/>
                  </a:lnTo>
                  <a:lnTo>
                    <a:pt x="5032629" y="1609852"/>
                  </a:lnTo>
                  <a:cubicBezTo>
                    <a:pt x="5029454" y="1611884"/>
                    <a:pt x="5026279" y="1613662"/>
                    <a:pt x="5022723" y="1615059"/>
                  </a:cubicBezTo>
                  <a:lnTo>
                    <a:pt x="5020945" y="1610614"/>
                  </a:lnTo>
                  <a:lnTo>
                    <a:pt x="5022723" y="1615059"/>
                  </a:lnTo>
                  <a:cubicBezTo>
                    <a:pt x="5019294" y="1616456"/>
                    <a:pt x="5015738" y="1617599"/>
                    <a:pt x="5012055" y="1618361"/>
                  </a:cubicBezTo>
                  <a:lnTo>
                    <a:pt x="5011166" y="1613662"/>
                  </a:lnTo>
                  <a:lnTo>
                    <a:pt x="5012055" y="1618361"/>
                  </a:lnTo>
                  <a:cubicBezTo>
                    <a:pt x="5008372" y="1619123"/>
                    <a:pt x="5004689" y="1619504"/>
                    <a:pt x="5000879" y="1619504"/>
                  </a:cubicBezTo>
                  <a:lnTo>
                    <a:pt x="5000879" y="1614678"/>
                  </a:lnTo>
                  <a:lnTo>
                    <a:pt x="5000879" y="1619504"/>
                  </a:lnTo>
                  <a:lnTo>
                    <a:pt x="57150" y="1619504"/>
                  </a:lnTo>
                  <a:lnTo>
                    <a:pt x="57150" y="1614678"/>
                  </a:lnTo>
                  <a:lnTo>
                    <a:pt x="57150" y="1619504"/>
                  </a:lnTo>
                  <a:cubicBezTo>
                    <a:pt x="53467" y="1619504"/>
                    <a:pt x="49657" y="1619123"/>
                    <a:pt x="45974" y="1618361"/>
                  </a:cubicBezTo>
                  <a:lnTo>
                    <a:pt x="46863" y="1613662"/>
                  </a:lnTo>
                  <a:lnTo>
                    <a:pt x="45974" y="1618361"/>
                  </a:lnTo>
                  <a:cubicBezTo>
                    <a:pt x="42291" y="1617599"/>
                    <a:pt x="38735" y="1616583"/>
                    <a:pt x="35306" y="1615059"/>
                  </a:cubicBezTo>
                  <a:lnTo>
                    <a:pt x="37084" y="1610614"/>
                  </a:lnTo>
                  <a:lnTo>
                    <a:pt x="35306" y="1615059"/>
                  </a:lnTo>
                  <a:cubicBezTo>
                    <a:pt x="31877" y="1613662"/>
                    <a:pt x="28575" y="1611884"/>
                    <a:pt x="25400" y="1609852"/>
                  </a:cubicBezTo>
                  <a:lnTo>
                    <a:pt x="28067" y="1605915"/>
                  </a:lnTo>
                  <a:lnTo>
                    <a:pt x="25400" y="1609852"/>
                  </a:lnTo>
                  <a:cubicBezTo>
                    <a:pt x="22225" y="1607820"/>
                    <a:pt x="19431" y="1605407"/>
                    <a:pt x="16764" y="1602740"/>
                  </a:cubicBezTo>
                  <a:cubicBezTo>
                    <a:pt x="14097" y="1600073"/>
                    <a:pt x="11811" y="1597152"/>
                    <a:pt x="9652" y="1594104"/>
                  </a:cubicBezTo>
                  <a:cubicBezTo>
                    <a:pt x="7620" y="1590929"/>
                    <a:pt x="5842" y="1587754"/>
                    <a:pt x="4445" y="1584198"/>
                  </a:cubicBezTo>
                  <a:lnTo>
                    <a:pt x="8890" y="1582420"/>
                  </a:lnTo>
                  <a:lnTo>
                    <a:pt x="4445" y="1584198"/>
                  </a:lnTo>
                  <a:cubicBezTo>
                    <a:pt x="3048" y="1580769"/>
                    <a:pt x="1905" y="1577213"/>
                    <a:pt x="1143" y="1573530"/>
                  </a:cubicBezTo>
                  <a:lnTo>
                    <a:pt x="5842" y="1572641"/>
                  </a:lnTo>
                  <a:lnTo>
                    <a:pt x="1143" y="1573530"/>
                  </a:lnTo>
                  <a:cubicBezTo>
                    <a:pt x="381" y="1569847"/>
                    <a:pt x="0" y="1566164"/>
                    <a:pt x="0" y="1562354"/>
                  </a:cubicBezTo>
                  <a:lnTo>
                    <a:pt x="4826" y="1562354"/>
                  </a:lnTo>
                  <a:lnTo>
                    <a:pt x="127" y="1562354"/>
                  </a:lnTo>
                  <a:moveTo>
                    <a:pt x="9652" y="1562354"/>
                  </a:moveTo>
                  <a:cubicBezTo>
                    <a:pt x="9652" y="1565529"/>
                    <a:pt x="9906" y="1568577"/>
                    <a:pt x="10541" y="1571625"/>
                  </a:cubicBezTo>
                  <a:cubicBezTo>
                    <a:pt x="11176" y="1574673"/>
                    <a:pt x="12065" y="1577594"/>
                    <a:pt x="13208" y="1580515"/>
                  </a:cubicBezTo>
                  <a:cubicBezTo>
                    <a:pt x="14351" y="1583436"/>
                    <a:pt x="15875" y="1586103"/>
                    <a:pt x="17653" y="1588770"/>
                  </a:cubicBezTo>
                  <a:lnTo>
                    <a:pt x="13716" y="1591437"/>
                  </a:lnTo>
                  <a:lnTo>
                    <a:pt x="17653" y="1588770"/>
                  </a:lnTo>
                  <a:cubicBezTo>
                    <a:pt x="19431" y="1591310"/>
                    <a:pt x="21336" y="1593723"/>
                    <a:pt x="23495" y="1596009"/>
                  </a:cubicBezTo>
                  <a:lnTo>
                    <a:pt x="20066" y="1599438"/>
                  </a:lnTo>
                  <a:lnTo>
                    <a:pt x="23495" y="1596009"/>
                  </a:lnTo>
                  <a:cubicBezTo>
                    <a:pt x="25654" y="1598168"/>
                    <a:pt x="28067" y="1600200"/>
                    <a:pt x="30734" y="1601851"/>
                  </a:cubicBezTo>
                  <a:cubicBezTo>
                    <a:pt x="33274" y="1603629"/>
                    <a:pt x="36068" y="1605026"/>
                    <a:pt x="38989" y="1606296"/>
                  </a:cubicBezTo>
                  <a:cubicBezTo>
                    <a:pt x="41910" y="1607439"/>
                    <a:pt x="44831" y="1608328"/>
                    <a:pt x="47879" y="1608963"/>
                  </a:cubicBezTo>
                  <a:cubicBezTo>
                    <a:pt x="50927" y="1609598"/>
                    <a:pt x="53975" y="1609852"/>
                    <a:pt x="57150" y="1609852"/>
                  </a:cubicBezTo>
                  <a:lnTo>
                    <a:pt x="5000879" y="1609852"/>
                  </a:lnTo>
                  <a:cubicBezTo>
                    <a:pt x="5004054" y="1609852"/>
                    <a:pt x="5007102" y="1609598"/>
                    <a:pt x="5010150" y="1608963"/>
                  </a:cubicBezTo>
                  <a:cubicBezTo>
                    <a:pt x="5013198" y="1608328"/>
                    <a:pt x="5016119" y="1607439"/>
                    <a:pt x="5019040" y="1606296"/>
                  </a:cubicBezTo>
                  <a:cubicBezTo>
                    <a:pt x="5021961" y="1605153"/>
                    <a:pt x="5024628" y="1603629"/>
                    <a:pt x="5027295" y="1601851"/>
                  </a:cubicBezTo>
                  <a:cubicBezTo>
                    <a:pt x="5029835" y="1600073"/>
                    <a:pt x="5032248" y="1598168"/>
                    <a:pt x="5034534" y="1596009"/>
                  </a:cubicBezTo>
                  <a:lnTo>
                    <a:pt x="5037963" y="1599438"/>
                  </a:lnTo>
                  <a:lnTo>
                    <a:pt x="5034534" y="1596009"/>
                  </a:lnTo>
                  <a:cubicBezTo>
                    <a:pt x="5036693" y="1593850"/>
                    <a:pt x="5038725" y="1591437"/>
                    <a:pt x="5040376" y="1588770"/>
                  </a:cubicBezTo>
                  <a:lnTo>
                    <a:pt x="5044313" y="1591437"/>
                  </a:lnTo>
                  <a:lnTo>
                    <a:pt x="5040376" y="1588770"/>
                  </a:lnTo>
                  <a:cubicBezTo>
                    <a:pt x="5042154" y="1586230"/>
                    <a:pt x="5043551" y="1583436"/>
                    <a:pt x="5044821" y="1580515"/>
                  </a:cubicBezTo>
                  <a:cubicBezTo>
                    <a:pt x="5046091" y="1577594"/>
                    <a:pt x="5046853" y="1574673"/>
                    <a:pt x="5047488" y="1571625"/>
                  </a:cubicBezTo>
                  <a:cubicBezTo>
                    <a:pt x="5048123" y="1568577"/>
                    <a:pt x="5048377" y="1565529"/>
                    <a:pt x="5048377" y="1562354"/>
                  </a:cubicBezTo>
                  <a:lnTo>
                    <a:pt x="5053076" y="1562354"/>
                  </a:lnTo>
                  <a:lnTo>
                    <a:pt x="5048250" y="1562354"/>
                  </a:lnTo>
                  <a:lnTo>
                    <a:pt x="5048250" y="57150"/>
                  </a:lnTo>
                  <a:lnTo>
                    <a:pt x="5053076" y="57150"/>
                  </a:lnTo>
                  <a:lnTo>
                    <a:pt x="5048377" y="57150"/>
                  </a:lnTo>
                  <a:cubicBezTo>
                    <a:pt x="5048377" y="53975"/>
                    <a:pt x="5048123" y="50927"/>
                    <a:pt x="5047488" y="47879"/>
                  </a:cubicBezTo>
                  <a:lnTo>
                    <a:pt x="5052187" y="46990"/>
                  </a:lnTo>
                  <a:lnTo>
                    <a:pt x="5047488" y="47879"/>
                  </a:lnTo>
                  <a:cubicBezTo>
                    <a:pt x="5046853" y="44831"/>
                    <a:pt x="5045964" y="41910"/>
                    <a:pt x="5044821" y="38989"/>
                  </a:cubicBezTo>
                  <a:cubicBezTo>
                    <a:pt x="5043678" y="36068"/>
                    <a:pt x="5042154" y="33401"/>
                    <a:pt x="5040376" y="30734"/>
                  </a:cubicBezTo>
                  <a:lnTo>
                    <a:pt x="5044313" y="28067"/>
                  </a:lnTo>
                  <a:lnTo>
                    <a:pt x="5040376" y="30734"/>
                  </a:lnTo>
                  <a:cubicBezTo>
                    <a:pt x="5038598" y="28194"/>
                    <a:pt x="5036693" y="25781"/>
                    <a:pt x="5034534" y="23495"/>
                  </a:cubicBezTo>
                  <a:cubicBezTo>
                    <a:pt x="5032375" y="21336"/>
                    <a:pt x="5029962" y="19304"/>
                    <a:pt x="5027295" y="17653"/>
                  </a:cubicBezTo>
                  <a:cubicBezTo>
                    <a:pt x="5024755" y="15875"/>
                    <a:pt x="5021961" y="14478"/>
                    <a:pt x="5019040" y="13208"/>
                  </a:cubicBezTo>
                  <a:lnTo>
                    <a:pt x="5020818" y="8763"/>
                  </a:lnTo>
                  <a:lnTo>
                    <a:pt x="5019040" y="13208"/>
                  </a:lnTo>
                  <a:cubicBezTo>
                    <a:pt x="5016119" y="12065"/>
                    <a:pt x="5013198" y="11176"/>
                    <a:pt x="5010150" y="10541"/>
                  </a:cubicBezTo>
                  <a:lnTo>
                    <a:pt x="5011039" y="5842"/>
                  </a:lnTo>
                  <a:lnTo>
                    <a:pt x="5010150" y="10541"/>
                  </a:lnTo>
                  <a:cubicBezTo>
                    <a:pt x="5007102" y="9906"/>
                    <a:pt x="5004054" y="9652"/>
                    <a:pt x="5000879" y="9652"/>
                  </a:cubicBezTo>
                  <a:lnTo>
                    <a:pt x="57150" y="9652"/>
                  </a:lnTo>
                  <a:cubicBezTo>
                    <a:pt x="53975" y="9652"/>
                    <a:pt x="50927" y="9906"/>
                    <a:pt x="47879" y="10541"/>
                  </a:cubicBezTo>
                  <a:lnTo>
                    <a:pt x="46990" y="5842"/>
                  </a:lnTo>
                  <a:lnTo>
                    <a:pt x="47879" y="10541"/>
                  </a:lnTo>
                  <a:cubicBezTo>
                    <a:pt x="44831" y="11176"/>
                    <a:pt x="41910" y="12065"/>
                    <a:pt x="38989" y="13208"/>
                  </a:cubicBezTo>
                  <a:lnTo>
                    <a:pt x="37211" y="8763"/>
                  </a:lnTo>
                  <a:lnTo>
                    <a:pt x="38989" y="13208"/>
                  </a:lnTo>
                  <a:cubicBezTo>
                    <a:pt x="36068" y="14351"/>
                    <a:pt x="33401" y="15875"/>
                    <a:pt x="30734" y="17653"/>
                  </a:cubicBezTo>
                  <a:lnTo>
                    <a:pt x="28067" y="13716"/>
                  </a:lnTo>
                  <a:lnTo>
                    <a:pt x="30734" y="17653"/>
                  </a:lnTo>
                  <a:cubicBezTo>
                    <a:pt x="28194" y="19431"/>
                    <a:pt x="25781" y="21336"/>
                    <a:pt x="23495" y="23495"/>
                  </a:cubicBezTo>
                  <a:cubicBezTo>
                    <a:pt x="21336" y="25654"/>
                    <a:pt x="19304" y="28067"/>
                    <a:pt x="17653" y="30734"/>
                  </a:cubicBezTo>
                  <a:lnTo>
                    <a:pt x="13716" y="28067"/>
                  </a:lnTo>
                  <a:lnTo>
                    <a:pt x="17653" y="30734"/>
                  </a:lnTo>
                  <a:cubicBezTo>
                    <a:pt x="15875" y="33274"/>
                    <a:pt x="14478" y="36068"/>
                    <a:pt x="13208" y="38989"/>
                  </a:cubicBezTo>
                  <a:cubicBezTo>
                    <a:pt x="12065" y="41910"/>
                    <a:pt x="11176" y="44831"/>
                    <a:pt x="10541" y="47879"/>
                  </a:cubicBezTo>
                  <a:lnTo>
                    <a:pt x="5842" y="46990"/>
                  </a:lnTo>
                  <a:lnTo>
                    <a:pt x="10541" y="47879"/>
                  </a:lnTo>
                  <a:cubicBezTo>
                    <a:pt x="9906" y="50927"/>
                    <a:pt x="9652" y="53975"/>
                    <a:pt x="9652" y="57150"/>
                  </a:cubicBezTo>
                  <a:lnTo>
                    <a:pt x="9652" y="1562354"/>
                  </a:lnTo>
                  <a:close/>
                </a:path>
              </a:pathLst>
            </a:custGeom>
            <a:solidFill>
              <a:srgbClr val="B2D7E5"/>
            </a:solid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234823" y="234823"/>
              <a:ext cx="485902" cy="485902"/>
            </a:xfrm>
            <a:custGeom>
              <a:avLst/>
              <a:gdLst/>
              <a:ahLst/>
              <a:cxnLst/>
              <a:rect r="r" b="b" t="t" l="l"/>
              <a:pathLst>
                <a:path h="485902" w="485902">
                  <a:moveTo>
                    <a:pt x="485902" y="242951"/>
                  </a:moveTo>
                  <a:cubicBezTo>
                    <a:pt x="485902" y="250952"/>
                    <a:pt x="485521" y="258826"/>
                    <a:pt x="484759" y="266700"/>
                  </a:cubicBezTo>
                  <a:cubicBezTo>
                    <a:pt x="483997" y="274574"/>
                    <a:pt x="482854" y="282448"/>
                    <a:pt x="481203" y="290322"/>
                  </a:cubicBezTo>
                  <a:cubicBezTo>
                    <a:pt x="479552" y="298196"/>
                    <a:pt x="477774" y="305816"/>
                    <a:pt x="475361" y="313436"/>
                  </a:cubicBezTo>
                  <a:cubicBezTo>
                    <a:pt x="472948" y="321056"/>
                    <a:pt x="470408" y="328549"/>
                    <a:pt x="467360" y="335915"/>
                  </a:cubicBezTo>
                  <a:cubicBezTo>
                    <a:pt x="464312" y="343281"/>
                    <a:pt x="460883" y="350393"/>
                    <a:pt x="457200" y="357505"/>
                  </a:cubicBezTo>
                  <a:cubicBezTo>
                    <a:pt x="453517" y="364617"/>
                    <a:pt x="449326" y="371348"/>
                    <a:pt x="445008" y="377952"/>
                  </a:cubicBezTo>
                  <a:cubicBezTo>
                    <a:pt x="440690" y="384556"/>
                    <a:pt x="435864" y="390906"/>
                    <a:pt x="430784" y="397129"/>
                  </a:cubicBezTo>
                  <a:cubicBezTo>
                    <a:pt x="425704" y="403352"/>
                    <a:pt x="420370" y="409194"/>
                    <a:pt x="414782" y="414782"/>
                  </a:cubicBezTo>
                  <a:cubicBezTo>
                    <a:pt x="409194" y="420370"/>
                    <a:pt x="403225" y="425704"/>
                    <a:pt x="397129" y="430784"/>
                  </a:cubicBezTo>
                  <a:cubicBezTo>
                    <a:pt x="391033" y="435864"/>
                    <a:pt x="384556" y="440563"/>
                    <a:pt x="377952" y="445008"/>
                  </a:cubicBezTo>
                  <a:cubicBezTo>
                    <a:pt x="371348" y="449453"/>
                    <a:pt x="364490" y="453517"/>
                    <a:pt x="357505" y="457200"/>
                  </a:cubicBezTo>
                  <a:cubicBezTo>
                    <a:pt x="350520" y="460883"/>
                    <a:pt x="343281" y="464312"/>
                    <a:pt x="335915" y="467360"/>
                  </a:cubicBezTo>
                  <a:cubicBezTo>
                    <a:pt x="328549" y="470408"/>
                    <a:pt x="321056" y="473075"/>
                    <a:pt x="313436" y="475361"/>
                  </a:cubicBezTo>
                  <a:cubicBezTo>
                    <a:pt x="305816" y="477647"/>
                    <a:pt x="298069" y="479552"/>
                    <a:pt x="290322" y="481203"/>
                  </a:cubicBezTo>
                  <a:cubicBezTo>
                    <a:pt x="282575" y="482854"/>
                    <a:pt x="274701" y="483870"/>
                    <a:pt x="266700" y="484759"/>
                  </a:cubicBezTo>
                  <a:cubicBezTo>
                    <a:pt x="258699" y="485648"/>
                    <a:pt x="250825" y="485902"/>
                    <a:pt x="242951" y="485902"/>
                  </a:cubicBezTo>
                  <a:cubicBezTo>
                    <a:pt x="235077" y="485902"/>
                    <a:pt x="227076" y="485521"/>
                    <a:pt x="219202" y="484759"/>
                  </a:cubicBezTo>
                  <a:cubicBezTo>
                    <a:pt x="211328" y="483997"/>
                    <a:pt x="203454" y="482854"/>
                    <a:pt x="195580" y="481203"/>
                  </a:cubicBezTo>
                  <a:cubicBezTo>
                    <a:pt x="187706" y="479552"/>
                    <a:pt x="180086" y="477774"/>
                    <a:pt x="172466" y="475361"/>
                  </a:cubicBezTo>
                  <a:cubicBezTo>
                    <a:pt x="164846" y="472948"/>
                    <a:pt x="157353" y="470408"/>
                    <a:pt x="149987" y="467360"/>
                  </a:cubicBezTo>
                  <a:cubicBezTo>
                    <a:pt x="142621" y="464312"/>
                    <a:pt x="135509" y="460883"/>
                    <a:pt x="128397" y="457200"/>
                  </a:cubicBezTo>
                  <a:cubicBezTo>
                    <a:pt x="121285" y="453517"/>
                    <a:pt x="114554" y="449326"/>
                    <a:pt x="107950" y="445008"/>
                  </a:cubicBezTo>
                  <a:cubicBezTo>
                    <a:pt x="101346" y="440690"/>
                    <a:pt x="94996" y="435864"/>
                    <a:pt x="88773" y="430784"/>
                  </a:cubicBezTo>
                  <a:cubicBezTo>
                    <a:pt x="82550" y="425704"/>
                    <a:pt x="76708" y="420370"/>
                    <a:pt x="71120" y="414782"/>
                  </a:cubicBezTo>
                  <a:cubicBezTo>
                    <a:pt x="65532" y="409194"/>
                    <a:pt x="60198" y="403225"/>
                    <a:pt x="55118" y="397129"/>
                  </a:cubicBezTo>
                  <a:cubicBezTo>
                    <a:pt x="50038" y="391033"/>
                    <a:pt x="45339" y="384556"/>
                    <a:pt x="40894" y="377952"/>
                  </a:cubicBezTo>
                  <a:cubicBezTo>
                    <a:pt x="36449" y="371348"/>
                    <a:pt x="32385" y="364490"/>
                    <a:pt x="28702" y="357505"/>
                  </a:cubicBezTo>
                  <a:cubicBezTo>
                    <a:pt x="25019" y="350520"/>
                    <a:pt x="21590" y="343281"/>
                    <a:pt x="18542" y="335915"/>
                  </a:cubicBezTo>
                  <a:cubicBezTo>
                    <a:pt x="15494" y="328549"/>
                    <a:pt x="12827" y="321056"/>
                    <a:pt x="10541" y="313436"/>
                  </a:cubicBezTo>
                  <a:cubicBezTo>
                    <a:pt x="8255" y="305816"/>
                    <a:pt x="6350" y="298069"/>
                    <a:pt x="4699" y="290322"/>
                  </a:cubicBezTo>
                  <a:cubicBezTo>
                    <a:pt x="3048" y="282575"/>
                    <a:pt x="2032" y="274701"/>
                    <a:pt x="1143" y="266700"/>
                  </a:cubicBezTo>
                  <a:cubicBezTo>
                    <a:pt x="254" y="258699"/>
                    <a:pt x="0" y="250825"/>
                    <a:pt x="0" y="242951"/>
                  </a:cubicBezTo>
                  <a:cubicBezTo>
                    <a:pt x="0" y="235077"/>
                    <a:pt x="381" y="227076"/>
                    <a:pt x="1143" y="219202"/>
                  </a:cubicBezTo>
                  <a:cubicBezTo>
                    <a:pt x="1905" y="211328"/>
                    <a:pt x="3048" y="203454"/>
                    <a:pt x="4699" y="195580"/>
                  </a:cubicBezTo>
                  <a:cubicBezTo>
                    <a:pt x="6350" y="187706"/>
                    <a:pt x="8128" y="180086"/>
                    <a:pt x="10541" y="172466"/>
                  </a:cubicBezTo>
                  <a:cubicBezTo>
                    <a:pt x="12954" y="164846"/>
                    <a:pt x="15494" y="157353"/>
                    <a:pt x="18542" y="149987"/>
                  </a:cubicBezTo>
                  <a:cubicBezTo>
                    <a:pt x="21590" y="142621"/>
                    <a:pt x="25019" y="135509"/>
                    <a:pt x="28702" y="128397"/>
                  </a:cubicBezTo>
                  <a:cubicBezTo>
                    <a:pt x="32385" y="121285"/>
                    <a:pt x="36576" y="114554"/>
                    <a:pt x="40894" y="107950"/>
                  </a:cubicBezTo>
                  <a:cubicBezTo>
                    <a:pt x="45212" y="101346"/>
                    <a:pt x="50038" y="94996"/>
                    <a:pt x="55118" y="88773"/>
                  </a:cubicBezTo>
                  <a:cubicBezTo>
                    <a:pt x="60198" y="82550"/>
                    <a:pt x="65532" y="76708"/>
                    <a:pt x="71120" y="71120"/>
                  </a:cubicBezTo>
                  <a:cubicBezTo>
                    <a:pt x="76708" y="65532"/>
                    <a:pt x="82677" y="60198"/>
                    <a:pt x="88773" y="55118"/>
                  </a:cubicBezTo>
                  <a:cubicBezTo>
                    <a:pt x="94869" y="50038"/>
                    <a:pt x="101346" y="45339"/>
                    <a:pt x="107950" y="40894"/>
                  </a:cubicBezTo>
                  <a:cubicBezTo>
                    <a:pt x="114554" y="36449"/>
                    <a:pt x="121412" y="32385"/>
                    <a:pt x="128397" y="28702"/>
                  </a:cubicBezTo>
                  <a:cubicBezTo>
                    <a:pt x="135382" y="25019"/>
                    <a:pt x="142621" y="21590"/>
                    <a:pt x="149987" y="18542"/>
                  </a:cubicBezTo>
                  <a:cubicBezTo>
                    <a:pt x="157353" y="15494"/>
                    <a:pt x="164846" y="12827"/>
                    <a:pt x="172466" y="10541"/>
                  </a:cubicBezTo>
                  <a:cubicBezTo>
                    <a:pt x="180086" y="8255"/>
                    <a:pt x="187833" y="6350"/>
                    <a:pt x="195580" y="4699"/>
                  </a:cubicBezTo>
                  <a:cubicBezTo>
                    <a:pt x="203327" y="3048"/>
                    <a:pt x="211201" y="2032"/>
                    <a:pt x="219202" y="1143"/>
                  </a:cubicBezTo>
                  <a:cubicBezTo>
                    <a:pt x="227203" y="254"/>
                    <a:pt x="235077" y="0"/>
                    <a:pt x="242951" y="0"/>
                  </a:cubicBezTo>
                  <a:cubicBezTo>
                    <a:pt x="250825" y="0"/>
                    <a:pt x="258826" y="381"/>
                    <a:pt x="266700" y="1143"/>
                  </a:cubicBezTo>
                  <a:cubicBezTo>
                    <a:pt x="274574" y="1905"/>
                    <a:pt x="282448" y="3048"/>
                    <a:pt x="290322" y="4699"/>
                  </a:cubicBezTo>
                  <a:cubicBezTo>
                    <a:pt x="298196" y="6350"/>
                    <a:pt x="305816" y="8128"/>
                    <a:pt x="313436" y="10541"/>
                  </a:cubicBezTo>
                  <a:cubicBezTo>
                    <a:pt x="321056" y="12954"/>
                    <a:pt x="328549" y="15494"/>
                    <a:pt x="335915" y="18542"/>
                  </a:cubicBezTo>
                  <a:cubicBezTo>
                    <a:pt x="343281" y="21590"/>
                    <a:pt x="350393" y="25019"/>
                    <a:pt x="357505" y="28702"/>
                  </a:cubicBezTo>
                  <a:cubicBezTo>
                    <a:pt x="364617" y="32385"/>
                    <a:pt x="371348" y="36576"/>
                    <a:pt x="377952" y="40894"/>
                  </a:cubicBezTo>
                  <a:cubicBezTo>
                    <a:pt x="384556" y="45212"/>
                    <a:pt x="390906" y="50038"/>
                    <a:pt x="397129" y="55118"/>
                  </a:cubicBezTo>
                  <a:cubicBezTo>
                    <a:pt x="403352" y="60198"/>
                    <a:pt x="409194" y="65532"/>
                    <a:pt x="414782" y="71120"/>
                  </a:cubicBezTo>
                  <a:cubicBezTo>
                    <a:pt x="420370" y="76708"/>
                    <a:pt x="425704" y="82677"/>
                    <a:pt x="430784" y="88773"/>
                  </a:cubicBezTo>
                  <a:cubicBezTo>
                    <a:pt x="435864" y="94869"/>
                    <a:pt x="440563" y="101346"/>
                    <a:pt x="445008" y="107950"/>
                  </a:cubicBezTo>
                  <a:cubicBezTo>
                    <a:pt x="449453" y="114554"/>
                    <a:pt x="453517" y="121412"/>
                    <a:pt x="457200" y="128397"/>
                  </a:cubicBezTo>
                  <a:cubicBezTo>
                    <a:pt x="460883" y="135382"/>
                    <a:pt x="464312" y="142621"/>
                    <a:pt x="467360" y="149987"/>
                  </a:cubicBezTo>
                  <a:cubicBezTo>
                    <a:pt x="470408" y="157353"/>
                    <a:pt x="473075" y="164846"/>
                    <a:pt x="475361" y="172466"/>
                  </a:cubicBezTo>
                  <a:cubicBezTo>
                    <a:pt x="477647" y="180086"/>
                    <a:pt x="479552" y="187833"/>
                    <a:pt x="481203" y="195580"/>
                  </a:cubicBezTo>
                  <a:cubicBezTo>
                    <a:pt x="482854" y="203327"/>
                    <a:pt x="483870" y="211201"/>
                    <a:pt x="484759" y="219202"/>
                  </a:cubicBezTo>
                  <a:cubicBezTo>
                    <a:pt x="485648" y="227203"/>
                    <a:pt x="485902" y="235077"/>
                    <a:pt x="485902" y="242951"/>
                  </a:cubicBezTo>
                  <a:close/>
                </a:path>
              </a:pathLst>
            </a:custGeom>
            <a:solidFill>
              <a:srgbClr val="00AEEF"/>
            </a:solidFill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445256" y="374396"/>
              <a:ext cx="52462" cy="29611"/>
            </a:xfrm>
            <a:custGeom>
              <a:avLst/>
              <a:gdLst/>
              <a:ahLst/>
              <a:cxnLst/>
              <a:rect r="r" b="b" t="t" l="l"/>
              <a:pathLst>
                <a:path h="29611" w="52462">
                  <a:moveTo>
                    <a:pt x="42805" y="25019"/>
                  </a:moveTo>
                  <a:cubicBezTo>
                    <a:pt x="42678" y="22987"/>
                    <a:pt x="42170" y="20955"/>
                    <a:pt x="41281" y="19050"/>
                  </a:cubicBezTo>
                  <a:lnTo>
                    <a:pt x="45726" y="17018"/>
                  </a:lnTo>
                  <a:lnTo>
                    <a:pt x="41281" y="19050"/>
                  </a:lnTo>
                  <a:cubicBezTo>
                    <a:pt x="40392" y="17145"/>
                    <a:pt x="39122" y="15494"/>
                    <a:pt x="37598" y="14097"/>
                  </a:cubicBezTo>
                  <a:cubicBezTo>
                    <a:pt x="36074" y="12700"/>
                    <a:pt x="34296" y="11557"/>
                    <a:pt x="32391" y="10795"/>
                  </a:cubicBezTo>
                  <a:lnTo>
                    <a:pt x="34169" y="6223"/>
                  </a:lnTo>
                  <a:lnTo>
                    <a:pt x="32391" y="10795"/>
                  </a:lnTo>
                  <a:cubicBezTo>
                    <a:pt x="30486" y="10033"/>
                    <a:pt x="28454" y="9652"/>
                    <a:pt x="26295" y="9652"/>
                  </a:cubicBezTo>
                  <a:cubicBezTo>
                    <a:pt x="24136" y="9652"/>
                    <a:pt x="22231" y="10033"/>
                    <a:pt x="20199" y="10795"/>
                  </a:cubicBezTo>
                  <a:lnTo>
                    <a:pt x="18421" y="6223"/>
                  </a:lnTo>
                  <a:lnTo>
                    <a:pt x="20199" y="10795"/>
                  </a:lnTo>
                  <a:cubicBezTo>
                    <a:pt x="18294" y="11557"/>
                    <a:pt x="16516" y="12700"/>
                    <a:pt x="14992" y="14097"/>
                  </a:cubicBezTo>
                  <a:lnTo>
                    <a:pt x="11690" y="10541"/>
                  </a:lnTo>
                  <a:lnTo>
                    <a:pt x="14992" y="14097"/>
                  </a:lnTo>
                  <a:cubicBezTo>
                    <a:pt x="13468" y="15494"/>
                    <a:pt x="12198" y="17145"/>
                    <a:pt x="11309" y="19050"/>
                  </a:cubicBezTo>
                  <a:cubicBezTo>
                    <a:pt x="10420" y="20955"/>
                    <a:pt x="9912" y="22987"/>
                    <a:pt x="9785" y="25019"/>
                  </a:cubicBezTo>
                  <a:cubicBezTo>
                    <a:pt x="9658" y="27686"/>
                    <a:pt x="7245" y="29718"/>
                    <a:pt x="4578" y="29591"/>
                  </a:cubicBezTo>
                  <a:cubicBezTo>
                    <a:pt x="1911" y="29464"/>
                    <a:pt x="-121" y="27051"/>
                    <a:pt x="6" y="24384"/>
                  </a:cubicBezTo>
                  <a:cubicBezTo>
                    <a:pt x="260" y="21082"/>
                    <a:pt x="1022" y="17907"/>
                    <a:pt x="2419" y="14859"/>
                  </a:cubicBezTo>
                  <a:lnTo>
                    <a:pt x="6864" y="16891"/>
                  </a:lnTo>
                  <a:lnTo>
                    <a:pt x="2419" y="14859"/>
                  </a:lnTo>
                  <a:cubicBezTo>
                    <a:pt x="3816" y="11811"/>
                    <a:pt x="5721" y="9144"/>
                    <a:pt x="8261" y="6985"/>
                  </a:cubicBezTo>
                  <a:cubicBezTo>
                    <a:pt x="10674" y="4699"/>
                    <a:pt x="13468" y="2921"/>
                    <a:pt x="16516" y="1778"/>
                  </a:cubicBezTo>
                  <a:cubicBezTo>
                    <a:pt x="19564" y="635"/>
                    <a:pt x="22866" y="0"/>
                    <a:pt x="26168" y="0"/>
                  </a:cubicBezTo>
                  <a:lnTo>
                    <a:pt x="26168" y="4826"/>
                  </a:lnTo>
                  <a:lnTo>
                    <a:pt x="26168" y="0"/>
                  </a:lnTo>
                  <a:cubicBezTo>
                    <a:pt x="29470" y="0"/>
                    <a:pt x="32772" y="635"/>
                    <a:pt x="35820" y="1778"/>
                  </a:cubicBezTo>
                  <a:cubicBezTo>
                    <a:pt x="38868" y="3048"/>
                    <a:pt x="41662" y="4699"/>
                    <a:pt x="44075" y="6985"/>
                  </a:cubicBezTo>
                  <a:lnTo>
                    <a:pt x="40773" y="10541"/>
                  </a:lnTo>
                  <a:lnTo>
                    <a:pt x="44075" y="6985"/>
                  </a:lnTo>
                  <a:cubicBezTo>
                    <a:pt x="46488" y="9271"/>
                    <a:pt x="48393" y="11938"/>
                    <a:pt x="49917" y="14859"/>
                  </a:cubicBezTo>
                  <a:cubicBezTo>
                    <a:pt x="51314" y="17907"/>
                    <a:pt x="52203" y="21082"/>
                    <a:pt x="52457" y="24384"/>
                  </a:cubicBezTo>
                  <a:cubicBezTo>
                    <a:pt x="52584" y="27051"/>
                    <a:pt x="50552" y="29337"/>
                    <a:pt x="47885" y="29591"/>
                  </a:cubicBezTo>
                  <a:cubicBezTo>
                    <a:pt x="45218" y="29845"/>
                    <a:pt x="42932" y="27686"/>
                    <a:pt x="42678" y="25019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25" id="25"/>
            <p:cNvSpPr/>
            <p:nvPr/>
          </p:nvSpPr>
          <p:spPr>
            <a:xfrm flipH="false" flipV="false" rot="0">
              <a:off x="445579" y="394202"/>
              <a:ext cx="52260" cy="32264"/>
            </a:xfrm>
            <a:custGeom>
              <a:avLst/>
              <a:gdLst/>
              <a:ahLst/>
              <a:cxnLst/>
              <a:rect r="r" b="b" t="t" l="l"/>
              <a:pathLst>
                <a:path h="32264" w="52260">
                  <a:moveTo>
                    <a:pt x="52134" y="4578"/>
                  </a:moveTo>
                  <a:cubicBezTo>
                    <a:pt x="52388" y="8134"/>
                    <a:pt x="51753" y="11690"/>
                    <a:pt x="50610" y="14992"/>
                  </a:cubicBezTo>
                  <a:cubicBezTo>
                    <a:pt x="49340" y="18294"/>
                    <a:pt x="47562" y="21342"/>
                    <a:pt x="45022" y="24009"/>
                  </a:cubicBezTo>
                  <a:lnTo>
                    <a:pt x="41466" y="20707"/>
                  </a:lnTo>
                  <a:lnTo>
                    <a:pt x="45022" y="24009"/>
                  </a:lnTo>
                  <a:cubicBezTo>
                    <a:pt x="42609" y="26549"/>
                    <a:pt x="39688" y="28581"/>
                    <a:pt x="36386" y="30105"/>
                  </a:cubicBezTo>
                  <a:lnTo>
                    <a:pt x="34481" y="25660"/>
                  </a:lnTo>
                  <a:lnTo>
                    <a:pt x="36386" y="30105"/>
                  </a:lnTo>
                  <a:cubicBezTo>
                    <a:pt x="33084" y="31502"/>
                    <a:pt x="29655" y="32264"/>
                    <a:pt x="26099" y="32264"/>
                  </a:cubicBezTo>
                  <a:lnTo>
                    <a:pt x="26099" y="27438"/>
                  </a:lnTo>
                  <a:lnTo>
                    <a:pt x="26099" y="32264"/>
                  </a:lnTo>
                  <a:cubicBezTo>
                    <a:pt x="22543" y="32264"/>
                    <a:pt x="19114" y="31502"/>
                    <a:pt x="15812" y="30105"/>
                  </a:cubicBezTo>
                  <a:cubicBezTo>
                    <a:pt x="12510" y="28708"/>
                    <a:pt x="9589" y="26676"/>
                    <a:pt x="7176" y="24136"/>
                  </a:cubicBezTo>
                  <a:lnTo>
                    <a:pt x="10732" y="20834"/>
                  </a:lnTo>
                  <a:lnTo>
                    <a:pt x="7176" y="24136"/>
                  </a:lnTo>
                  <a:cubicBezTo>
                    <a:pt x="4763" y="21596"/>
                    <a:pt x="2858" y="18548"/>
                    <a:pt x="1588" y="15119"/>
                  </a:cubicBezTo>
                  <a:lnTo>
                    <a:pt x="6160" y="13468"/>
                  </a:lnTo>
                  <a:lnTo>
                    <a:pt x="1588" y="15119"/>
                  </a:lnTo>
                  <a:cubicBezTo>
                    <a:pt x="318" y="11817"/>
                    <a:pt x="-190" y="8261"/>
                    <a:pt x="64" y="4705"/>
                  </a:cubicBezTo>
                  <a:cubicBezTo>
                    <a:pt x="191" y="2038"/>
                    <a:pt x="2477" y="6"/>
                    <a:pt x="5144" y="133"/>
                  </a:cubicBezTo>
                  <a:cubicBezTo>
                    <a:pt x="7811" y="260"/>
                    <a:pt x="9843" y="2546"/>
                    <a:pt x="9716" y="5213"/>
                  </a:cubicBezTo>
                  <a:cubicBezTo>
                    <a:pt x="9589" y="7499"/>
                    <a:pt x="9970" y="9658"/>
                    <a:pt x="10732" y="11817"/>
                  </a:cubicBezTo>
                  <a:cubicBezTo>
                    <a:pt x="11494" y="13976"/>
                    <a:pt x="12637" y="15754"/>
                    <a:pt x="14288" y="17405"/>
                  </a:cubicBezTo>
                  <a:cubicBezTo>
                    <a:pt x="15812" y="19056"/>
                    <a:pt x="17590" y="20326"/>
                    <a:pt x="19749" y="21215"/>
                  </a:cubicBezTo>
                  <a:lnTo>
                    <a:pt x="17844" y="25660"/>
                  </a:lnTo>
                  <a:lnTo>
                    <a:pt x="19749" y="21215"/>
                  </a:lnTo>
                  <a:cubicBezTo>
                    <a:pt x="21781" y="22104"/>
                    <a:pt x="23940" y="22485"/>
                    <a:pt x="26226" y="22485"/>
                  </a:cubicBezTo>
                  <a:cubicBezTo>
                    <a:pt x="28512" y="22485"/>
                    <a:pt x="30671" y="21977"/>
                    <a:pt x="32703" y="21088"/>
                  </a:cubicBezTo>
                  <a:cubicBezTo>
                    <a:pt x="34735" y="20199"/>
                    <a:pt x="36640" y="18929"/>
                    <a:pt x="38164" y="17278"/>
                  </a:cubicBezTo>
                  <a:cubicBezTo>
                    <a:pt x="39688" y="15627"/>
                    <a:pt x="40831" y="13722"/>
                    <a:pt x="41593" y="11690"/>
                  </a:cubicBezTo>
                  <a:lnTo>
                    <a:pt x="46165" y="13341"/>
                  </a:lnTo>
                  <a:lnTo>
                    <a:pt x="41593" y="11690"/>
                  </a:lnTo>
                  <a:cubicBezTo>
                    <a:pt x="42355" y="9531"/>
                    <a:pt x="42736" y="7372"/>
                    <a:pt x="42609" y="5086"/>
                  </a:cubicBezTo>
                  <a:cubicBezTo>
                    <a:pt x="42482" y="2419"/>
                    <a:pt x="44514" y="133"/>
                    <a:pt x="47181" y="6"/>
                  </a:cubicBezTo>
                  <a:cubicBezTo>
                    <a:pt x="49848" y="-121"/>
                    <a:pt x="52134" y="1911"/>
                    <a:pt x="52261" y="4578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363474" y="394081"/>
              <a:ext cx="91440" cy="9779"/>
            </a:xfrm>
            <a:custGeom>
              <a:avLst/>
              <a:gdLst/>
              <a:ahLst/>
              <a:cxnLst/>
              <a:rect r="r" b="b" t="t" l="l"/>
              <a:pathLst>
                <a:path h="9779" w="91440">
                  <a:moveTo>
                    <a:pt x="4826" y="0"/>
                  </a:moveTo>
                  <a:lnTo>
                    <a:pt x="86614" y="127"/>
                  </a:lnTo>
                  <a:cubicBezTo>
                    <a:pt x="89281" y="127"/>
                    <a:pt x="91440" y="2286"/>
                    <a:pt x="91440" y="4953"/>
                  </a:cubicBezTo>
                  <a:cubicBezTo>
                    <a:pt x="91440" y="7620"/>
                    <a:pt x="89281" y="9779"/>
                    <a:pt x="86614" y="9779"/>
                  </a:cubicBezTo>
                  <a:lnTo>
                    <a:pt x="4826" y="9779"/>
                  </a:lnTo>
                  <a:cubicBezTo>
                    <a:pt x="2159" y="9779"/>
                    <a:pt x="0" y="7620"/>
                    <a:pt x="0" y="4953"/>
                  </a:cubicBezTo>
                  <a:cubicBezTo>
                    <a:pt x="0" y="2286"/>
                    <a:pt x="2159" y="127"/>
                    <a:pt x="4826" y="127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488315" y="394208"/>
              <a:ext cx="104267" cy="9652"/>
            </a:xfrm>
            <a:custGeom>
              <a:avLst/>
              <a:gdLst/>
              <a:ahLst/>
              <a:cxnLst/>
              <a:rect r="r" b="b" t="t" l="l"/>
              <a:pathLst>
                <a:path h="9652" w="104267">
                  <a:moveTo>
                    <a:pt x="4826" y="0"/>
                  </a:moveTo>
                  <a:lnTo>
                    <a:pt x="99441" y="0"/>
                  </a:lnTo>
                  <a:cubicBezTo>
                    <a:pt x="102108" y="0"/>
                    <a:pt x="104267" y="2159"/>
                    <a:pt x="104267" y="4826"/>
                  </a:cubicBezTo>
                  <a:cubicBezTo>
                    <a:pt x="104267" y="7493"/>
                    <a:pt x="102108" y="9652"/>
                    <a:pt x="99441" y="9652"/>
                  </a:cubicBezTo>
                  <a:lnTo>
                    <a:pt x="4826" y="9652"/>
                  </a:lnTo>
                  <a:cubicBezTo>
                    <a:pt x="2159" y="9652"/>
                    <a:pt x="0" y="7493"/>
                    <a:pt x="0" y="4826"/>
                  </a:cubicBezTo>
                  <a:cubicBezTo>
                    <a:pt x="0" y="2159"/>
                    <a:pt x="2159" y="0"/>
                    <a:pt x="4826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28" id="28"/>
            <p:cNvSpPr/>
            <p:nvPr/>
          </p:nvSpPr>
          <p:spPr>
            <a:xfrm flipH="false" flipV="false" rot="0">
              <a:off x="500126" y="427228"/>
              <a:ext cx="48646" cy="28829"/>
            </a:xfrm>
            <a:custGeom>
              <a:avLst/>
              <a:gdLst/>
              <a:ahLst/>
              <a:cxnLst/>
              <a:rect r="r" b="b" t="t" l="l"/>
              <a:pathLst>
                <a:path h="28829" w="48646">
                  <a:moveTo>
                    <a:pt x="38862" y="23876"/>
                  </a:moveTo>
                  <a:cubicBezTo>
                    <a:pt x="38862" y="21971"/>
                    <a:pt x="38354" y="20193"/>
                    <a:pt x="37592" y="18415"/>
                  </a:cubicBezTo>
                  <a:cubicBezTo>
                    <a:pt x="36830" y="16637"/>
                    <a:pt x="35814" y="15113"/>
                    <a:pt x="34417" y="13843"/>
                  </a:cubicBezTo>
                  <a:lnTo>
                    <a:pt x="37846" y="10414"/>
                  </a:lnTo>
                  <a:lnTo>
                    <a:pt x="34417" y="13843"/>
                  </a:lnTo>
                  <a:cubicBezTo>
                    <a:pt x="33020" y="12573"/>
                    <a:pt x="31496" y="11557"/>
                    <a:pt x="29718" y="10795"/>
                  </a:cubicBezTo>
                  <a:lnTo>
                    <a:pt x="31496" y="6223"/>
                  </a:lnTo>
                  <a:lnTo>
                    <a:pt x="29718" y="10795"/>
                  </a:lnTo>
                  <a:cubicBezTo>
                    <a:pt x="27940" y="10033"/>
                    <a:pt x="26162" y="9779"/>
                    <a:pt x="24257" y="9779"/>
                  </a:cubicBezTo>
                  <a:cubicBezTo>
                    <a:pt x="22352" y="9779"/>
                    <a:pt x="20574" y="10160"/>
                    <a:pt x="18796" y="10922"/>
                  </a:cubicBezTo>
                  <a:lnTo>
                    <a:pt x="16891" y="6477"/>
                  </a:lnTo>
                  <a:lnTo>
                    <a:pt x="18796" y="10922"/>
                  </a:lnTo>
                  <a:cubicBezTo>
                    <a:pt x="17018" y="11684"/>
                    <a:pt x="15494" y="12700"/>
                    <a:pt x="14097" y="13970"/>
                  </a:cubicBezTo>
                  <a:lnTo>
                    <a:pt x="10668" y="10541"/>
                  </a:lnTo>
                  <a:lnTo>
                    <a:pt x="14097" y="13970"/>
                  </a:lnTo>
                  <a:cubicBezTo>
                    <a:pt x="12700" y="15367"/>
                    <a:pt x="11684" y="16891"/>
                    <a:pt x="10922" y="18542"/>
                  </a:cubicBezTo>
                  <a:lnTo>
                    <a:pt x="6477" y="16637"/>
                  </a:lnTo>
                  <a:lnTo>
                    <a:pt x="10922" y="18542"/>
                  </a:lnTo>
                  <a:cubicBezTo>
                    <a:pt x="10160" y="20320"/>
                    <a:pt x="9779" y="22098"/>
                    <a:pt x="9779" y="24003"/>
                  </a:cubicBezTo>
                  <a:cubicBezTo>
                    <a:pt x="9779" y="26670"/>
                    <a:pt x="7493" y="28829"/>
                    <a:pt x="4826" y="28829"/>
                  </a:cubicBezTo>
                  <a:cubicBezTo>
                    <a:pt x="2159" y="28829"/>
                    <a:pt x="0" y="26543"/>
                    <a:pt x="0" y="23876"/>
                  </a:cubicBezTo>
                  <a:cubicBezTo>
                    <a:pt x="127" y="20701"/>
                    <a:pt x="762" y="17653"/>
                    <a:pt x="2032" y="14732"/>
                  </a:cubicBezTo>
                  <a:cubicBezTo>
                    <a:pt x="3302" y="11811"/>
                    <a:pt x="5080" y="9271"/>
                    <a:pt x="7366" y="6985"/>
                  </a:cubicBezTo>
                  <a:cubicBezTo>
                    <a:pt x="9652" y="4699"/>
                    <a:pt x="12192" y="3048"/>
                    <a:pt x="15113" y="1778"/>
                  </a:cubicBezTo>
                  <a:cubicBezTo>
                    <a:pt x="18034" y="508"/>
                    <a:pt x="21082" y="0"/>
                    <a:pt x="24257" y="0"/>
                  </a:cubicBezTo>
                  <a:lnTo>
                    <a:pt x="24257" y="4826"/>
                  </a:lnTo>
                  <a:lnTo>
                    <a:pt x="24257" y="0"/>
                  </a:lnTo>
                  <a:cubicBezTo>
                    <a:pt x="27432" y="0"/>
                    <a:pt x="30480" y="635"/>
                    <a:pt x="33401" y="1778"/>
                  </a:cubicBezTo>
                  <a:cubicBezTo>
                    <a:pt x="36322" y="2921"/>
                    <a:pt x="38989" y="4699"/>
                    <a:pt x="41275" y="6858"/>
                  </a:cubicBezTo>
                  <a:cubicBezTo>
                    <a:pt x="43561" y="9017"/>
                    <a:pt x="45339" y="11684"/>
                    <a:pt x="46609" y="14605"/>
                  </a:cubicBezTo>
                  <a:lnTo>
                    <a:pt x="42164" y="16510"/>
                  </a:lnTo>
                  <a:lnTo>
                    <a:pt x="46609" y="14605"/>
                  </a:lnTo>
                  <a:cubicBezTo>
                    <a:pt x="47879" y="17526"/>
                    <a:pt x="48514" y="20574"/>
                    <a:pt x="48641" y="23749"/>
                  </a:cubicBezTo>
                  <a:cubicBezTo>
                    <a:pt x="48768" y="26416"/>
                    <a:pt x="46609" y="28702"/>
                    <a:pt x="43942" y="28702"/>
                  </a:cubicBezTo>
                  <a:cubicBezTo>
                    <a:pt x="41275" y="28702"/>
                    <a:pt x="38989" y="26670"/>
                    <a:pt x="38989" y="24003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499999" y="446146"/>
              <a:ext cx="48641" cy="29088"/>
            </a:xfrm>
            <a:custGeom>
              <a:avLst/>
              <a:gdLst/>
              <a:ahLst/>
              <a:cxnLst/>
              <a:rect r="r" b="b" t="t" l="l"/>
              <a:pathLst>
                <a:path h="29088" w="48641">
                  <a:moveTo>
                    <a:pt x="48641" y="4831"/>
                  </a:moveTo>
                  <a:cubicBezTo>
                    <a:pt x="48641" y="8006"/>
                    <a:pt x="48006" y="11181"/>
                    <a:pt x="46736" y="14102"/>
                  </a:cubicBezTo>
                  <a:lnTo>
                    <a:pt x="42291" y="12197"/>
                  </a:lnTo>
                  <a:lnTo>
                    <a:pt x="46736" y="14102"/>
                  </a:lnTo>
                  <a:cubicBezTo>
                    <a:pt x="45466" y="17023"/>
                    <a:pt x="43815" y="19690"/>
                    <a:pt x="41529" y="21976"/>
                  </a:cubicBezTo>
                  <a:cubicBezTo>
                    <a:pt x="39243" y="24262"/>
                    <a:pt x="36703" y="26040"/>
                    <a:pt x="33655" y="27183"/>
                  </a:cubicBezTo>
                  <a:cubicBezTo>
                    <a:pt x="30734" y="28453"/>
                    <a:pt x="27559" y="29088"/>
                    <a:pt x="24384" y="29088"/>
                  </a:cubicBezTo>
                  <a:cubicBezTo>
                    <a:pt x="21209" y="29088"/>
                    <a:pt x="18034" y="28453"/>
                    <a:pt x="15113" y="27310"/>
                  </a:cubicBezTo>
                  <a:cubicBezTo>
                    <a:pt x="12192" y="26040"/>
                    <a:pt x="9525" y="24389"/>
                    <a:pt x="7239" y="22103"/>
                  </a:cubicBezTo>
                  <a:lnTo>
                    <a:pt x="10668" y="18674"/>
                  </a:lnTo>
                  <a:lnTo>
                    <a:pt x="7239" y="22103"/>
                  </a:lnTo>
                  <a:cubicBezTo>
                    <a:pt x="4953" y="19817"/>
                    <a:pt x="3175" y="17277"/>
                    <a:pt x="1905" y="14229"/>
                  </a:cubicBezTo>
                  <a:lnTo>
                    <a:pt x="6350" y="12324"/>
                  </a:lnTo>
                  <a:lnTo>
                    <a:pt x="1905" y="14229"/>
                  </a:lnTo>
                  <a:cubicBezTo>
                    <a:pt x="635" y="11308"/>
                    <a:pt x="0" y="8133"/>
                    <a:pt x="0" y="4958"/>
                  </a:cubicBezTo>
                  <a:cubicBezTo>
                    <a:pt x="0" y="2291"/>
                    <a:pt x="2159" y="132"/>
                    <a:pt x="4826" y="5"/>
                  </a:cubicBezTo>
                  <a:cubicBezTo>
                    <a:pt x="7493" y="-122"/>
                    <a:pt x="9652" y="2164"/>
                    <a:pt x="9779" y="4831"/>
                  </a:cubicBezTo>
                  <a:cubicBezTo>
                    <a:pt x="9779" y="6736"/>
                    <a:pt x="10160" y="8641"/>
                    <a:pt x="10922" y="10419"/>
                  </a:cubicBezTo>
                  <a:cubicBezTo>
                    <a:pt x="11684" y="12197"/>
                    <a:pt x="12700" y="13721"/>
                    <a:pt x="14097" y="15118"/>
                  </a:cubicBezTo>
                  <a:cubicBezTo>
                    <a:pt x="15494" y="16515"/>
                    <a:pt x="17018" y="17531"/>
                    <a:pt x="18796" y="18293"/>
                  </a:cubicBezTo>
                  <a:lnTo>
                    <a:pt x="16891" y="22738"/>
                  </a:lnTo>
                  <a:lnTo>
                    <a:pt x="18796" y="18293"/>
                  </a:lnTo>
                  <a:cubicBezTo>
                    <a:pt x="20574" y="19055"/>
                    <a:pt x="22352" y="19436"/>
                    <a:pt x="24384" y="19436"/>
                  </a:cubicBezTo>
                  <a:lnTo>
                    <a:pt x="24384" y="24262"/>
                  </a:lnTo>
                  <a:lnTo>
                    <a:pt x="24384" y="19436"/>
                  </a:lnTo>
                  <a:cubicBezTo>
                    <a:pt x="26289" y="19436"/>
                    <a:pt x="28194" y="19055"/>
                    <a:pt x="29972" y="18293"/>
                  </a:cubicBezTo>
                  <a:lnTo>
                    <a:pt x="31877" y="22738"/>
                  </a:lnTo>
                  <a:lnTo>
                    <a:pt x="29972" y="18293"/>
                  </a:lnTo>
                  <a:cubicBezTo>
                    <a:pt x="31750" y="17531"/>
                    <a:pt x="33274" y="16515"/>
                    <a:pt x="34671" y="15118"/>
                  </a:cubicBezTo>
                  <a:lnTo>
                    <a:pt x="38100" y="18547"/>
                  </a:lnTo>
                  <a:lnTo>
                    <a:pt x="34671" y="15118"/>
                  </a:lnTo>
                  <a:cubicBezTo>
                    <a:pt x="36068" y="13721"/>
                    <a:pt x="37084" y="12197"/>
                    <a:pt x="37846" y="10419"/>
                  </a:cubicBezTo>
                  <a:cubicBezTo>
                    <a:pt x="38608" y="8641"/>
                    <a:pt x="38989" y="6863"/>
                    <a:pt x="38989" y="4831"/>
                  </a:cubicBezTo>
                  <a:cubicBezTo>
                    <a:pt x="38989" y="2164"/>
                    <a:pt x="41148" y="5"/>
                    <a:pt x="43815" y="5"/>
                  </a:cubicBezTo>
                  <a:cubicBezTo>
                    <a:pt x="46482" y="5"/>
                    <a:pt x="48641" y="2164"/>
                    <a:pt x="48641" y="4831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30" id="30"/>
            <p:cNvSpPr/>
            <p:nvPr/>
          </p:nvSpPr>
          <p:spPr>
            <a:xfrm flipH="false" flipV="false" rot="0">
              <a:off x="364744" y="446151"/>
              <a:ext cx="144907" cy="9779"/>
            </a:xfrm>
            <a:custGeom>
              <a:avLst/>
              <a:gdLst/>
              <a:ahLst/>
              <a:cxnLst/>
              <a:rect r="r" b="b" t="t" l="l"/>
              <a:pathLst>
                <a:path h="9779" w="144907">
                  <a:moveTo>
                    <a:pt x="4826" y="127"/>
                  </a:moveTo>
                  <a:lnTo>
                    <a:pt x="140081" y="0"/>
                  </a:lnTo>
                  <a:cubicBezTo>
                    <a:pt x="142748" y="0"/>
                    <a:pt x="144907" y="2159"/>
                    <a:pt x="144907" y="4826"/>
                  </a:cubicBezTo>
                  <a:cubicBezTo>
                    <a:pt x="144907" y="7493"/>
                    <a:pt x="142748" y="9652"/>
                    <a:pt x="140081" y="9652"/>
                  </a:cubicBezTo>
                  <a:lnTo>
                    <a:pt x="4826" y="9779"/>
                  </a:lnTo>
                  <a:cubicBezTo>
                    <a:pt x="2159" y="9779"/>
                    <a:pt x="0" y="7620"/>
                    <a:pt x="0" y="4953"/>
                  </a:cubicBezTo>
                  <a:cubicBezTo>
                    <a:pt x="0" y="2286"/>
                    <a:pt x="2159" y="127"/>
                    <a:pt x="4826" y="127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31" id="31"/>
            <p:cNvSpPr/>
            <p:nvPr/>
          </p:nvSpPr>
          <p:spPr>
            <a:xfrm flipH="false" flipV="false" rot="0">
              <a:off x="539369" y="446151"/>
              <a:ext cx="53594" cy="9779"/>
            </a:xfrm>
            <a:custGeom>
              <a:avLst/>
              <a:gdLst/>
              <a:ahLst/>
              <a:cxnLst/>
              <a:rect r="r" b="b" t="t" l="l"/>
              <a:pathLst>
                <a:path h="9779" w="53594">
                  <a:moveTo>
                    <a:pt x="48768" y="9779"/>
                  </a:moveTo>
                  <a:lnTo>
                    <a:pt x="4826" y="9652"/>
                  </a:lnTo>
                  <a:cubicBezTo>
                    <a:pt x="2159" y="9652"/>
                    <a:pt x="0" y="7493"/>
                    <a:pt x="0" y="4826"/>
                  </a:cubicBezTo>
                  <a:cubicBezTo>
                    <a:pt x="0" y="2159"/>
                    <a:pt x="2159" y="0"/>
                    <a:pt x="4826" y="0"/>
                  </a:cubicBezTo>
                  <a:lnTo>
                    <a:pt x="48768" y="127"/>
                  </a:lnTo>
                  <a:cubicBezTo>
                    <a:pt x="51435" y="127"/>
                    <a:pt x="53594" y="2286"/>
                    <a:pt x="53594" y="4953"/>
                  </a:cubicBezTo>
                  <a:cubicBezTo>
                    <a:pt x="53594" y="7620"/>
                    <a:pt x="51435" y="9779"/>
                    <a:pt x="48768" y="9779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399923" y="475615"/>
              <a:ext cx="49022" cy="28956"/>
            </a:xfrm>
            <a:custGeom>
              <a:avLst/>
              <a:gdLst/>
              <a:ahLst/>
              <a:cxnLst/>
              <a:rect r="r" b="b" t="t" l="l"/>
              <a:pathLst>
                <a:path h="28956" w="49022">
                  <a:moveTo>
                    <a:pt x="39497" y="24130"/>
                  </a:moveTo>
                  <a:cubicBezTo>
                    <a:pt x="39497" y="22225"/>
                    <a:pt x="39116" y="20320"/>
                    <a:pt x="38227" y="18542"/>
                  </a:cubicBezTo>
                  <a:lnTo>
                    <a:pt x="42672" y="16637"/>
                  </a:lnTo>
                  <a:lnTo>
                    <a:pt x="38227" y="18542"/>
                  </a:lnTo>
                  <a:cubicBezTo>
                    <a:pt x="37465" y="16764"/>
                    <a:pt x="36449" y="15240"/>
                    <a:pt x="35052" y="13843"/>
                  </a:cubicBezTo>
                  <a:cubicBezTo>
                    <a:pt x="33655" y="12446"/>
                    <a:pt x="32131" y="11430"/>
                    <a:pt x="30226" y="10668"/>
                  </a:cubicBezTo>
                  <a:cubicBezTo>
                    <a:pt x="28448" y="9906"/>
                    <a:pt x="26543" y="9525"/>
                    <a:pt x="24638" y="9525"/>
                  </a:cubicBezTo>
                  <a:cubicBezTo>
                    <a:pt x="22733" y="9525"/>
                    <a:pt x="20828" y="9906"/>
                    <a:pt x="19050" y="10668"/>
                  </a:cubicBezTo>
                  <a:cubicBezTo>
                    <a:pt x="17272" y="11430"/>
                    <a:pt x="15621" y="12446"/>
                    <a:pt x="14224" y="13843"/>
                  </a:cubicBezTo>
                  <a:lnTo>
                    <a:pt x="10795" y="10414"/>
                  </a:lnTo>
                  <a:lnTo>
                    <a:pt x="14224" y="13843"/>
                  </a:lnTo>
                  <a:cubicBezTo>
                    <a:pt x="12827" y="15240"/>
                    <a:pt x="11811" y="16764"/>
                    <a:pt x="11049" y="18542"/>
                  </a:cubicBezTo>
                  <a:cubicBezTo>
                    <a:pt x="10287" y="20320"/>
                    <a:pt x="9906" y="22225"/>
                    <a:pt x="9779" y="24130"/>
                  </a:cubicBezTo>
                  <a:cubicBezTo>
                    <a:pt x="9779" y="26797"/>
                    <a:pt x="7493" y="28956"/>
                    <a:pt x="4826" y="28956"/>
                  </a:cubicBezTo>
                  <a:cubicBezTo>
                    <a:pt x="2159" y="28956"/>
                    <a:pt x="0" y="26670"/>
                    <a:pt x="0" y="24003"/>
                  </a:cubicBezTo>
                  <a:cubicBezTo>
                    <a:pt x="127" y="20828"/>
                    <a:pt x="762" y="17653"/>
                    <a:pt x="2032" y="14732"/>
                  </a:cubicBezTo>
                  <a:lnTo>
                    <a:pt x="6477" y="16637"/>
                  </a:lnTo>
                  <a:lnTo>
                    <a:pt x="2032" y="14732"/>
                  </a:lnTo>
                  <a:cubicBezTo>
                    <a:pt x="3302" y="11811"/>
                    <a:pt x="5080" y="9144"/>
                    <a:pt x="7366" y="6985"/>
                  </a:cubicBezTo>
                  <a:cubicBezTo>
                    <a:pt x="9652" y="4826"/>
                    <a:pt x="12319" y="3048"/>
                    <a:pt x="15240" y="1778"/>
                  </a:cubicBezTo>
                  <a:lnTo>
                    <a:pt x="17018" y="6223"/>
                  </a:lnTo>
                  <a:lnTo>
                    <a:pt x="15240" y="1778"/>
                  </a:lnTo>
                  <a:cubicBezTo>
                    <a:pt x="18161" y="508"/>
                    <a:pt x="21336" y="0"/>
                    <a:pt x="24511" y="0"/>
                  </a:cubicBezTo>
                  <a:lnTo>
                    <a:pt x="24511" y="4826"/>
                  </a:lnTo>
                  <a:lnTo>
                    <a:pt x="24511" y="0"/>
                  </a:lnTo>
                  <a:cubicBezTo>
                    <a:pt x="27686" y="0"/>
                    <a:pt x="30861" y="635"/>
                    <a:pt x="33782" y="1778"/>
                  </a:cubicBezTo>
                  <a:lnTo>
                    <a:pt x="31877" y="6223"/>
                  </a:lnTo>
                  <a:lnTo>
                    <a:pt x="33782" y="1778"/>
                  </a:lnTo>
                  <a:cubicBezTo>
                    <a:pt x="36703" y="3048"/>
                    <a:pt x="39370" y="4699"/>
                    <a:pt x="41656" y="6985"/>
                  </a:cubicBezTo>
                  <a:lnTo>
                    <a:pt x="38227" y="10414"/>
                  </a:lnTo>
                  <a:lnTo>
                    <a:pt x="41656" y="6985"/>
                  </a:lnTo>
                  <a:cubicBezTo>
                    <a:pt x="43942" y="9271"/>
                    <a:pt x="45720" y="11811"/>
                    <a:pt x="46990" y="14732"/>
                  </a:cubicBezTo>
                  <a:cubicBezTo>
                    <a:pt x="48260" y="17653"/>
                    <a:pt x="48895" y="20828"/>
                    <a:pt x="49022" y="24003"/>
                  </a:cubicBezTo>
                  <a:cubicBezTo>
                    <a:pt x="49022" y="26670"/>
                    <a:pt x="46990" y="28956"/>
                    <a:pt x="44196" y="28956"/>
                  </a:cubicBezTo>
                  <a:cubicBezTo>
                    <a:pt x="41402" y="28956"/>
                    <a:pt x="39243" y="26924"/>
                    <a:pt x="39243" y="2413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33" id="33"/>
            <p:cNvSpPr/>
            <p:nvPr/>
          </p:nvSpPr>
          <p:spPr>
            <a:xfrm flipH="false" flipV="false" rot="0">
              <a:off x="400431" y="494665"/>
              <a:ext cx="49022" cy="29210"/>
            </a:xfrm>
            <a:custGeom>
              <a:avLst/>
              <a:gdLst/>
              <a:ahLst/>
              <a:cxnLst/>
              <a:rect r="r" b="b" t="t" l="l"/>
              <a:pathLst>
                <a:path h="29210" w="49022">
                  <a:moveTo>
                    <a:pt x="48768" y="5080"/>
                  </a:moveTo>
                  <a:cubicBezTo>
                    <a:pt x="48768" y="8255"/>
                    <a:pt x="48133" y="11430"/>
                    <a:pt x="46863" y="14351"/>
                  </a:cubicBezTo>
                  <a:lnTo>
                    <a:pt x="42418" y="12446"/>
                  </a:lnTo>
                  <a:lnTo>
                    <a:pt x="46863" y="14351"/>
                  </a:lnTo>
                  <a:cubicBezTo>
                    <a:pt x="45593" y="17272"/>
                    <a:pt x="43815" y="19939"/>
                    <a:pt x="41529" y="22225"/>
                  </a:cubicBezTo>
                  <a:lnTo>
                    <a:pt x="38100" y="18796"/>
                  </a:lnTo>
                  <a:lnTo>
                    <a:pt x="41529" y="22225"/>
                  </a:lnTo>
                  <a:cubicBezTo>
                    <a:pt x="39243" y="24511"/>
                    <a:pt x="36576" y="26289"/>
                    <a:pt x="33655" y="27432"/>
                  </a:cubicBezTo>
                  <a:cubicBezTo>
                    <a:pt x="30607" y="28702"/>
                    <a:pt x="27559" y="29210"/>
                    <a:pt x="24384" y="29210"/>
                  </a:cubicBezTo>
                  <a:cubicBezTo>
                    <a:pt x="21209" y="29210"/>
                    <a:pt x="18034" y="28575"/>
                    <a:pt x="15113" y="27305"/>
                  </a:cubicBezTo>
                  <a:cubicBezTo>
                    <a:pt x="12192" y="26035"/>
                    <a:pt x="9525" y="24257"/>
                    <a:pt x="7239" y="22098"/>
                  </a:cubicBezTo>
                  <a:cubicBezTo>
                    <a:pt x="4953" y="19812"/>
                    <a:pt x="3175" y="17145"/>
                    <a:pt x="1905" y="14224"/>
                  </a:cubicBezTo>
                  <a:lnTo>
                    <a:pt x="6350" y="12319"/>
                  </a:lnTo>
                  <a:lnTo>
                    <a:pt x="1905" y="14224"/>
                  </a:lnTo>
                  <a:cubicBezTo>
                    <a:pt x="635" y="11303"/>
                    <a:pt x="0" y="8128"/>
                    <a:pt x="0" y="4953"/>
                  </a:cubicBezTo>
                  <a:cubicBezTo>
                    <a:pt x="0" y="2286"/>
                    <a:pt x="2159" y="0"/>
                    <a:pt x="4826" y="0"/>
                  </a:cubicBezTo>
                  <a:cubicBezTo>
                    <a:pt x="7493" y="0"/>
                    <a:pt x="9779" y="2159"/>
                    <a:pt x="9779" y="4826"/>
                  </a:cubicBezTo>
                  <a:cubicBezTo>
                    <a:pt x="9779" y="6731"/>
                    <a:pt x="10160" y="8636"/>
                    <a:pt x="10922" y="10414"/>
                  </a:cubicBezTo>
                  <a:cubicBezTo>
                    <a:pt x="11684" y="12192"/>
                    <a:pt x="12700" y="13843"/>
                    <a:pt x="14097" y="15113"/>
                  </a:cubicBezTo>
                  <a:lnTo>
                    <a:pt x="10668" y="18542"/>
                  </a:lnTo>
                  <a:lnTo>
                    <a:pt x="14097" y="15113"/>
                  </a:lnTo>
                  <a:cubicBezTo>
                    <a:pt x="15494" y="16510"/>
                    <a:pt x="17018" y="17526"/>
                    <a:pt x="18923" y="18288"/>
                  </a:cubicBezTo>
                  <a:lnTo>
                    <a:pt x="17018" y="22733"/>
                  </a:lnTo>
                  <a:lnTo>
                    <a:pt x="18923" y="18288"/>
                  </a:lnTo>
                  <a:cubicBezTo>
                    <a:pt x="20701" y="19050"/>
                    <a:pt x="22606" y="19431"/>
                    <a:pt x="24511" y="19431"/>
                  </a:cubicBezTo>
                  <a:lnTo>
                    <a:pt x="24511" y="24257"/>
                  </a:lnTo>
                  <a:lnTo>
                    <a:pt x="24511" y="19431"/>
                  </a:lnTo>
                  <a:cubicBezTo>
                    <a:pt x="26416" y="19431"/>
                    <a:pt x="28321" y="19050"/>
                    <a:pt x="30099" y="18288"/>
                  </a:cubicBezTo>
                  <a:lnTo>
                    <a:pt x="32004" y="22733"/>
                  </a:lnTo>
                  <a:lnTo>
                    <a:pt x="30099" y="18288"/>
                  </a:lnTo>
                  <a:cubicBezTo>
                    <a:pt x="31877" y="17526"/>
                    <a:pt x="33528" y="16510"/>
                    <a:pt x="34925" y="15113"/>
                  </a:cubicBezTo>
                  <a:cubicBezTo>
                    <a:pt x="36322" y="13716"/>
                    <a:pt x="37338" y="12192"/>
                    <a:pt x="38100" y="10414"/>
                  </a:cubicBezTo>
                  <a:cubicBezTo>
                    <a:pt x="38862" y="8636"/>
                    <a:pt x="39243" y="6731"/>
                    <a:pt x="39243" y="4826"/>
                  </a:cubicBezTo>
                  <a:cubicBezTo>
                    <a:pt x="39243" y="2159"/>
                    <a:pt x="41529" y="0"/>
                    <a:pt x="44196" y="0"/>
                  </a:cubicBezTo>
                  <a:cubicBezTo>
                    <a:pt x="46863" y="0"/>
                    <a:pt x="49022" y="2286"/>
                    <a:pt x="49022" y="4953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34" id="34"/>
            <p:cNvSpPr/>
            <p:nvPr/>
          </p:nvSpPr>
          <p:spPr>
            <a:xfrm flipH="false" flipV="false" rot="0">
              <a:off x="363474" y="494792"/>
              <a:ext cx="46228" cy="9906"/>
            </a:xfrm>
            <a:custGeom>
              <a:avLst/>
              <a:gdLst/>
              <a:ahLst/>
              <a:cxnLst/>
              <a:rect r="r" b="b" t="t" l="l"/>
              <a:pathLst>
                <a:path h="9906" w="46228">
                  <a:moveTo>
                    <a:pt x="4826" y="127"/>
                  </a:moveTo>
                  <a:lnTo>
                    <a:pt x="41402" y="0"/>
                  </a:lnTo>
                  <a:cubicBezTo>
                    <a:pt x="44069" y="0"/>
                    <a:pt x="46228" y="2159"/>
                    <a:pt x="46228" y="4826"/>
                  </a:cubicBezTo>
                  <a:cubicBezTo>
                    <a:pt x="46228" y="7493"/>
                    <a:pt x="44069" y="9652"/>
                    <a:pt x="41402" y="9652"/>
                  </a:cubicBezTo>
                  <a:lnTo>
                    <a:pt x="4826" y="9906"/>
                  </a:lnTo>
                  <a:cubicBezTo>
                    <a:pt x="2159" y="9906"/>
                    <a:pt x="0" y="7747"/>
                    <a:pt x="0" y="5080"/>
                  </a:cubicBezTo>
                  <a:cubicBezTo>
                    <a:pt x="0" y="2413"/>
                    <a:pt x="2159" y="254"/>
                    <a:pt x="4826" y="254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35" id="35"/>
            <p:cNvSpPr/>
            <p:nvPr/>
          </p:nvSpPr>
          <p:spPr>
            <a:xfrm flipH="false" flipV="false" rot="0">
              <a:off x="439801" y="494792"/>
              <a:ext cx="153162" cy="9779"/>
            </a:xfrm>
            <a:custGeom>
              <a:avLst/>
              <a:gdLst/>
              <a:ahLst/>
              <a:cxnLst/>
              <a:rect r="r" b="b" t="t" l="l"/>
              <a:pathLst>
                <a:path h="9779" w="153162">
                  <a:moveTo>
                    <a:pt x="4826" y="0"/>
                  </a:moveTo>
                  <a:lnTo>
                    <a:pt x="148336" y="127"/>
                  </a:lnTo>
                  <a:cubicBezTo>
                    <a:pt x="151003" y="127"/>
                    <a:pt x="153162" y="2286"/>
                    <a:pt x="153162" y="4953"/>
                  </a:cubicBezTo>
                  <a:cubicBezTo>
                    <a:pt x="153162" y="7620"/>
                    <a:pt x="151003" y="9779"/>
                    <a:pt x="148336" y="9779"/>
                  </a:cubicBezTo>
                  <a:lnTo>
                    <a:pt x="4826" y="9652"/>
                  </a:lnTo>
                  <a:cubicBezTo>
                    <a:pt x="2159" y="9652"/>
                    <a:pt x="0" y="7493"/>
                    <a:pt x="0" y="4826"/>
                  </a:cubicBezTo>
                  <a:cubicBezTo>
                    <a:pt x="0" y="2159"/>
                    <a:pt x="2159" y="0"/>
                    <a:pt x="4826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36" id="36"/>
            <p:cNvSpPr/>
            <p:nvPr/>
          </p:nvSpPr>
          <p:spPr>
            <a:xfrm flipH="false" flipV="false" rot="0">
              <a:off x="563748" y="572384"/>
              <a:ext cx="11568" cy="9663"/>
            </a:xfrm>
            <a:custGeom>
              <a:avLst/>
              <a:gdLst/>
              <a:ahLst/>
              <a:cxnLst/>
              <a:rect r="r" b="b" t="t" l="l"/>
              <a:pathLst>
                <a:path h="9663" w="11568">
                  <a:moveTo>
                    <a:pt x="4958" y="5"/>
                  </a:moveTo>
                  <a:lnTo>
                    <a:pt x="6863" y="5"/>
                  </a:lnTo>
                  <a:cubicBezTo>
                    <a:pt x="9530" y="132"/>
                    <a:pt x="11689" y="2291"/>
                    <a:pt x="11562" y="4958"/>
                  </a:cubicBezTo>
                  <a:cubicBezTo>
                    <a:pt x="11435" y="7625"/>
                    <a:pt x="9276" y="9784"/>
                    <a:pt x="6609" y="9657"/>
                  </a:cubicBezTo>
                  <a:lnTo>
                    <a:pt x="4704" y="9657"/>
                  </a:lnTo>
                  <a:cubicBezTo>
                    <a:pt x="2037" y="9530"/>
                    <a:pt x="-122" y="7371"/>
                    <a:pt x="5" y="4704"/>
                  </a:cubicBezTo>
                  <a:cubicBezTo>
                    <a:pt x="132" y="2037"/>
                    <a:pt x="2291" y="-122"/>
                    <a:pt x="4958" y="5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37" id="37"/>
          <p:cNvGrpSpPr/>
          <p:nvPr/>
        </p:nvGrpSpPr>
        <p:grpSpPr>
          <a:xfrm rot="0">
            <a:off x="9179501" y="2715737"/>
            <a:ext cx="8282971" cy="3215798"/>
            <a:chOff x="0" y="0"/>
            <a:chExt cx="5184775" cy="2012950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68326" y="68453"/>
              <a:ext cx="5047996" cy="1876044"/>
            </a:xfrm>
            <a:custGeom>
              <a:avLst/>
              <a:gdLst/>
              <a:ahLst/>
              <a:cxnLst/>
              <a:rect r="r" b="b" t="t" l="l"/>
              <a:pathLst>
                <a:path h="1876044" w="5047996">
                  <a:moveTo>
                    <a:pt x="0" y="1823974"/>
                  </a:moveTo>
                  <a:lnTo>
                    <a:pt x="0" y="52070"/>
                  </a:lnTo>
                  <a:cubicBezTo>
                    <a:pt x="0" y="48641"/>
                    <a:pt x="381" y="45212"/>
                    <a:pt x="1016" y="41910"/>
                  </a:cubicBezTo>
                  <a:cubicBezTo>
                    <a:pt x="1651" y="38608"/>
                    <a:pt x="2667" y="35306"/>
                    <a:pt x="3937" y="32131"/>
                  </a:cubicBezTo>
                  <a:cubicBezTo>
                    <a:pt x="5207" y="28956"/>
                    <a:pt x="6858" y="25908"/>
                    <a:pt x="8763" y="23114"/>
                  </a:cubicBezTo>
                  <a:cubicBezTo>
                    <a:pt x="10668" y="20320"/>
                    <a:pt x="12827" y="17653"/>
                    <a:pt x="15240" y="15240"/>
                  </a:cubicBezTo>
                  <a:cubicBezTo>
                    <a:pt x="17653" y="12827"/>
                    <a:pt x="20320" y="10668"/>
                    <a:pt x="23114" y="8763"/>
                  </a:cubicBezTo>
                  <a:cubicBezTo>
                    <a:pt x="25908" y="6858"/>
                    <a:pt x="28956" y="5207"/>
                    <a:pt x="32131" y="3937"/>
                  </a:cubicBezTo>
                  <a:cubicBezTo>
                    <a:pt x="35306" y="2667"/>
                    <a:pt x="38608" y="1651"/>
                    <a:pt x="41910" y="1016"/>
                  </a:cubicBezTo>
                  <a:cubicBezTo>
                    <a:pt x="45212" y="381"/>
                    <a:pt x="48641" y="0"/>
                    <a:pt x="52070" y="0"/>
                  </a:cubicBezTo>
                  <a:lnTo>
                    <a:pt x="4995926" y="0"/>
                  </a:lnTo>
                  <a:cubicBezTo>
                    <a:pt x="4999355" y="0"/>
                    <a:pt x="5002784" y="381"/>
                    <a:pt x="5006086" y="1016"/>
                  </a:cubicBezTo>
                  <a:cubicBezTo>
                    <a:pt x="5009388" y="1651"/>
                    <a:pt x="5012690" y="2667"/>
                    <a:pt x="5015865" y="3937"/>
                  </a:cubicBezTo>
                  <a:cubicBezTo>
                    <a:pt x="5019040" y="5207"/>
                    <a:pt x="5022088" y="6858"/>
                    <a:pt x="5024882" y="8763"/>
                  </a:cubicBezTo>
                  <a:cubicBezTo>
                    <a:pt x="5027676" y="10668"/>
                    <a:pt x="5030343" y="12827"/>
                    <a:pt x="5032756" y="15240"/>
                  </a:cubicBezTo>
                  <a:cubicBezTo>
                    <a:pt x="5035169" y="17653"/>
                    <a:pt x="5037328" y="20320"/>
                    <a:pt x="5039233" y="23114"/>
                  </a:cubicBezTo>
                  <a:cubicBezTo>
                    <a:pt x="5041138" y="25908"/>
                    <a:pt x="5042789" y="28956"/>
                    <a:pt x="5044059" y="32131"/>
                  </a:cubicBezTo>
                  <a:cubicBezTo>
                    <a:pt x="5045329" y="35306"/>
                    <a:pt x="5046345" y="38608"/>
                    <a:pt x="5046980" y="41910"/>
                  </a:cubicBezTo>
                  <a:cubicBezTo>
                    <a:pt x="5047615" y="45212"/>
                    <a:pt x="5047996" y="48641"/>
                    <a:pt x="5047996" y="52070"/>
                  </a:cubicBezTo>
                  <a:lnTo>
                    <a:pt x="5047996" y="1823974"/>
                  </a:lnTo>
                  <a:cubicBezTo>
                    <a:pt x="5047996" y="1827403"/>
                    <a:pt x="5047615" y="1830832"/>
                    <a:pt x="5046980" y="1834134"/>
                  </a:cubicBezTo>
                  <a:cubicBezTo>
                    <a:pt x="5046345" y="1837436"/>
                    <a:pt x="5045329" y="1840738"/>
                    <a:pt x="5044059" y="1843913"/>
                  </a:cubicBezTo>
                  <a:cubicBezTo>
                    <a:pt x="5042789" y="1847088"/>
                    <a:pt x="5041138" y="1850136"/>
                    <a:pt x="5039233" y="1852930"/>
                  </a:cubicBezTo>
                  <a:cubicBezTo>
                    <a:pt x="5037328" y="1855724"/>
                    <a:pt x="5035169" y="1858391"/>
                    <a:pt x="5032756" y="1860804"/>
                  </a:cubicBezTo>
                  <a:cubicBezTo>
                    <a:pt x="5030343" y="1863217"/>
                    <a:pt x="5027676" y="1865376"/>
                    <a:pt x="5024882" y="1867281"/>
                  </a:cubicBezTo>
                  <a:cubicBezTo>
                    <a:pt x="5022088" y="1869186"/>
                    <a:pt x="5019040" y="1870837"/>
                    <a:pt x="5015865" y="1872107"/>
                  </a:cubicBezTo>
                  <a:cubicBezTo>
                    <a:pt x="5012690" y="1873377"/>
                    <a:pt x="5009388" y="1874393"/>
                    <a:pt x="5006086" y="1875028"/>
                  </a:cubicBezTo>
                  <a:cubicBezTo>
                    <a:pt x="5002784" y="1875663"/>
                    <a:pt x="4999355" y="1876044"/>
                    <a:pt x="4995926" y="1876044"/>
                  </a:cubicBezTo>
                  <a:lnTo>
                    <a:pt x="52197" y="1876044"/>
                  </a:lnTo>
                  <a:cubicBezTo>
                    <a:pt x="48768" y="1876044"/>
                    <a:pt x="45339" y="1875663"/>
                    <a:pt x="42037" y="1875028"/>
                  </a:cubicBezTo>
                  <a:cubicBezTo>
                    <a:pt x="38735" y="1874393"/>
                    <a:pt x="35433" y="1873377"/>
                    <a:pt x="32258" y="1872107"/>
                  </a:cubicBezTo>
                  <a:cubicBezTo>
                    <a:pt x="29083" y="1870837"/>
                    <a:pt x="26035" y="1869186"/>
                    <a:pt x="23241" y="1867281"/>
                  </a:cubicBezTo>
                  <a:cubicBezTo>
                    <a:pt x="20447" y="1865376"/>
                    <a:pt x="17780" y="1863217"/>
                    <a:pt x="15367" y="1860804"/>
                  </a:cubicBezTo>
                  <a:cubicBezTo>
                    <a:pt x="12954" y="1858391"/>
                    <a:pt x="10795" y="1855724"/>
                    <a:pt x="8890" y="1852930"/>
                  </a:cubicBezTo>
                  <a:cubicBezTo>
                    <a:pt x="6985" y="1850136"/>
                    <a:pt x="5334" y="1847088"/>
                    <a:pt x="4064" y="1843913"/>
                  </a:cubicBezTo>
                  <a:cubicBezTo>
                    <a:pt x="2794" y="1840738"/>
                    <a:pt x="1778" y="1837436"/>
                    <a:pt x="1143" y="1834134"/>
                  </a:cubicBezTo>
                  <a:cubicBezTo>
                    <a:pt x="508" y="1830832"/>
                    <a:pt x="127" y="1827403"/>
                    <a:pt x="127" y="1823974"/>
                  </a:cubicBezTo>
                  <a:close/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39" id="39"/>
            <p:cNvSpPr/>
            <p:nvPr/>
          </p:nvSpPr>
          <p:spPr>
            <a:xfrm flipH="false" flipV="false" rot="0">
              <a:off x="63373" y="63373"/>
              <a:ext cx="5058029" cy="1886204"/>
            </a:xfrm>
            <a:custGeom>
              <a:avLst/>
              <a:gdLst/>
              <a:ahLst/>
              <a:cxnLst/>
              <a:rect r="r" b="b" t="t" l="l"/>
              <a:pathLst>
                <a:path h="1886204" w="5058029">
                  <a:moveTo>
                    <a:pt x="127" y="1829054"/>
                  </a:moveTo>
                  <a:lnTo>
                    <a:pt x="127" y="57150"/>
                  </a:lnTo>
                  <a:lnTo>
                    <a:pt x="4953" y="57150"/>
                  </a:lnTo>
                  <a:lnTo>
                    <a:pt x="127" y="57150"/>
                  </a:lnTo>
                  <a:cubicBezTo>
                    <a:pt x="127" y="53467"/>
                    <a:pt x="508" y="49657"/>
                    <a:pt x="1270" y="45974"/>
                  </a:cubicBezTo>
                  <a:lnTo>
                    <a:pt x="5969" y="46863"/>
                  </a:lnTo>
                  <a:lnTo>
                    <a:pt x="1270" y="45974"/>
                  </a:lnTo>
                  <a:cubicBezTo>
                    <a:pt x="2032" y="42291"/>
                    <a:pt x="3048" y="38735"/>
                    <a:pt x="4572" y="35306"/>
                  </a:cubicBezTo>
                  <a:lnTo>
                    <a:pt x="9017" y="37084"/>
                  </a:lnTo>
                  <a:lnTo>
                    <a:pt x="4572" y="35306"/>
                  </a:lnTo>
                  <a:cubicBezTo>
                    <a:pt x="5969" y="31877"/>
                    <a:pt x="7747" y="28575"/>
                    <a:pt x="9779" y="25400"/>
                  </a:cubicBezTo>
                  <a:cubicBezTo>
                    <a:pt x="11811" y="22352"/>
                    <a:pt x="14224" y="19431"/>
                    <a:pt x="16891" y="16764"/>
                  </a:cubicBezTo>
                  <a:lnTo>
                    <a:pt x="20320" y="20193"/>
                  </a:lnTo>
                  <a:lnTo>
                    <a:pt x="16891" y="16764"/>
                  </a:lnTo>
                  <a:cubicBezTo>
                    <a:pt x="19558" y="14097"/>
                    <a:pt x="22479" y="11811"/>
                    <a:pt x="25527" y="9652"/>
                  </a:cubicBezTo>
                  <a:lnTo>
                    <a:pt x="28194" y="13589"/>
                  </a:lnTo>
                  <a:lnTo>
                    <a:pt x="25527" y="9652"/>
                  </a:lnTo>
                  <a:cubicBezTo>
                    <a:pt x="28702" y="7620"/>
                    <a:pt x="31877" y="5842"/>
                    <a:pt x="35433" y="4445"/>
                  </a:cubicBezTo>
                  <a:cubicBezTo>
                    <a:pt x="38862" y="3048"/>
                    <a:pt x="42418" y="1905"/>
                    <a:pt x="46101" y="1143"/>
                  </a:cubicBezTo>
                  <a:lnTo>
                    <a:pt x="46990" y="5842"/>
                  </a:lnTo>
                  <a:lnTo>
                    <a:pt x="46101" y="1143"/>
                  </a:lnTo>
                  <a:cubicBezTo>
                    <a:pt x="49784" y="381"/>
                    <a:pt x="53467" y="0"/>
                    <a:pt x="57277" y="0"/>
                  </a:cubicBezTo>
                  <a:lnTo>
                    <a:pt x="57277" y="4826"/>
                  </a:lnTo>
                  <a:lnTo>
                    <a:pt x="57277" y="127"/>
                  </a:lnTo>
                  <a:lnTo>
                    <a:pt x="5000879" y="127"/>
                  </a:lnTo>
                  <a:lnTo>
                    <a:pt x="5000879" y="4953"/>
                  </a:lnTo>
                  <a:lnTo>
                    <a:pt x="5000879" y="127"/>
                  </a:lnTo>
                  <a:cubicBezTo>
                    <a:pt x="5004562" y="127"/>
                    <a:pt x="5008372" y="508"/>
                    <a:pt x="5012055" y="1270"/>
                  </a:cubicBezTo>
                  <a:cubicBezTo>
                    <a:pt x="5015738" y="2032"/>
                    <a:pt x="5019294" y="3048"/>
                    <a:pt x="5022723" y="4572"/>
                  </a:cubicBezTo>
                  <a:cubicBezTo>
                    <a:pt x="5026152" y="5969"/>
                    <a:pt x="5029454" y="7747"/>
                    <a:pt x="5032629" y="9779"/>
                  </a:cubicBezTo>
                  <a:cubicBezTo>
                    <a:pt x="5035677" y="11811"/>
                    <a:pt x="5038598" y="14224"/>
                    <a:pt x="5041265" y="16891"/>
                  </a:cubicBezTo>
                  <a:lnTo>
                    <a:pt x="5037836" y="20320"/>
                  </a:lnTo>
                  <a:lnTo>
                    <a:pt x="5041265" y="16891"/>
                  </a:lnTo>
                  <a:cubicBezTo>
                    <a:pt x="5043932" y="19558"/>
                    <a:pt x="5046218" y="22479"/>
                    <a:pt x="5048377" y="25527"/>
                  </a:cubicBezTo>
                  <a:cubicBezTo>
                    <a:pt x="5050409" y="28702"/>
                    <a:pt x="5052187" y="31877"/>
                    <a:pt x="5053584" y="35433"/>
                  </a:cubicBezTo>
                  <a:lnTo>
                    <a:pt x="5049139" y="37211"/>
                  </a:lnTo>
                  <a:lnTo>
                    <a:pt x="5053584" y="35433"/>
                  </a:lnTo>
                  <a:cubicBezTo>
                    <a:pt x="5054981" y="38862"/>
                    <a:pt x="5056124" y="42418"/>
                    <a:pt x="5056886" y="46101"/>
                  </a:cubicBezTo>
                  <a:cubicBezTo>
                    <a:pt x="5057648" y="49784"/>
                    <a:pt x="5058029" y="53467"/>
                    <a:pt x="5058029" y="57277"/>
                  </a:cubicBezTo>
                  <a:lnTo>
                    <a:pt x="5058029" y="1829054"/>
                  </a:lnTo>
                  <a:cubicBezTo>
                    <a:pt x="5058029" y="1832737"/>
                    <a:pt x="5057648" y="1836547"/>
                    <a:pt x="5056886" y="1840230"/>
                  </a:cubicBezTo>
                  <a:cubicBezTo>
                    <a:pt x="5056124" y="1843913"/>
                    <a:pt x="5055108" y="1847469"/>
                    <a:pt x="5053584" y="1850898"/>
                  </a:cubicBezTo>
                  <a:lnTo>
                    <a:pt x="5049139" y="1849120"/>
                  </a:lnTo>
                  <a:lnTo>
                    <a:pt x="5053584" y="1850898"/>
                  </a:lnTo>
                  <a:cubicBezTo>
                    <a:pt x="5052187" y="1854327"/>
                    <a:pt x="5050409" y="1857629"/>
                    <a:pt x="5048377" y="1860804"/>
                  </a:cubicBezTo>
                  <a:lnTo>
                    <a:pt x="5044440" y="1858137"/>
                  </a:lnTo>
                  <a:lnTo>
                    <a:pt x="5048377" y="1860804"/>
                  </a:lnTo>
                  <a:cubicBezTo>
                    <a:pt x="5046345" y="1863852"/>
                    <a:pt x="5043932" y="1866773"/>
                    <a:pt x="5041265" y="1869440"/>
                  </a:cubicBezTo>
                  <a:lnTo>
                    <a:pt x="5037836" y="1866011"/>
                  </a:lnTo>
                  <a:lnTo>
                    <a:pt x="5041265" y="1869440"/>
                  </a:lnTo>
                  <a:cubicBezTo>
                    <a:pt x="5038598" y="1872107"/>
                    <a:pt x="5035677" y="1874393"/>
                    <a:pt x="5032629" y="1876552"/>
                  </a:cubicBezTo>
                  <a:cubicBezTo>
                    <a:pt x="5029454" y="1878584"/>
                    <a:pt x="5026279" y="1880362"/>
                    <a:pt x="5022723" y="1881759"/>
                  </a:cubicBezTo>
                  <a:cubicBezTo>
                    <a:pt x="5019294" y="1883156"/>
                    <a:pt x="5015738" y="1884299"/>
                    <a:pt x="5012055" y="1885061"/>
                  </a:cubicBezTo>
                  <a:lnTo>
                    <a:pt x="5011166" y="1880362"/>
                  </a:lnTo>
                  <a:lnTo>
                    <a:pt x="5012055" y="1885061"/>
                  </a:lnTo>
                  <a:cubicBezTo>
                    <a:pt x="5008372" y="1885823"/>
                    <a:pt x="5004689" y="1886204"/>
                    <a:pt x="5000879" y="1886204"/>
                  </a:cubicBezTo>
                  <a:lnTo>
                    <a:pt x="5000879" y="1881378"/>
                  </a:lnTo>
                  <a:lnTo>
                    <a:pt x="5000879" y="1886204"/>
                  </a:lnTo>
                  <a:lnTo>
                    <a:pt x="57150" y="1886204"/>
                  </a:lnTo>
                  <a:lnTo>
                    <a:pt x="57150" y="1881378"/>
                  </a:lnTo>
                  <a:lnTo>
                    <a:pt x="57150" y="1886204"/>
                  </a:lnTo>
                  <a:cubicBezTo>
                    <a:pt x="53467" y="1886204"/>
                    <a:pt x="49657" y="1885823"/>
                    <a:pt x="45974" y="1885061"/>
                  </a:cubicBezTo>
                  <a:lnTo>
                    <a:pt x="46863" y="1880362"/>
                  </a:lnTo>
                  <a:lnTo>
                    <a:pt x="45974" y="1885061"/>
                  </a:lnTo>
                  <a:cubicBezTo>
                    <a:pt x="42291" y="1884299"/>
                    <a:pt x="38735" y="1883283"/>
                    <a:pt x="35306" y="1881759"/>
                  </a:cubicBezTo>
                  <a:cubicBezTo>
                    <a:pt x="31877" y="1880362"/>
                    <a:pt x="28575" y="1878584"/>
                    <a:pt x="25400" y="1876552"/>
                  </a:cubicBezTo>
                  <a:cubicBezTo>
                    <a:pt x="22352" y="1874520"/>
                    <a:pt x="19431" y="1872107"/>
                    <a:pt x="16764" y="1869440"/>
                  </a:cubicBezTo>
                  <a:lnTo>
                    <a:pt x="20193" y="1866011"/>
                  </a:lnTo>
                  <a:lnTo>
                    <a:pt x="16764" y="1869440"/>
                  </a:lnTo>
                  <a:cubicBezTo>
                    <a:pt x="14097" y="1866773"/>
                    <a:pt x="11811" y="1863852"/>
                    <a:pt x="9652" y="1860804"/>
                  </a:cubicBezTo>
                  <a:cubicBezTo>
                    <a:pt x="7620" y="1857629"/>
                    <a:pt x="5842" y="1854454"/>
                    <a:pt x="4445" y="1850898"/>
                  </a:cubicBezTo>
                  <a:lnTo>
                    <a:pt x="8890" y="1849120"/>
                  </a:lnTo>
                  <a:lnTo>
                    <a:pt x="4445" y="1850898"/>
                  </a:lnTo>
                  <a:cubicBezTo>
                    <a:pt x="3048" y="1847469"/>
                    <a:pt x="1905" y="1843913"/>
                    <a:pt x="1143" y="1840230"/>
                  </a:cubicBezTo>
                  <a:lnTo>
                    <a:pt x="5842" y="1839341"/>
                  </a:lnTo>
                  <a:lnTo>
                    <a:pt x="1143" y="1840230"/>
                  </a:lnTo>
                  <a:cubicBezTo>
                    <a:pt x="381" y="1836547"/>
                    <a:pt x="0" y="1832864"/>
                    <a:pt x="0" y="1829054"/>
                  </a:cubicBezTo>
                  <a:lnTo>
                    <a:pt x="4699" y="1829054"/>
                  </a:lnTo>
                  <a:lnTo>
                    <a:pt x="127" y="1829054"/>
                  </a:lnTo>
                  <a:moveTo>
                    <a:pt x="9652" y="1829054"/>
                  </a:moveTo>
                  <a:cubicBezTo>
                    <a:pt x="9652" y="1832229"/>
                    <a:pt x="9906" y="1835277"/>
                    <a:pt x="10541" y="1838325"/>
                  </a:cubicBezTo>
                  <a:cubicBezTo>
                    <a:pt x="11176" y="1841373"/>
                    <a:pt x="12065" y="1844294"/>
                    <a:pt x="13208" y="1847215"/>
                  </a:cubicBezTo>
                  <a:cubicBezTo>
                    <a:pt x="14351" y="1850136"/>
                    <a:pt x="15875" y="1852803"/>
                    <a:pt x="17653" y="1855470"/>
                  </a:cubicBezTo>
                  <a:lnTo>
                    <a:pt x="13716" y="1858137"/>
                  </a:lnTo>
                  <a:lnTo>
                    <a:pt x="17653" y="1855470"/>
                  </a:lnTo>
                  <a:cubicBezTo>
                    <a:pt x="19431" y="1858010"/>
                    <a:pt x="21336" y="1860423"/>
                    <a:pt x="23622" y="1862709"/>
                  </a:cubicBezTo>
                  <a:cubicBezTo>
                    <a:pt x="25781" y="1864868"/>
                    <a:pt x="28194" y="1866900"/>
                    <a:pt x="30861" y="1868551"/>
                  </a:cubicBezTo>
                  <a:lnTo>
                    <a:pt x="28194" y="1872488"/>
                  </a:lnTo>
                  <a:lnTo>
                    <a:pt x="30861" y="1868551"/>
                  </a:lnTo>
                  <a:cubicBezTo>
                    <a:pt x="33401" y="1870329"/>
                    <a:pt x="36195" y="1871726"/>
                    <a:pt x="39116" y="1872996"/>
                  </a:cubicBezTo>
                  <a:lnTo>
                    <a:pt x="37338" y="1877441"/>
                  </a:lnTo>
                  <a:lnTo>
                    <a:pt x="39116" y="1872996"/>
                  </a:lnTo>
                  <a:cubicBezTo>
                    <a:pt x="42037" y="1874139"/>
                    <a:pt x="44958" y="1875028"/>
                    <a:pt x="48006" y="1875663"/>
                  </a:cubicBezTo>
                  <a:cubicBezTo>
                    <a:pt x="51054" y="1876298"/>
                    <a:pt x="54102" y="1876552"/>
                    <a:pt x="57277" y="1876552"/>
                  </a:cubicBezTo>
                  <a:lnTo>
                    <a:pt x="5000879" y="1876552"/>
                  </a:lnTo>
                  <a:cubicBezTo>
                    <a:pt x="5004054" y="1876552"/>
                    <a:pt x="5007102" y="1876298"/>
                    <a:pt x="5010150" y="1875663"/>
                  </a:cubicBezTo>
                  <a:cubicBezTo>
                    <a:pt x="5013198" y="1875028"/>
                    <a:pt x="5016119" y="1874139"/>
                    <a:pt x="5019040" y="1872996"/>
                  </a:cubicBezTo>
                  <a:lnTo>
                    <a:pt x="5020818" y="1877441"/>
                  </a:lnTo>
                  <a:lnTo>
                    <a:pt x="5019040" y="1872996"/>
                  </a:lnTo>
                  <a:cubicBezTo>
                    <a:pt x="5021961" y="1871853"/>
                    <a:pt x="5024628" y="1870329"/>
                    <a:pt x="5027295" y="1868551"/>
                  </a:cubicBezTo>
                  <a:lnTo>
                    <a:pt x="5029962" y="1872488"/>
                  </a:lnTo>
                  <a:lnTo>
                    <a:pt x="5027295" y="1868551"/>
                  </a:lnTo>
                  <a:cubicBezTo>
                    <a:pt x="5029835" y="1866773"/>
                    <a:pt x="5032248" y="1864868"/>
                    <a:pt x="5034534" y="1862582"/>
                  </a:cubicBezTo>
                  <a:cubicBezTo>
                    <a:pt x="5036820" y="1860296"/>
                    <a:pt x="5038725" y="1858010"/>
                    <a:pt x="5040376" y="1855343"/>
                  </a:cubicBezTo>
                  <a:cubicBezTo>
                    <a:pt x="5042154" y="1852803"/>
                    <a:pt x="5043551" y="1850009"/>
                    <a:pt x="5044821" y="1847088"/>
                  </a:cubicBezTo>
                  <a:cubicBezTo>
                    <a:pt x="5046091" y="1844167"/>
                    <a:pt x="5046853" y="1841246"/>
                    <a:pt x="5047488" y="1838198"/>
                  </a:cubicBezTo>
                  <a:lnTo>
                    <a:pt x="5052187" y="1839087"/>
                  </a:lnTo>
                  <a:lnTo>
                    <a:pt x="5047488" y="1838198"/>
                  </a:lnTo>
                  <a:cubicBezTo>
                    <a:pt x="5048123" y="1835150"/>
                    <a:pt x="5048377" y="1832102"/>
                    <a:pt x="5048377" y="1828927"/>
                  </a:cubicBezTo>
                  <a:lnTo>
                    <a:pt x="5053076" y="1828927"/>
                  </a:lnTo>
                  <a:lnTo>
                    <a:pt x="5048250" y="1828927"/>
                  </a:lnTo>
                  <a:lnTo>
                    <a:pt x="5048250" y="57150"/>
                  </a:lnTo>
                  <a:lnTo>
                    <a:pt x="5053076" y="57150"/>
                  </a:lnTo>
                  <a:lnTo>
                    <a:pt x="5048377" y="57150"/>
                  </a:lnTo>
                  <a:cubicBezTo>
                    <a:pt x="5048377" y="53975"/>
                    <a:pt x="5048123" y="50927"/>
                    <a:pt x="5047488" y="47879"/>
                  </a:cubicBezTo>
                  <a:lnTo>
                    <a:pt x="5052187" y="46990"/>
                  </a:lnTo>
                  <a:lnTo>
                    <a:pt x="5047488" y="47879"/>
                  </a:lnTo>
                  <a:cubicBezTo>
                    <a:pt x="5046853" y="44831"/>
                    <a:pt x="5045964" y="41910"/>
                    <a:pt x="5044821" y="38989"/>
                  </a:cubicBezTo>
                  <a:cubicBezTo>
                    <a:pt x="5043678" y="36068"/>
                    <a:pt x="5042154" y="33401"/>
                    <a:pt x="5040376" y="30734"/>
                  </a:cubicBezTo>
                  <a:lnTo>
                    <a:pt x="5044313" y="28067"/>
                  </a:lnTo>
                  <a:lnTo>
                    <a:pt x="5040376" y="30734"/>
                  </a:lnTo>
                  <a:cubicBezTo>
                    <a:pt x="5038598" y="28194"/>
                    <a:pt x="5036693" y="25781"/>
                    <a:pt x="5034534" y="23495"/>
                  </a:cubicBezTo>
                  <a:cubicBezTo>
                    <a:pt x="5032375" y="21209"/>
                    <a:pt x="5029962" y="19304"/>
                    <a:pt x="5027295" y="17653"/>
                  </a:cubicBezTo>
                  <a:lnTo>
                    <a:pt x="5029962" y="13716"/>
                  </a:lnTo>
                  <a:lnTo>
                    <a:pt x="5027295" y="17653"/>
                  </a:lnTo>
                  <a:cubicBezTo>
                    <a:pt x="5024755" y="15875"/>
                    <a:pt x="5021961" y="14478"/>
                    <a:pt x="5019040" y="13208"/>
                  </a:cubicBezTo>
                  <a:lnTo>
                    <a:pt x="5020818" y="8763"/>
                  </a:lnTo>
                  <a:lnTo>
                    <a:pt x="5019040" y="13208"/>
                  </a:lnTo>
                  <a:cubicBezTo>
                    <a:pt x="5016119" y="12065"/>
                    <a:pt x="5013198" y="11176"/>
                    <a:pt x="5010150" y="10541"/>
                  </a:cubicBezTo>
                  <a:lnTo>
                    <a:pt x="5011039" y="5842"/>
                  </a:lnTo>
                  <a:lnTo>
                    <a:pt x="5010150" y="10541"/>
                  </a:lnTo>
                  <a:cubicBezTo>
                    <a:pt x="5007102" y="9906"/>
                    <a:pt x="5004054" y="9652"/>
                    <a:pt x="5000879" y="9652"/>
                  </a:cubicBezTo>
                  <a:lnTo>
                    <a:pt x="57150" y="9652"/>
                  </a:lnTo>
                  <a:cubicBezTo>
                    <a:pt x="53975" y="9652"/>
                    <a:pt x="50927" y="9906"/>
                    <a:pt x="47879" y="10541"/>
                  </a:cubicBezTo>
                  <a:cubicBezTo>
                    <a:pt x="44831" y="11176"/>
                    <a:pt x="41910" y="12065"/>
                    <a:pt x="38989" y="13208"/>
                  </a:cubicBezTo>
                  <a:lnTo>
                    <a:pt x="37211" y="8763"/>
                  </a:lnTo>
                  <a:lnTo>
                    <a:pt x="38989" y="13208"/>
                  </a:lnTo>
                  <a:cubicBezTo>
                    <a:pt x="36068" y="14351"/>
                    <a:pt x="33401" y="15875"/>
                    <a:pt x="30734" y="17653"/>
                  </a:cubicBezTo>
                  <a:cubicBezTo>
                    <a:pt x="28194" y="19431"/>
                    <a:pt x="25781" y="21336"/>
                    <a:pt x="23495" y="23495"/>
                  </a:cubicBezTo>
                  <a:cubicBezTo>
                    <a:pt x="21336" y="25654"/>
                    <a:pt x="19304" y="28067"/>
                    <a:pt x="17653" y="30734"/>
                  </a:cubicBezTo>
                  <a:lnTo>
                    <a:pt x="13716" y="28067"/>
                  </a:lnTo>
                  <a:lnTo>
                    <a:pt x="17653" y="30734"/>
                  </a:lnTo>
                  <a:cubicBezTo>
                    <a:pt x="15875" y="33274"/>
                    <a:pt x="14478" y="36068"/>
                    <a:pt x="13208" y="38989"/>
                  </a:cubicBezTo>
                  <a:cubicBezTo>
                    <a:pt x="12065" y="41910"/>
                    <a:pt x="11176" y="44831"/>
                    <a:pt x="10541" y="47879"/>
                  </a:cubicBezTo>
                  <a:cubicBezTo>
                    <a:pt x="9906" y="50927"/>
                    <a:pt x="9652" y="53975"/>
                    <a:pt x="9652" y="57150"/>
                  </a:cubicBezTo>
                  <a:lnTo>
                    <a:pt x="9652" y="1829054"/>
                  </a:lnTo>
                  <a:close/>
                </a:path>
              </a:pathLst>
            </a:custGeom>
            <a:solidFill>
              <a:srgbClr val="B2D7E5"/>
            </a:solidFill>
          </p:spPr>
        </p:sp>
        <p:sp>
          <p:nvSpPr>
            <p:cNvPr name="Freeform 40" id="40"/>
            <p:cNvSpPr/>
            <p:nvPr/>
          </p:nvSpPr>
          <p:spPr>
            <a:xfrm flipH="false" flipV="false" rot="0">
              <a:off x="234950" y="234950"/>
              <a:ext cx="485902" cy="495427"/>
            </a:xfrm>
            <a:custGeom>
              <a:avLst/>
              <a:gdLst/>
              <a:ahLst/>
              <a:cxnLst/>
              <a:rect r="r" b="b" t="t" l="l"/>
              <a:pathLst>
                <a:path h="495427" w="485902">
                  <a:moveTo>
                    <a:pt x="0" y="252476"/>
                  </a:moveTo>
                  <a:lnTo>
                    <a:pt x="0" y="242951"/>
                  </a:lnTo>
                  <a:cubicBezTo>
                    <a:pt x="0" y="234950"/>
                    <a:pt x="381" y="227076"/>
                    <a:pt x="1143" y="219202"/>
                  </a:cubicBezTo>
                  <a:cubicBezTo>
                    <a:pt x="1905" y="211328"/>
                    <a:pt x="3048" y="203454"/>
                    <a:pt x="4699" y="195580"/>
                  </a:cubicBezTo>
                  <a:cubicBezTo>
                    <a:pt x="6350" y="187706"/>
                    <a:pt x="8128" y="180086"/>
                    <a:pt x="10541" y="172466"/>
                  </a:cubicBezTo>
                  <a:cubicBezTo>
                    <a:pt x="12954" y="164846"/>
                    <a:pt x="15494" y="157353"/>
                    <a:pt x="18542" y="149987"/>
                  </a:cubicBezTo>
                  <a:cubicBezTo>
                    <a:pt x="21590" y="142621"/>
                    <a:pt x="25019" y="135509"/>
                    <a:pt x="28702" y="128397"/>
                  </a:cubicBezTo>
                  <a:cubicBezTo>
                    <a:pt x="32385" y="121285"/>
                    <a:pt x="36576" y="114554"/>
                    <a:pt x="40894" y="107950"/>
                  </a:cubicBezTo>
                  <a:cubicBezTo>
                    <a:pt x="45212" y="101346"/>
                    <a:pt x="50038" y="94996"/>
                    <a:pt x="55118" y="88773"/>
                  </a:cubicBezTo>
                  <a:cubicBezTo>
                    <a:pt x="60198" y="82550"/>
                    <a:pt x="65532" y="76708"/>
                    <a:pt x="71120" y="71120"/>
                  </a:cubicBezTo>
                  <a:cubicBezTo>
                    <a:pt x="76708" y="65532"/>
                    <a:pt x="82677" y="60198"/>
                    <a:pt x="88773" y="55118"/>
                  </a:cubicBezTo>
                  <a:cubicBezTo>
                    <a:pt x="94869" y="50038"/>
                    <a:pt x="101346" y="45339"/>
                    <a:pt x="107950" y="40894"/>
                  </a:cubicBezTo>
                  <a:cubicBezTo>
                    <a:pt x="114554" y="36449"/>
                    <a:pt x="121412" y="32385"/>
                    <a:pt x="128397" y="28702"/>
                  </a:cubicBezTo>
                  <a:cubicBezTo>
                    <a:pt x="135382" y="25019"/>
                    <a:pt x="142621" y="21590"/>
                    <a:pt x="149987" y="18542"/>
                  </a:cubicBezTo>
                  <a:cubicBezTo>
                    <a:pt x="157353" y="15494"/>
                    <a:pt x="164846" y="12827"/>
                    <a:pt x="172466" y="10541"/>
                  </a:cubicBezTo>
                  <a:cubicBezTo>
                    <a:pt x="180086" y="8255"/>
                    <a:pt x="187833" y="6350"/>
                    <a:pt x="195580" y="4699"/>
                  </a:cubicBezTo>
                  <a:cubicBezTo>
                    <a:pt x="203327" y="3048"/>
                    <a:pt x="211201" y="2032"/>
                    <a:pt x="219202" y="1143"/>
                  </a:cubicBezTo>
                  <a:cubicBezTo>
                    <a:pt x="227203" y="254"/>
                    <a:pt x="235077" y="0"/>
                    <a:pt x="242951" y="0"/>
                  </a:cubicBezTo>
                  <a:cubicBezTo>
                    <a:pt x="250825" y="0"/>
                    <a:pt x="258826" y="381"/>
                    <a:pt x="266700" y="1143"/>
                  </a:cubicBezTo>
                  <a:cubicBezTo>
                    <a:pt x="274574" y="1905"/>
                    <a:pt x="282448" y="3048"/>
                    <a:pt x="290322" y="4699"/>
                  </a:cubicBezTo>
                  <a:cubicBezTo>
                    <a:pt x="298196" y="6350"/>
                    <a:pt x="305816" y="8128"/>
                    <a:pt x="313436" y="10541"/>
                  </a:cubicBezTo>
                  <a:cubicBezTo>
                    <a:pt x="321056" y="12954"/>
                    <a:pt x="328549" y="15494"/>
                    <a:pt x="335915" y="18542"/>
                  </a:cubicBezTo>
                  <a:cubicBezTo>
                    <a:pt x="343281" y="21590"/>
                    <a:pt x="350393" y="25019"/>
                    <a:pt x="357505" y="28702"/>
                  </a:cubicBezTo>
                  <a:cubicBezTo>
                    <a:pt x="364617" y="32385"/>
                    <a:pt x="371348" y="36576"/>
                    <a:pt x="377952" y="40894"/>
                  </a:cubicBezTo>
                  <a:cubicBezTo>
                    <a:pt x="384556" y="45212"/>
                    <a:pt x="390906" y="50038"/>
                    <a:pt x="397129" y="55118"/>
                  </a:cubicBezTo>
                  <a:cubicBezTo>
                    <a:pt x="403352" y="60198"/>
                    <a:pt x="409194" y="65532"/>
                    <a:pt x="414782" y="71120"/>
                  </a:cubicBezTo>
                  <a:cubicBezTo>
                    <a:pt x="420370" y="76708"/>
                    <a:pt x="425704" y="82677"/>
                    <a:pt x="430784" y="88773"/>
                  </a:cubicBezTo>
                  <a:cubicBezTo>
                    <a:pt x="435864" y="94869"/>
                    <a:pt x="440563" y="101346"/>
                    <a:pt x="445008" y="107950"/>
                  </a:cubicBezTo>
                  <a:cubicBezTo>
                    <a:pt x="449453" y="114554"/>
                    <a:pt x="453517" y="121412"/>
                    <a:pt x="457200" y="128397"/>
                  </a:cubicBezTo>
                  <a:cubicBezTo>
                    <a:pt x="460883" y="135382"/>
                    <a:pt x="464312" y="142621"/>
                    <a:pt x="467360" y="149987"/>
                  </a:cubicBezTo>
                  <a:cubicBezTo>
                    <a:pt x="470408" y="157353"/>
                    <a:pt x="473075" y="164846"/>
                    <a:pt x="475361" y="172466"/>
                  </a:cubicBezTo>
                  <a:cubicBezTo>
                    <a:pt x="477647" y="180086"/>
                    <a:pt x="479552" y="187833"/>
                    <a:pt x="481203" y="195580"/>
                  </a:cubicBezTo>
                  <a:cubicBezTo>
                    <a:pt x="482854" y="203327"/>
                    <a:pt x="483870" y="211201"/>
                    <a:pt x="484759" y="219202"/>
                  </a:cubicBezTo>
                  <a:cubicBezTo>
                    <a:pt x="485648" y="227203"/>
                    <a:pt x="485902" y="235077"/>
                    <a:pt x="485902" y="242951"/>
                  </a:cubicBezTo>
                  <a:lnTo>
                    <a:pt x="485902" y="252476"/>
                  </a:lnTo>
                  <a:cubicBezTo>
                    <a:pt x="485902" y="260477"/>
                    <a:pt x="485521" y="268351"/>
                    <a:pt x="484759" y="276225"/>
                  </a:cubicBezTo>
                  <a:cubicBezTo>
                    <a:pt x="483997" y="284099"/>
                    <a:pt x="482854" y="291973"/>
                    <a:pt x="481203" y="299847"/>
                  </a:cubicBezTo>
                  <a:cubicBezTo>
                    <a:pt x="479552" y="307721"/>
                    <a:pt x="477774" y="315341"/>
                    <a:pt x="475361" y="322961"/>
                  </a:cubicBezTo>
                  <a:cubicBezTo>
                    <a:pt x="472948" y="330581"/>
                    <a:pt x="470408" y="338074"/>
                    <a:pt x="467360" y="345440"/>
                  </a:cubicBezTo>
                  <a:cubicBezTo>
                    <a:pt x="464312" y="352806"/>
                    <a:pt x="460883" y="359918"/>
                    <a:pt x="457200" y="367030"/>
                  </a:cubicBezTo>
                  <a:cubicBezTo>
                    <a:pt x="453517" y="374142"/>
                    <a:pt x="449326" y="380873"/>
                    <a:pt x="445008" y="387477"/>
                  </a:cubicBezTo>
                  <a:cubicBezTo>
                    <a:pt x="440690" y="394081"/>
                    <a:pt x="435864" y="400431"/>
                    <a:pt x="430784" y="406654"/>
                  </a:cubicBezTo>
                  <a:cubicBezTo>
                    <a:pt x="425704" y="412877"/>
                    <a:pt x="420370" y="418719"/>
                    <a:pt x="414782" y="424307"/>
                  </a:cubicBezTo>
                  <a:cubicBezTo>
                    <a:pt x="409194" y="429895"/>
                    <a:pt x="403225" y="435229"/>
                    <a:pt x="397129" y="440309"/>
                  </a:cubicBezTo>
                  <a:cubicBezTo>
                    <a:pt x="391033" y="445389"/>
                    <a:pt x="384556" y="450088"/>
                    <a:pt x="377952" y="454533"/>
                  </a:cubicBezTo>
                  <a:cubicBezTo>
                    <a:pt x="371348" y="458978"/>
                    <a:pt x="364490" y="463042"/>
                    <a:pt x="357505" y="466725"/>
                  </a:cubicBezTo>
                  <a:cubicBezTo>
                    <a:pt x="350520" y="470408"/>
                    <a:pt x="343281" y="473837"/>
                    <a:pt x="335915" y="476885"/>
                  </a:cubicBezTo>
                  <a:cubicBezTo>
                    <a:pt x="328549" y="479933"/>
                    <a:pt x="321056" y="482600"/>
                    <a:pt x="313436" y="484886"/>
                  </a:cubicBezTo>
                  <a:cubicBezTo>
                    <a:pt x="305816" y="487172"/>
                    <a:pt x="298069" y="489077"/>
                    <a:pt x="290322" y="490728"/>
                  </a:cubicBezTo>
                  <a:cubicBezTo>
                    <a:pt x="282575" y="492379"/>
                    <a:pt x="274701" y="493395"/>
                    <a:pt x="266700" y="494284"/>
                  </a:cubicBezTo>
                  <a:cubicBezTo>
                    <a:pt x="258699" y="495173"/>
                    <a:pt x="250825" y="495427"/>
                    <a:pt x="242951" y="495427"/>
                  </a:cubicBezTo>
                  <a:cubicBezTo>
                    <a:pt x="235077" y="495427"/>
                    <a:pt x="227076" y="495046"/>
                    <a:pt x="219202" y="494284"/>
                  </a:cubicBezTo>
                  <a:cubicBezTo>
                    <a:pt x="211328" y="493522"/>
                    <a:pt x="203454" y="492379"/>
                    <a:pt x="195580" y="490728"/>
                  </a:cubicBezTo>
                  <a:cubicBezTo>
                    <a:pt x="187706" y="489077"/>
                    <a:pt x="180086" y="487299"/>
                    <a:pt x="172466" y="484886"/>
                  </a:cubicBezTo>
                  <a:cubicBezTo>
                    <a:pt x="164846" y="482473"/>
                    <a:pt x="157353" y="479933"/>
                    <a:pt x="149987" y="476885"/>
                  </a:cubicBezTo>
                  <a:cubicBezTo>
                    <a:pt x="142621" y="473837"/>
                    <a:pt x="135509" y="470408"/>
                    <a:pt x="128397" y="466725"/>
                  </a:cubicBezTo>
                  <a:cubicBezTo>
                    <a:pt x="121285" y="463042"/>
                    <a:pt x="114554" y="458851"/>
                    <a:pt x="107950" y="454533"/>
                  </a:cubicBezTo>
                  <a:cubicBezTo>
                    <a:pt x="101346" y="450215"/>
                    <a:pt x="94996" y="445389"/>
                    <a:pt x="88773" y="440309"/>
                  </a:cubicBezTo>
                  <a:cubicBezTo>
                    <a:pt x="82550" y="435229"/>
                    <a:pt x="76708" y="429895"/>
                    <a:pt x="71120" y="424307"/>
                  </a:cubicBezTo>
                  <a:cubicBezTo>
                    <a:pt x="65532" y="418719"/>
                    <a:pt x="60198" y="412750"/>
                    <a:pt x="55118" y="406654"/>
                  </a:cubicBezTo>
                  <a:cubicBezTo>
                    <a:pt x="50038" y="400558"/>
                    <a:pt x="45339" y="394081"/>
                    <a:pt x="40894" y="387477"/>
                  </a:cubicBezTo>
                  <a:cubicBezTo>
                    <a:pt x="36449" y="380873"/>
                    <a:pt x="32385" y="374015"/>
                    <a:pt x="28702" y="367030"/>
                  </a:cubicBezTo>
                  <a:cubicBezTo>
                    <a:pt x="25019" y="360045"/>
                    <a:pt x="21590" y="352806"/>
                    <a:pt x="18542" y="345440"/>
                  </a:cubicBezTo>
                  <a:cubicBezTo>
                    <a:pt x="15494" y="338074"/>
                    <a:pt x="12827" y="330581"/>
                    <a:pt x="10541" y="322961"/>
                  </a:cubicBezTo>
                  <a:cubicBezTo>
                    <a:pt x="8255" y="315341"/>
                    <a:pt x="6350" y="307594"/>
                    <a:pt x="4699" y="299847"/>
                  </a:cubicBezTo>
                  <a:cubicBezTo>
                    <a:pt x="3048" y="292100"/>
                    <a:pt x="2032" y="284226"/>
                    <a:pt x="1143" y="276225"/>
                  </a:cubicBezTo>
                  <a:cubicBezTo>
                    <a:pt x="254" y="268224"/>
                    <a:pt x="0" y="260350"/>
                    <a:pt x="0" y="252476"/>
                  </a:cubicBezTo>
                  <a:close/>
                </a:path>
              </a:pathLst>
            </a:custGeom>
            <a:solidFill>
              <a:srgbClr val="00AEEF"/>
            </a:solidFill>
          </p:spPr>
        </p:sp>
        <p:sp>
          <p:nvSpPr>
            <p:cNvPr name="Freeform 41" id="41"/>
            <p:cNvSpPr/>
            <p:nvPr/>
          </p:nvSpPr>
          <p:spPr>
            <a:xfrm flipH="false" flipV="false" rot="0">
              <a:off x="421100" y="421432"/>
              <a:ext cx="96600" cy="96063"/>
            </a:xfrm>
            <a:custGeom>
              <a:avLst/>
              <a:gdLst/>
              <a:ahLst/>
              <a:cxnLst/>
              <a:rect r="r" b="b" t="t" l="l"/>
              <a:pathLst>
                <a:path h="96063" w="96600">
                  <a:moveTo>
                    <a:pt x="68485" y="88092"/>
                  </a:moveTo>
                  <a:cubicBezTo>
                    <a:pt x="77756" y="78313"/>
                    <a:pt x="79407" y="76154"/>
                    <a:pt x="81566" y="72852"/>
                  </a:cubicBezTo>
                  <a:lnTo>
                    <a:pt x="85630" y="75519"/>
                  </a:lnTo>
                  <a:lnTo>
                    <a:pt x="81312" y="73233"/>
                  </a:lnTo>
                  <a:cubicBezTo>
                    <a:pt x="83090" y="69804"/>
                    <a:pt x="84868" y="65232"/>
                    <a:pt x="86138" y="60660"/>
                  </a:cubicBezTo>
                  <a:lnTo>
                    <a:pt x="90837" y="61930"/>
                  </a:lnTo>
                  <a:lnTo>
                    <a:pt x="86011" y="61168"/>
                  </a:lnTo>
                  <a:cubicBezTo>
                    <a:pt x="86646" y="56596"/>
                    <a:pt x="86900" y="52024"/>
                    <a:pt x="86519" y="47325"/>
                  </a:cubicBezTo>
                  <a:lnTo>
                    <a:pt x="91345" y="46944"/>
                  </a:lnTo>
                  <a:lnTo>
                    <a:pt x="86519" y="47833"/>
                  </a:lnTo>
                  <a:cubicBezTo>
                    <a:pt x="85757" y="43261"/>
                    <a:pt x="84487" y="38689"/>
                    <a:pt x="82582" y="34117"/>
                  </a:cubicBezTo>
                  <a:lnTo>
                    <a:pt x="87154" y="32339"/>
                  </a:lnTo>
                  <a:lnTo>
                    <a:pt x="82836" y="34625"/>
                  </a:lnTo>
                  <a:cubicBezTo>
                    <a:pt x="81058" y="31196"/>
                    <a:pt x="78010" y="26751"/>
                    <a:pt x="75216" y="23322"/>
                  </a:cubicBezTo>
                  <a:lnTo>
                    <a:pt x="78899" y="20147"/>
                  </a:lnTo>
                  <a:lnTo>
                    <a:pt x="75470" y="23703"/>
                  </a:lnTo>
                  <a:cubicBezTo>
                    <a:pt x="72295" y="20655"/>
                    <a:pt x="67596" y="17099"/>
                    <a:pt x="64294" y="15067"/>
                  </a:cubicBezTo>
                  <a:lnTo>
                    <a:pt x="66834" y="10876"/>
                  </a:lnTo>
                  <a:lnTo>
                    <a:pt x="64675" y="15321"/>
                  </a:lnTo>
                  <a:cubicBezTo>
                    <a:pt x="59468" y="12781"/>
                    <a:pt x="55150" y="11257"/>
                    <a:pt x="50197" y="10241"/>
                  </a:cubicBezTo>
                  <a:lnTo>
                    <a:pt x="51213" y="5415"/>
                  </a:lnTo>
                  <a:lnTo>
                    <a:pt x="50578" y="10241"/>
                  </a:lnTo>
                  <a:cubicBezTo>
                    <a:pt x="46260" y="9606"/>
                    <a:pt x="41688" y="9479"/>
                    <a:pt x="36608" y="9860"/>
                  </a:cubicBezTo>
                  <a:lnTo>
                    <a:pt x="36227" y="5034"/>
                  </a:lnTo>
                  <a:lnTo>
                    <a:pt x="36989" y="9860"/>
                  </a:lnTo>
                  <a:cubicBezTo>
                    <a:pt x="32544" y="10622"/>
                    <a:pt x="27972" y="11892"/>
                    <a:pt x="24162" y="13416"/>
                  </a:cubicBezTo>
                  <a:lnTo>
                    <a:pt x="22384" y="8844"/>
                  </a:lnTo>
                  <a:lnTo>
                    <a:pt x="24670" y="13162"/>
                  </a:lnTo>
                  <a:cubicBezTo>
                    <a:pt x="20225" y="15448"/>
                    <a:pt x="16161" y="18115"/>
                    <a:pt x="11462" y="21925"/>
                  </a:cubicBezTo>
                  <a:lnTo>
                    <a:pt x="8414" y="18115"/>
                  </a:lnTo>
                  <a:lnTo>
                    <a:pt x="11843" y="21544"/>
                  </a:lnTo>
                  <a:lnTo>
                    <a:pt x="8287" y="24973"/>
                  </a:lnTo>
                  <a:cubicBezTo>
                    <a:pt x="6382" y="26878"/>
                    <a:pt x="3334" y="26878"/>
                    <a:pt x="1429" y="24973"/>
                  </a:cubicBezTo>
                  <a:cubicBezTo>
                    <a:pt x="-476" y="23068"/>
                    <a:pt x="-476" y="20020"/>
                    <a:pt x="1429" y="18115"/>
                  </a:cubicBezTo>
                  <a:lnTo>
                    <a:pt x="4985" y="14686"/>
                  </a:lnTo>
                  <a:cubicBezTo>
                    <a:pt x="5112" y="14559"/>
                    <a:pt x="5239" y="14432"/>
                    <a:pt x="5366" y="14432"/>
                  </a:cubicBezTo>
                  <a:cubicBezTo>
                    <a:pt x="10446" y="10241"/>
                    <a:pt x="15145" y="7193"/>
                    <a:pt x="20225" y="4526"/>
                  </a:cubicBezTo>
                  <a:cubicBezTo>
                    <a:pt x="20352" y="4399"/>
                    <a:pt x="20479" y="4399"/>
                    <a:pt x="20733" y="4272"/>
                  </a:cubicBezTo>
                  <a:cubicBezTo>
                    <a:pt x="25305" y="2494"/>
                    <a:pt x="30512" y="970"/>
                    <a:pt x="35592" y="208"/>
                  </a:cubicBezTo>
                  <a:cubicBezTo>
                    <a:pt x="35719" y="208"/>
                    <a:pt x="35973" y="208"/>
                    <a:pt x="36100" y="208"/>
                  </a:cubicBezTo>
                  <a:cubicBezTo>
                    <a:pt x="41815" y="-173"/>
                    <a:pt x="47149" y="-46"/>
                    <a:pt x="52102" y="716"/>
                  </a:cubicBezTo>
                  <a:cubicBezTo>
                    <a:pt x="52229" y="716"/>
                    <a:pt x="52356" y="716"/>
                    <a:pt x="52483" y="716"/>
                  </a:cubicBezTo>
                  <a:cubicBezTo>
                    <a:pt x="58452" y="1986"/>
                    <a:pt x="63532" y="3891"/>
                    <a:pt x="69247" y="6558"/>
                  </a:cubicBezTo>
                  <a:cubicBezTo>
                    <a:pt x="69374" y="6685"/>
                    <a:pt x="69501" y="6685"/>
                    <a:pt x="69628" y="6812"/>
                  </a:cubicBezTo>
                  <a:cubicBezTo>
                    <a:pt x="73565" y="9225"/>
                    <a:pt x="78772" y="13162"/>
                    <a:pt x="82582" y="16718"/>
                  </a:cubicBezTo>
                  <a:cubicBezTo>
                    <a:pt x="82709" y="16845"/>
                    <a:pt x="82836" y="16972"/>
                    <a:pt x="82963" y="17099"/>
                  </a:cubicBezTo>
                  <a:cubicBezTo>
                    <a:pt x="86265" y="20909"/>
                    <a:pt x="89567" y="26116"/>
                    <a:pt x="91726" y="30053"/>
                  </a:cubicBezTo>
                  <a:cubicBezTo>
                    <a:pt x="91853" y="30180"/>
                    <a:pt x="91853" y="30307"/>
                    <a:pt x="91980" y="30434"/>
                  </a:cubicBezTo>
                  <a:cubicBezTo>
                    <a:pt x="94139" y="35641"/>
                    <a:pt x="95536" y="40975"/>
                    <a:pt x="96425" y="46182"/>
                  </a:cubicBezTo>
                  <a:cubicBezTo>
                    <a:pt x="96425" y="46309"/>
                    <a:pt x="96425" y="46563"/>
                    <a:pt x="96425" y="46690"/>
                  </a:cubicBezTo>
                  <a:cubicBezTo>
                    <a:pt x="96806" y="52024"/>
                    <a:pt x="96552" y="57231"/>
                    <a:pt x="95790" y="62565"/>
                  </a:cubicBezTo>
                  <a:cubicBezTo>
                    <a:pt x="95790" y="62692"/>
                    <a:pt x="95790" y="62946"/>
                    <a:pt x="95663" y="63073"/>
                  </a:cubicBezTo>
                  <a:cubicBezTo>
                    <a:pt x="94266" y="68280"/>
                    <a:pt x="92234" y="73614"/>
                    <a:pt x="90075" y="77678"/>
                  </a:cubicBezTo>
                  <a:cubicBezTo>
                    <a:pt x="89948" y="77805"/>
                    <a:pt x="89948" y="77932"/>
                    <a:pt x="89821" y="78059"/>
                  </a:cubicBezTo>
                  <a:cubicBezTo>
                    <a:pt x="87154" y="82123"/>
                    <a:pt x="84995" y="84790"/>
                    <a:pt x="75724" y="94569"/>
                  </a:cubicBezTo>
                  <a:cubicBezTo>
                    <a:pt x="73819" y="96474"/>
                    <a:pt x="70771" y="96601"/>
                    <a:pt x="68866" y="94696"/>
                  </a:cubicBezTo>
                  <a:cubicBezTo>
                    <a:pt x="66961" y="92791"/>
                    <a:pt x="66834" y="89743"/>
                    <a:pt x="68739" y="87838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2" id="42"/>
            <p:cNvSpPr/>
            <p:nvPr/>
          </p:nvSpPr>
          <p:spPr>
            <a:xfrm flipH="false" flipV="false" rot="0">
              <a:off x="438263" y="450748"/>
              <a:ext cx="45444" cy="85024"/>
            </a:xfrm>
            <a:custGeom>
              <a:avLst/>
              <a:gdLst/>
              <a:ahLst/>
              <a:cxnLst/>
              <a:rect r="r" b="b" t="t" l="l"/>
              <a:pathLst>
                <a:path h="85024" w="45444">
                  <a:moveTo>
                    <a:pt x="18429" y="7595"/>
                  </a:moveTo>
                  <a:cubicBezTo>
                    <a:pt x="15508" y="12167"/>
                    <a:pt x="12841" y="17882"/>
                    <a:pt x="11317" y="22454"/>
                  </a:cubicBezTo>
                  <a:lnTo>
                    <a:pt x="6745" y="20803"/>
                  </a:lnTo>
                  <a:lnTo>
                    <a:pt x="11444" y="21946"/>
                  </a:lnTo>
                  <a:cubicBezTo>
                    <a:pt x="10174" y="27661"/>
                    <a:pt x="9539" y="33376"/>
                    <a:pt x="9666" y="38964"/>
                  </a:cubicBezTo>
                  <a:lnTo>
                    <a:pt x="4840" y="39091"/>
                  </a:lnTo>
                  <a:lnTo>
                    <a:pt x="9666" y="38329"/>
                  </a:lnTo>
                  <a:cubicBezTo>
                    <a:pt x="10555" y="44044"/>
                    <a:pt x="11825" y="48616"/>
                    <a:pt x="13095" y="51918"/>
                  </a:cubicBezTo>
                  <a:lnTo>
                    <a:pt x="8523" y="53696"/>
                  </a:lnTo>
                  <a:lnTo>
                    <a:pt x="12968" y="51664"/>
                  </a:lnTo>
                  <a:cubicBezTo>
                    <a:pt x="13984" y="53823"/>
                    <a:pt x="16651" y="58395"/>
                    <a:pt x="18302" y="60681"/>
                  </a:cubicBezTo>
                  <a:lnTo>
                    <a:pt x="14365" y="63602"/>
                  </a:lnTo>
                  <a:lnTo>
                    <a:pt x="18048" y="60427"/>
                  </a:lnTo>
                  <a:cubicBezTo>
                    <a:pt x="19826" y="62586"/>
                    <a:pt x="23001" y="65634"/>
                    <a:pt x="27446" y="69063"/>
                  </a:cubicBezTo>
                  <a:lnTo>
                    <a:pt x="24525" y="73000"/>
                  </a:lnTo>
                  <a:lnTo>
                    <a:pt x="26938" y="68809"/>
                  </a:lnTo>
                  <a:cubicBezTo>
                    <a:pt x="31637" y="71476"/>
                    <a:pt x="34685" y="73000"/>
                    <a:pt x="40527" y="75286"/>
                  </a:cubicBezTo>
                  <a:lnTo>
                    <a:pt x="38749" y="79858"/>
                  </a:lnTo>
                  <a:lnTo>
                    <a:pt x="39765" y="75032"/>
                  </a:lnTo>
                  <a:lnTo>
                    <a:pt x="41543" y="75413"/>
                  </a:lnTo>
                  <a:cubicBezTo>
                    <a:pt x="44210" y="75921"/>
                    <a:pt x="45861" y="78588"/>
                    <a:pt x="45353" y="81128"/>
                  </a:cubicBezTo>
                  <a:cubicBezTo>
                    <a:pt x="44845" y="83668"/>
                    <a:pt x="42178" y="85446"/>
                    <a:pt x="39638" y="84938"/>
                  </a:cubicBezTo>
                  <a:lnTo>
                    <a:pt x="37860" y="84557"/>
                  </a:lnTo>
                  <a:cubicBezTo>
                    <a:pt x="37606" y="84557"/>
                    <a:pt x="37352" y="84430"/>
                    <a:pt x="37098" y="84303"/>
                  </a:cubicBezTo>
                  <a:cubicBezTo>
                    <a:pt x="31002" y="81890"/>
                    <a:pt x="27446" y="80239"/>
                    <a:pt x="22239" y="77191"/>
                  </a:cubicBezTo>
                  <a:cubicBezTo>
                    <a:pt x="22112" y="77064"/>
                    <a:pt x="21858" y="76937"/>
                    <a:pt x="21731" y="76810"/>
                  </a:cubicBezTo>
                  <a:cubicBezTo>
                    <a:pt x="16778" y="73000"/>
                    <a:pt x="13095" y="69444"/>
                    <a:pt x="10682" y="66650"/>
                  </a:cubicBezTo>
                  <a:cubicBezTo>
                    <a:pt x="10555" y="66523"/>
                    <a:pt x="10555" y="66523"/>
                    <a:pt x="10428" y="66396"/>
                  </a:cubicBezTo>
                  <a:cubicBezTo>
                    <a:pt x="8396" y="63602"/>
                    <a:pt x="5348" y="58395"/>
                    <a:pt x="4078" y="55728"/>
                  </a:cubicBezTo>
                  <a:cubicBezTo>
                    <a:pt x="4078" y="55601"/>
                    <a:pt x="3951" y="55474"/>
                    <a:pt x="3951" y="55347"/>
                  </a:cubicBezTo>
                  <a:cubicBezTo>
                    <a:pt x="2427" y="51283"/>
                    <a:pt x="1030" y="46076"/>
                    <a:pt x="14" y="39599"/>
                  </a:cubicBezTo>
                  <a:cubicBezTo>
                    <a:pt x="14" y="39345"/>
                    <a:pt x="14" y="39218"/>
                    <a:pt x="14" y="38964"/>
                  </a:cubicBezTo>
                  <a:cubicBezTo>
                    <a:pt x="-113" y="32487"/>
                    <a:pt x="649" y="26010"/>
                    <a:pt x="2046" y="19533"/>
                  </a:cubicBezTo>
                  <a:cubicBezTo>
                    <a:pt x="2046" y="19406"/>
                    <a:pt x="2173" y="19152"/>
                    <a:pt x="2173" y="19025"/>
                  </a:cubicBezTo>
                  <a:cubicBezTo>
                    <a:pt x="3951" y="13691"/>
                    <a:pt x="6999" y="7341"/>
                    <a:pt x="10301" y="2261"/>
                  </a:cubicBezTo>
                  <a:cubicBezTo>
                    <a:pt x="11698" y="-25"/>
                    <a:pt x="14746" y="-660"/>
                    <a:pt x="17032" y="737"/>
                  </a:cubicBezTo>
                  <a:cubicBezTo>
                    <a:pt x="19318" y="2134"/>
                    <a:pt x="19953" y="5182"/>
                    <a:pt x="18556" y="7468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3" id="43"/>
            <p:cNvSpPr/>
            <p:nvPr/>
          </p:nvSpPr>
          <p:spPr>
            <a:xfrm flipH="false" flipV="false" rot="0">
              <a:off x="473693" y="512667"/>
              <a:ext cx="57198" cy="24459"/>
            </a:xfrm>
            <a:custGeom>
              <a:avLst/>
              <a:gdLst/>
              <a:ahLst/>
              <a:cxnLst/>
              <a:rect r="r" b="b" t="t" l="l"/>
              <a:pathLst>
                <a:path h="24459" w="57198">
                  <a:moveTo>
                    <a:pt x="6113" y="13367"/>
                  </a:moveTo>
                  <a:cubicBezTo>
                    <a:pt x="13860" y="15272"/>
                    <a:pt x="21480" y="15145"/>
                    <a:pt x="29100" y="12986"/>
                  </a:cubicBezTo>
                  <a:lnTo>
                    <a:pt x="30370" y="17685"/>
                  </a:lnTo>
                  <a:lnTo>
                    <a:pt x="29100" y="12986"/>
                  </a:lnTo>
                  <a:cubicBezTo>
                    <a:pt x="36720" y="10827"/>
                    <a:pt x="43324" y="7017"/>
                    <a:pt x="48912" y="1429"/>
                  </a:cubicBezTo>
                  <a:cubicBezTo>
                    <a:pt x="50817" y="-476"/>
                    <a:pt x="53865" y="-476"/>
                    <a:pt x="55770" y="1429"/>
                  </a:cubicBezTo>
                  <a:cubicBezTo>
                    <a:pt x="57675" y="3334"/>
                    <a:pt x="57675" y="6382"/>
                    <a:pt x="55770" y="8287"/>
                  </a:cubicBezTo>
                  <a:cubicBezTo>
                    <a:pt x="48912" y="15018"/>
                    <a:pt x="40911" y="19844"/>
                    <a:pt x="31640" y="22384"/>
                  </a:cubicBezTo>
                  <a:cubicBezTo>
                    <a:pt x="22369" y="24924"/>
                    <a:pt x="13098" y="25178"/>
                    <a:pt x="3700" y="22892"/>
                  </a:cubicBezTo>
                  <a:cubicBezTo>
                    <a:pt x="1033" y="22257"/>
                    <a:pt x="-491" y="19590"/>
                    <a:pt x="144" y="17050"/>
                  </a:cubicBezTo>
                  <a:cubicBezTo>
                    <a:pt x="779" y="14510"/>
                    <a:pt x="3446" y="12859"/>
                    <a:pt x="5986" y="13494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4" id="44"/>
            <p:cNvSpPr/>
            <p:nvPr/>
          </p:nvSpPr>
          <p:spPr>
            <a:xfrm flipH="false" flipV="false" rot="0">
              <a:off x="521238" y="454817"/>
              <a:ext cx="64837" cy="67504"/>
            </a:xfrm>
            <a:custGeom>
              <a:avLst/>
              <a:gdLst/>
              <a:ahLst/>
              <a:cxnLst/>
              <a:rect r="r" b="b" t="t" l="l"/>
              <a:pathLst>
                <a:path h="67504" w="64837">
                  <a:moveTo>
                    <a:pt x="1367" y="59279"/>
                  </a:moveTo>
                  <a:lnTo>
                    <a:pt x="56485" y="1494"/>
                  </a:lnTo>
                  <a:cubicBezTo>
                    <a:pt x="58390" y="-411"/>
                    <a:pt x="61438" y="-538"/>
                    <a:pt x="63343" y="1367"/>
                  </a:cubicBezTo>
                  <a:cubicBezTo>
                    <a:pt x="65248" y="3272"/>
                    <a:pt x="65375" y="6320"/>
                    <a:pt x="63470" y="8225"/>
                  </a:cubicBezTo>
                  <a:lnTo>
                    <a:pt x="8352" y="66010"/>
                  </a:lnTo>
                  <a:cubicBezTo>
                    <a:pt x="6447" y="67915"/>
                    <a:pt x="3399" y="68042"/>
                    <a:pt x="1494" y="66137"/>
                  </a:cubicBezTo>
                  <a:cubicBezTo>
                    <a:pt x="-411" y="64232"/>
                    <a:pt x="-538" y="61184"/>
                    <a:pt x="1367" y="59279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5" id="45"/>
            <p:cNvSpPr/>
            <p:nvPr/>
          </p:nvSpPr>
          <p:spPr>
            <a:xfrm flipH="false" flipV="false" rot="0">
              <a:off x="499140" y="381593"/>
              <a:ext cx="94098" cy="83204"/>
            </a:xfrm>
            <a:custGeom>
              <a:avLst/>
              <a:gdLst/>
              <a:ahLst/>
              <a:cxnLst/>
              <a:rect r="r" b="b" t="t" l="l"/>
              <a:pathLst>
                <a:path h="83204" w="94098">
                  <a:moveTo>
                    <a:pt x="78075" y="75734"/>
                  </a:moveTo>
                  <a:cubicBezTo>
                    <a:pt x="80742" y="71035"/>
                    <a:pt x="82647" y="66082"/>
                    <a:pt x="83536" y="60748"/>
                  </a:cubicBezTo>
                  <a:cubicBezTo>
                    <a:pt x="84425" y="55414"/>
                    <a:pt x="84298" y="50080"/>
                    <a:pt x="83282" y="44873"/>
                  </a:cubicBezTo>
                  <a:lnTo>
                    <a:pt x="88108" y="43857"/>
                  </a:lnTo>
                  <a:lnTo>
                    <a:pt x="83282" y="44873"/>
                  </a:lnTo>
                  <a:cubicBezTo>
                    <a:pt x="82266" y="39539"/>
                    <a:pt x="80234" y="34713"/>
                    <a:pt x="77440" y="30141"/>
                  </a:cubicBezTo>
                  <a:cubicBezTo>
                    <a:pt x="74519" y="25569"/>
                    <a:pt x="70963" y="21632"/>
                    <a:pt x="66645" y="18457"/>
                  </a:cubicBezTo>
                  <a:cubicBezTo>
                    <a:pt x="62327" y="15155"/>
                    <a:pt x="57628" y="12869"/>
                    <a:pt x="52421" y="11345"/>
                  </a:cubicBezTo>
                  <a:lnTo>
                    <a:pt x="53818" y="6646"/>
                  </a:lnTo>
                  <a:lnTo>
                    <a:pt x="52421" y="11345"/>
                  </a:lnTo>
                  <a:cubicBezTo>
                    <a:pt x="47214" y="9821"/>
                    <a:pt x="42007" y="9313"/>
                    <a:pt x="36546" y="9821"/>
                  </a:cubicBezTo>
                  <a:lnTo>
                    <a:pt x="36165" y="4995"/>
                  </a:lnTo>
                  <a:lnTo>
                    <a:pt x="36546" y="9821"/>
                  </a:lnTo>
                  <a:cubicBezTo>
                    <a:pt x="31212" y="10329"/>
                    <a:pt x="26005" y="11599"/>
                    <a:pt x="21179" y="14012"/>
                  </a:cubicBezTo>
                  <a:lnTo>
                    <a:pt x="19020" y="9567"/>
                  </a:lnTo>
                  <a:lnTo>
                    <a:pt x="21179" y="14012"/>
                  </a:lnTo>
                  <a:cubicBezTo>
                    <a:pt x="16353" y="16298"/>
                    <a:pt x="12035" y="19473"/>
                    <a:pt x="8352" y="23410"/>
                  </a:cubicBezTo>
                  <a:cubicBezTo>
                    <a:pt x="6447" y="25315"/>
                    <a:pt x="3399" y="25442"/>
                    <a:pt x="1494" y="23537"/>
                  </a:cubicBezTo>
                  <a:cubicBezTo>
                    <a:pt x="-411" y="21632"/>
                    <a:pt x="-538" y="18584"/>
                    <a:pt x="1367" y="16679"/>
                  </a:cubicBezTo>
                  <a:cubicBezTo>
                    <a:pt x="5939" y="11853"/>
                    <a:pt x="11146" y="8043"/>
                    <a:pt x="17115" y="5249"/>
                  </a:cubicBezTo>
                  <a:cubicBezTo>
                    <a:pt x="23084" y="2455"/>
                    <a:pt x="29307" y="677"/>
                    <a:pt x="35911" y="169"/>
                  </a:cubicBezTo>
                  <a:cubicBezTo>
                    <a:pt x="42515" y="-339"/>
                    <a:pt x="48865" y="296"/>
                    <a:pt x="55215" y="2074"/>
                  </a:cubicBezTo>
                  <a:cubicBezTo>
                    <a:pt x="61565" y="3852"/>
                    <a:pt x="67280" y="6773"/>
                    <a:pt x="72614" y="10710"/>
                  </a:cubicBezTo>
                  <a:lnTo>
                    <a:pt x="69693" y="14647"/>
                  </a:lnTo>
                  <a:lnTo>
                    <a:pt x="72614" y="10710"/>
                  </a:lnTo>
                  <a:cubicBezTo>
                    <a:pt x="77821" y="14647"/>
                    <a:pt x="82266" y="19473"/>
                    <a:pt x="85822" y="25061"/>
                  </a:cubicBezTo>
                  <a:lnTo>
                    <a:pt x="81758" y="27601"/>
                  </a:lnTo>
                  <a:lnTo>
                    <a:pt x="85822" y="25061"/>
                  </a:lnTo>
                  <a:cubicBezTo>
                    <a:pt x="89378" y="30649"/>
                    <a:pt x="91791" y="36618"/>
                    <a:pt x="93061" y="43095"/>
                  </a:cubicBezTo>
                  <a:cubicBezTo>
                    <a:pt x="94331" y="49572"/>
                    <a:pt x="94458" y="56049"/>
                    <a:pt x="93315" y="62526"/>
                  </a:cubicBezTo>
                  <a:lnTo>
                    <a:pt x="88489" y="61764"/>
                  </a:lnTo>
                  <a:lnTo>
                    <a:pt x="93315" y="62526"/>
                  </a:lnTo>
                  <a:cubicBezTo>
                    <a:pt x="92172" y="69003"/>
                    <a:pt x="90013" y="75099"/>
                    <a:pt x="86711" y="80814"/>
                  </a:cubicBezTo>
                  <a:cubicBezTo>
                    <a:pt x="85314" y="83100"/>
                    <a:pt x="82393" y="83862"/>
                    <a:pt x="80107" y="82592"/>
                  </a:cubicBezTo>
                  <a:cubicBezTo>
                    <a:pt x="77821" y="81322"/>
                    <a:pt x="77059" y="78274"/>
                    <a:pt x="78329" y="75988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6" id="46"/>
            <p:cNvSpPr/>
            <p:nvPr/>
          </p:nvSpPr>
          <p:spPr>
            <a:xfrm flipH="false" flipV="false" rot="0">
              <a:off x="447687" y="396633"/>
              <a:ext cx="60936" cy="63984"/>
            </a:xfrm>
            <a:custGeom>
              <a:avLst/>
              <a:gdLst/>
              <a:ahLst/>
              <a:cxnLst/>
              <a:rect r="r" b="b" t="t" l="l"/>
              <a:pathLst>
                <a:path h="63984" w="60936">
                  <a:moveTo>
                    <a:pt x="59678" y="8116"/>
                  </a:moveTo>
                  <a:lnTo>
                    <a:pt x="8370" y="62472"/>
                  </a:lnTo>
                  <a:cubicBezTo>
                    <a:pt x="6465" y="64377"/>
                    <a:pt x="3417" y="64504"/>
                    <a:pt x="1512" y="62726"/>
                  </a:cubicBezTo>
                  <a:cubicBezTo>
                    <a:pt x="-393" y="60948"/>
                    <a:pt x="-520" y="57773"/>
                    <a:pt x="1258" y="55868"/>
                  </a:cubicBezTo>
                  <a:lnTo>
                    <a:pt x="52566" y="1512"/>
                  </a:lnTo>
                  <a:cubicBezTo>
                    <a:pt x="54471" y="-393"/>
                    <a:pt x="57519" y="-520"/>
                    <a:pt x="59424" y="1258"/>
                  </a:cubicBezTo>
                  <a:cubicBezTo>
                    <a:pt x="61329" y="3036"/>
                    <a:pt x="61456" y="6211"/>
                    <a:pt x="59678" y="8116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7" id="47"/>
            <p:cNvSpPr/>
            <p:nvPr/>
          </p:nvSpPr>
          <p:spPr>
            <a:xfrm flipH="false" flipV="false" rot="0">
              <a:off x="368485" y="438175"/>
              <a:ext cx="62527" cy="66337"/>
            </a:xfrm>
            <a:custGeom>
              <a:avLst/>
              <a:gdLst/>
              <a:ahLst/>
              <a:cxnLst/>
              <a:rect r="r" b="b" t="t" l="l"/>
              <a:pathLst>
                <a:path h="66337" w="62527">
                  <a:moveTo>
                    <a:pt x="61156" y="8103"/>
                  </a:moveTo>
                  <a:cubicBezTo>
                    <a:pt x="54679" y="15342"/>
                    <a:pt x="47567" y="22200"/>
                    <a:pt x="40582" y="28931"/>
                  </a:cubicBezTo>
                  <a:cubicBezTo>
                    <a:pt x="33470" y="35789"/>
                    <a:pt x="26485" y="42520"/>
                    <a:pt x="20135" y="49632"/>
                  </a:cubicBezTo>
                  <a:cubicBezTo>
                    <a:pt x="16071" y="54331"/>
                    <a:pt x="12261" y="59030"/>
                    <a:pt x="8959" y="64110"/>
                  </a:cubicBezTo>
                  <a:cubicBezTo>
                    <a:pt x="7562" y="66396"/>
                    <a:pt x="4514" y="67031"/>
                    <a:pt x="2228" y="65507"/>
                  </a:cubicBezTo>
                  <a:cubicBezTo>
                    <a:pt x="-58" y="63983"/>
                    <a:pt x="-693" y="61062"/>
                    <a:pt x="831" y="58776"/>
                  </a:cubicBezTo>
                  <a:cubicBezTo>
                    <a:pt x="4387" y="53188"/>
                    <a:pt x="8451" y="47981"/>
                    <a:pt x="12896" y="43155"/>
                  </a:cubicBezTo>
                  <a:cubicBezTo>
                    <a:pt x="19500" y="35662"/>
                    <a:pt x="26866" y="28677"/>
                    <a:pt x="33978" y="21819"/>
                  </a:cubicBezTo>
                  <a:cubicBezTo>
                    <a:pt x="41090" y="14961"/>
                    <a:pt x="47948" y="8484"/>
                    <a:pt x="54044" y="1626"/>
                  </a:cubicBezTo>
                  <a:cubicBezTo>
                    <a:pt x="55822" y="-406"/>
                    <a:pt x="58870" y="-533"/>
                    <a:pt x="60902" y="1245"/>
                  </a:cubicBezTo>
                  <a:cubicBezTo>
                    <a:pt x="62934" y="3023"/>
                    <a:pt x="63061" y="6071"/>
                    <a:pt x="61283" y="8103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8" id="48"/>
            <p:cNvSpPr/>
            <p:nvPr/>
          </p:nvSpPr>
          <p:spPr>
            <a:xfrm flipH="false" flipV="false" rot="0">
              <a:off x="363438" y="494750"/>
              <a:ext cx="94004" cy="80215"/>
            </a:xfrm>
            <a:custGeom>
              <a:avLst/>
              <a:gdLst/>
              <a:ahLst/>
              <a:cxnLst/>
              <a:rect r="r" b="b" t="t" l="l"/>
              <a:pathLst>
                <a:path h="80215" w="94004">
                  <a:moveTo>
                    <a:pt x="14260" y="7027"/>
                  </a:moveTo>
                  <a:cubicBezTo>
                    <a:pt x="11974" y="11726"/>
                    <a:pt x="10450" y="16679"/>
                    <a:pt x="9942" y="22013"/>
                  </a:cubicBezTo>
                  <a:lnTo>
                    <a:pt x="5116" y="21505"/>
                  </a:lnTo>
                  <a:lnTo>
                    <a:pt x="9942" y="22013"/>
                  </a:lnTo>
                  <a:cubicBezTo>
                    <a:pt x="9434" y="27220"/>
                    <a:pt x="9815" y="32427"/>
                    <a:pt x="11085" y="37507"/>
                  </a:cubicBezTo>
                  <a:cubicBezTo>
                    <a:pt x="12355" y="42587"/>
                    <a:pt x="14514" y="47286"/>
                    <a:pt x="17562" y="51604"/>
                  </a:cubicBezTo>
                  <a:lnTo>
                    <a:pt x="13625" y="54398"/>
                  </a:lnTo>
                  <a:lnTo>
                    <a:pt x="17562" y="51604"/>
                  </a:lnTo>
                  <a:cubicBezTo>
                    <a:pt x="20610" y="55922"/>
                    <a:pt x="24293" y="59605"/>
                    <a:pt x="28611" y="62653"/>
                  </a:cubicBezTo>
                  <a:lnTo>
                    <a:pt x="25817" y="66717"/>
                  </a:lnTo>
                  <a:lnTo>
                    <a:pt x="28611" y="62653"/>
                  </a:lnTo>
                  <a:cubicBezTo>
                    <a:pt x="32929" y="65701"/>
                    <a:pt x="37628" y="67860"/>
                    <a:pt x="42708" y="69130"/>
                  </a:cubicBezTo>
                  <a:lnTo>
                    <a:pt x="41565" y="73829"/>
                  </a:lnTo>
                  <a:lnTo>
                    <a:pt x="42708" y="69130"/>
                  </a:lnTo>
                  <a:cubicBezTo>
                    <a:pt x="47788" y="70400"/>
                    <a:pt x="52995" y="70781"/>
                    <a:pt x="58202" y="70273"/>
                  </a:cubicBezTo>
                  <a:cubicBezTo>
                    <a:pt x="63409" y="69765"/>
                    <a:pt x="68362" y="68241"/>
                    <a:pt x="73188" y="65955"/>
                  </a:cubicBezTo>
                  <a:lnTo>
                    <a:pt x="75347" y="70273"/>
                  </a:lnTo>
                  <a:lnTo>
                    <a:pt x="73188" y="65955"/>
                  </a:lnTo>
                  <a:cubicBezTo>
                    <a:pt x="77887" y="63669"/>
                    <a:pt x="82078" y="60494"/>
                    <a:pt x="85634" y="56684"/>
                  </a:cubicBezTo>
                  <a:cubicBezTo>
                    <a:pt x="87412" y="54779"/>
                    <a:pt x="90587" y="54652"/>
                    <a:pt x="92492" y="56430"/>
                  </a:cubicBezTo>
                  <a:cubicBezTo>
                    <a:pt x="94397" y="58208"/>
                    <a:pt x="94524" y="61383"/>
                    <a:pt x="92746" y="63288"/>
                  </a:cubicBezTo>
                  <a:cubicBezTo>
                    <a:pt x="88301" y="67987"/>
                    <a:pt x="83221" y="71797"/>
                    <a:pt x="77506" y="74591"/>
                  </a:cubicBezTo>
                  <a:cubicBezTo>
                    <a:pt x="71791" y="77512"/>
                    <a:pt x="65695" y="79290"/>
                    <a:pt x="59218" y="79925"/>
                  </a:cubicBezTo>
                  <a:lnTo>
                    <a:pt x="58710" y="75099"/>
                  </a:lnTo>
                  <a:lnTo>
                    <a:pt x="59218" y="79925"/>
                  </a:lnTo>
                  <a:cubicBezTo>
                    <a:pt x="52868" y="80560"/>
                    <a:pt x="46518" y="80179"/>
                    <a:pt x="40295" y="78528"/>
                  </a:cubicBezTo>
                  <a:cubicBezTo>
                    <a:pt x="34072" y="76877"/>
                    <a:pt x="28357" y="74337"/>
                    <a:pt x="23023" y="70654"/>
                  </a:cubicBezTo>
                  <a:cubicBezTo>
                    <a:pt x="17689" y="66971"/>
                    <a:pt x="13244" y="62526"/>
                    <a:pt x="9561" y="57192"/>
                  </a:cubicBezTo>
                  <a:cubicBezTo>
                    <a:pt x="5878" y="51858"/>
                    <a:pt x="3211" y="46143"/>
                    <a:pt x="1687" y="39920"/>
                  </a:cubicBezTo>
                  <a:lnTo>
                    <a:pt x="6386" y="38650"/>
                  </a:lnTo>
                  <a:lnTo>
                    <a:pt x="1687" y="39920"/>
                  </a:lnTo>
                  <a:cubicBezTo>
                    <a:pt x="36" y="33697"/>
                    <a:pt x="-345" y="27347"/>
                    <a:pt x="290" y="20997"/>
                  </a:cubicBezTo>
                  <a:cubicBezTo>
                    <a:pt x="925" y="14647"/>
                    <a:pt x="2703" y="8551"/>
                    <a:pt x="5624" y="2709"/>
                  </a:cubicBezTo>
                  <a:cubicBezTo>
                    <a:pt x="6767" y="296"/>
                    <a:pt x="9688" y="-720"/>
                    <a:pt x="12101" y="550"/>
                  </a:cubicBezTo>
                  <a:cubicBezTo>
                    <a:pt x="14514" y="1820"/>
                    <a:pt x="15530" y="4614"/>
                    <a:pt x="14260" y="7027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49" id="49"/>
            <p:cNvSpPr/>
            <p:nvPr/>
          </p:nvSpPr>
          <p:spPr>
            <a:xfrm flipH="false" flipV="false" rot="0">
              <a:off x="447770" y="525494"/>
              <a:ext cx="33973" cy="33973"/>
            </a:xfrm>
            <a:custGeom>
              <a:avLst/>
              <a:gdLst/>
              <a:ahLst/>
              <a:cxnLst/>
              <a:rect r="r" b="b" t="t" l="l"/>
              <a:pathLst>
                <a:path h="33973" w="33973">
                  <a:moveTo>
                    <a:pt x="1429" y="25686"/>
                  </a:moveTo>
                  <a:lnTo>
                    <a:pt x="25686" y="1429"/>
                  </a:lnTo>
                  <a:cubicBezTo>
                    <a:pt x="27591" y="-476"/>
                    <a:pt x="30639" y="-476"/>
                    <a:pt x="32544" y="1429"/>
                  </a:cubicBezTo>
                  <a:cubicBezTo>
                    <a:pt x="34449" y="3334"/>
                    <a:pt x="34449" y="6382"/>
                    <a:pt x="32544" y="8287"/>
                  </a:cubicBezTo>
                  <a:lnTo>
                    <a:pt x="8287" y="32544"/>
                  </a:lnTo>
                  <a:cubicBezTo>
                    <a:pt x="6382" y="34449"/>
                    <a:pt x="3334" y="34449"/>
                    <a:pt x="1429" y="32544"/>
                  </a:cubicBezTo>
                  <a:cubicBezTo>
                    <a:pt x="-476" y="30639"/>
                    <a:pt x="-476" y="27591"/>
                    <a:pt x="1429" y="25686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50" id="50"/>
          <p:cNvGrpSpPr/>
          <p:nvPr/>
        </p:nvGrpSpPr>
        <p:grpSpPr>
          <a:xfrm rot="0">
            <a:off x="9179501" y="5987335"/>
            <a:ext cx="8282971" cy="2789730"/>
            <a:chOff x="0" y="0"/>
            <a:chExt cx="5184775" cy="1746250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68326" y="68453"/>
              <a:ext cx="5047996" cy="1609344"/>
            </a:xfrm>
            <a:custGeom>
              <a:avLst/>
              <a:gdLst/>
              <a:ahLst/>
              <a:cxnLst/>
              <a:rect r="r" b="b" t="t" l="l"/>
              <a:pathLst>
                <a:path h="1609344" w="5047996">
                  <a:moveTo>
                    <a:pt x="0" y="1557274"/>
                  </a:moveTo>
                  <a:lnTo>
                    <a:pt x="0" y="52070"/>
                  </a:lnTo>
                  <a:cubicBezTo>
                    <a:pt x="0" y="48641"/>
                    <a:pt x="381" y="45212"/>
                    <a:pt x="1016" y="41910"/>
                  </a:cubicBezTo>
                  <a:cubicBezTo>
                    <a:pt x="1651" y="38608"/>
                    <a:pt x="2667" y="35306"/>
                    <a:pt x="3937" y="32131"/>
                  </a:cubicBezTo>
                  <a:cubicBezTo>
                    <a:pt x="5207" y="28956"/>
                    <a:pt x="6858" y="25908"/>
                    <a:pt x="8763" y="23114"/>
                  </a:cubicBezTo>
                  <a:cubicBezTo>
                    <a:pt x="10668" y="20320"/>
                    <a:pt x="12827" y="17653"/>
                    <a:pt x="15240" y="15240"/>
                  </a:cubicBezTo>
                  <a:cubicBezTo>
                    <a:pt x="17653" y="12827"/>
                    <a:pt x="20320" y="10668"/>
                    <a:pt x="23114" y="8763"/>
                  </a:cubicBezTo>
                  <a:cubicBezTo>
                    <a:pt x="25908" y="6858"/>
                    <a:pt x="28956" y="5207"/>
                    <a:pt x="32131" y="3937"/>
                  </a:cubicBezTo>
                  <a:cubicBezTo>
                    <a:pt x="35306" y="2667"/>
                    <a:pt x="38608" y="1651"/>
                    <a:pt x="41910" y="1016"/>
                  </a:cubicBezTo>
                  <a:cubicBezTo>
                    <a:pt x="45212" y="381"/>
                    <a:pt x="48641" y="0"/>
                    <a:pt x="52070" y="0"/>
                  </a:cubicBezTo>
                  <a:lnTo>
                    <a:pt x="4995926" y="0"/>
                  </a:lnTo>
                  <a:cubicBezTo>
                    <a:pt x="4999355" y="0"/>
                    <a:pt x="5002784" y="381"/>
                    <a:pt x="5006086" y="1016"/>
                  </a:cubicBezTo>
                  <a:cubicBezTo>
                    <a:pt x="5009388" y="1651"/>
                    <a:pt x="5012690" y="2667"/>
                    <a:pt x="5015865" y="3937"/>
                  </a:cubicBezTo>
                  <a:cubicBezTo>
                    <a:pt x="5019040" y="5207"/>
                    <a:pt x="5022088" y="6858"/>
                    <a:pt x="5024882" y="8763"/>
                  </a:cubicBezTo>
                  <a:cubicBezTo>
                    <a:pt x="5027676" y="10668"/>
                    <a:pt x="5030343" y="12827"/>
                    <a:pt x="5032756" y="15240"/>
                  </a:cubicBezTo>
                  <a:cubicBezTo>
                    <a:pt x="5035169" y="17653"/>
                    <a:pt x="5037328" y="20320"/>
                    <a:pt x="5039233" y="23114"/>
                  </a:cubicBezTo>
                  <a:cubicBezTo>
                    <a:pt x="5041138" y="25908"/>
                    <a:pt x="5042789" y="28956"/>
                    <a:pt x="5044059" y="32131"/>
                  </a:cubicBezTo>
                  <a:cubicBezTo>
                    <a:pt x="5045329" y="35306"/>
                    <a:pt x="5046345" y="38608"/>
                    <a:pt x="5046980" y="41910"/>
                  </a:cubicBezTo>
                  <a:cubicBezTo>
                    <a:pt x="5047615" y="45212"/>
                    <a:pt x="5047996" y="48641"/>
                    <a:pt x="5047996" y="52070"/>
                  </a:cubicBezTo>
                  <a:lnTo>
                    <a:pt x="5047996" y="1557274"/>
                  </a:lnTo>
                  <a:cubicBezTo>
                    <a:pt x="5047996" y="1560703"/>
                    <a:pt x="5047615" y="1564132"/>
                    <a:pt x="5046980" y="1567434"/>
                  </a:cubicBezTo>
                  <a:cubicBezTo>
                    <a:pt x="5046345" y="1570736"/>
                    <a:pt x="5045329" y="1574038"/>
                    <a:pt x="5044059" y="1577213"/>
                  </a:cubicBezTo>
                  <a:cubicBezTo>
                    <a:pt x="5042789" y="1580388"/>
                    <a:pt x="5041138" y="1583436"/>
                    <a:pt x="5039233" y="1586230"/>
                  </a:cubicBezTo>
                  <a:cubicBezTo>
                    <a:pt x="5037328" y="1589024"/>
                    <a:pt x="5035169" y="1591691"/>
                    <a:pt x="5032756" y="1594104"/>
                  </a:cubicBezTo>
                  <a:cubicBezTo>
                    <a:pt x="5030343" y="1596517"/>
                    <a:pt x="5027676" y="1598676"/>
                    <a:pt x="5024882" y="1600581"/>
                  </a:cubicBezTo>
                  <a:cubicBezTo>
                    <a:pt x="5022088" y="1602486"/>
                    <a:pt x="5019040" y="1604137"/>
                    <a:pt x="5015865" y="1605407"/>
                  </a:cubicBezTo>
                  <a:cubicBezTo>
                    <a:pt x="5012690" y="1606677"/>
                    <a:pt x="5009388" y="1607693"/>
                    <a:pt x="5006086" y="1608328"/>
                  </a:cubicBezTo>
                  <a:cubicBezTo>
                    <a:pt x="5002784" y="1608963"/>
                    <a:pt x="4999355" y="1609344"/>
                    <a:pt x="4995926" y="1609344"/>
                  </a:cubicBezTo>
                  <a:lnTo>
                    <a:pt x="52197" y="1609344"/>
                  </a:lnTo>
                  <a:cubicBezTo>
                    <a:pt x="48768" y="1609344"/>
                    <a:pt x="45339" y="1608963"/>
                    <a:pt x="42037" y="1608328"/>
                  </a:cubicBezTo>
                  <a:cubicBezTo>
                    <a:pt x="38735" y="1607693"/>
                    <a:pt x="35433" y="1606677"/>
                    <a:pt x="32258" y="1605407"/>
                  </a:cubicBezTo>
                  <a:cubicBezTo>
                    <a:pt x="29083" y="1604137"/>
                    <a:pt x="26035" y="1602486"/>
                    <a:pt x="23241" y="1600581"/>
                  </a:cubicBezTo>
                  <a:cubicBezTo>
                    <a:pt x="20447" y="1598676"/>
                    <a:pt x="17780" y="1596517"/>
                    <a:pt x="15367" y="1594104"/>
                  </a:cubicBezTo>
                  <a:cubicBezTo>
                    <a:pt x="12954" y="1591691"/>
                    <a:pt x="10795" y="1589024"/>
                    <a:pt x="8890" y="1586230"/>
                  </a:cubicBezTo>
                  <a:cubicBezTo>
                    <a:pt x="6985" y="1583436"/>
                    <a:pt x="5334" y="1580388"/>
                    <a:pt x="4064" y="1577213"/>
                  </a:cubicBezTo>
                  <a:cubicBezTo>
                    <a:pt x="2794" y="1574038"/>
                    <a:pt x="1778" y="1570736"/>
                    <a:pt x="1143" y="1567434"/>
                  </a:cubicBezTo>
                  <a:cubicBezTo>
                    <a:pt x="508" y="1564132"/>
                    <a:pt x="127" y="1560703"/>
                    <a:pt x="127" y="1557274"/>
                  </a:cubicBezTo>
                  <a:close/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52" id="52"/>
            <p:cNvSpPr/>
            <p:nvPr/>
          </p:nvSpPr>
          <p:spPr>
            <a:xfrm flipH="false" flipV="false" rot="0">
              <a:off x="63373" y="63373"/>
              <a:ext cx="5058029" cy="1619504"/>
            </a:xfrm>
            <a:custGeom>
              <a:avLst/>
              <a:gdLst/>
              <a:ahLst/>
              <a:cxnLst/>
              <a:rect r="r" b="b" t="t" l="l"/>
              <a:pathLst>
                <a:path h="1619504" w="5058029">
                  <a:moveTo>
                    <a:pt x="127" y="1562354"/>
                  </a:moveTo>
                  <a:lnTo>
                    <a:pt x="127" y="57150"/>
                  </a:lnTo>
                  <a:lnTo>
                    <a:pt x="4953" y="57150"/>
                  </a:lnTo>
                  <a:lnTo>
                    <a:pt x="127" y="57150"/>
                  </a:lnTo>
                  <a:cubicBezTo>
                    <a:pt x="127" y="53467"/>
                    <a:pt x="508" y="49657"/>
                    <a:pt x="1270" y="45974"/>
                  </a:cubicBezTo>
                  <a:cubicBezTo>
                    <a:pt x="2032" y="42291"/>
                    <a:pt x="3048" y="38735"/>
                    <a:pt x="4572" y="35306"/>
                  </a:cubicBezTo>
                  <a:lnTo>
                    <a:pt x="9017" y="37084"/>
                  </a:lnTo>
                  <a:lnTo>
                    <a:pt x="4572" y="35306"/>
                  </a:lnTo>
                  <a:cubicBezTo>
                    <a:pt x="5969" y="31877"/>
                    <a:pt x="7747" y="28575"/>
                    <a:pt x="9779" y="25400"/>
                  </a:cubicBezTo>
                  <a:cubicBezTo>
                    <a:pt x="11811" y="22352"/>
                    <a:pt x="14224" y="19431"/>
                    <a:pt x="16891" y="16764"/>
                  </a:cubicBezTo>
                  <a:lnTo>
                    <a:pt x="20320" y="20193"/>
                  </a:lnTo>
                  <a:lnTo>
                    <a:pt x="16891" y="16764"/>
                  </a:lnTo>
                  <a:cubicBezTo>
                    <a:pt x="19558" y="14097"/>
                    <a:pt x="22479" y="11811"/>
                    <a:pt x="25527" y="9652"/>
                  </a:cubicBezTo>
                  <a:cubicBezTo>
                    <a:pt x="28702" y="7620"/>
                    <a:pt x="31877" y="5842"/>
                    <a:pt x="35433" y="4445"/>
                  </a:cubicBezTo>
                  <a:cubicBezTo>
                    <a:pt x="38862" y="3048"/>
                    <a:pt x="42418" y="1905"/>
                    <a:pt x="46101" y="1143"/>
                  </a:cubicBezTo>
                  <a:lnTo>
                    <a:pt x="46990" y="5842"/>
                  </a:lnTo>
                  <a:lnTo>
                    <a:pt x="46101" y="1143"/>
                  </a:lnTo>
                  <a:cubicBezTo>
                    <a:pt x="49784" y="381"/>
                    <a:pt x="53467" y="0"/>
                    <a:pt x="57277" y="0"/>
                  </a:cubicBezTo>
                  <a:lnTo>
                    <a:pt x="57277" y="4826"/>
                  </a:lnTo>
                  <a:lnTo>
                    <a:pt x="57277" y="127"/>
                  </a:lnTo>
                  <a:lnTo>
                    <a:pt x="5000879" y="127"/>
                  </a:lnTo>
                  <a:lnTo>
                    <a:pt x="5000879" y="4953"/>
                  </a:lnTo>
                  <a:lnTo>
                    <a:pt x="5000879" y="127"/>
                  </a:lnTo>
                  <a:cubicBezTo>
                    <a:pt x="5004562" y="127"/>
                    <a:pt x="5008372" y="508"/>
                    <a:pt x="5012055" y="1270"/>
                  </a:cubicBezTo>
                  <a:cubicBezTo>
                    <a:pt x="5015738" y="2032"/>
                    <a:pt x="5019294" y="3048"/>
                    <a:pt x="5022723" y="4572"/>
                  </a:cubicBezTo>
                  <a:cubicBezTo>
                    <a:pt x="5026152" y="5969"/>
                    <a:pt x="5029454" y="7747"/>
                    <a:pt x="5032629" y="9779"/>
                  </a:cubicBezTo>
                  <a:cubicBezTo>
                    <a:pt x="5035677" y="11811"/>
                    <a:pt x="5038598" y="14224"/>
                    <a:pt x="5041265" y="16891"/>
                  </a:cubicBezTo>
                  <a:lnTo>
                    <a:pt x="5037836" y="20320"/>
                  </a:lnTo>
                  <a:lnTo>
                    <a:pt x="5041265" y="16891"/>
                  </a:lnTo>
                  <a:cubicBezTo>
                    <a:pt x="5043932" y="19558"/>
                    <a:pt x="5046218" y="22479"/>
                    <a:pt x="5048377" y="25527"/>
                  </a:cubicBezTo>
                  <a:cubicBezTo>
                    <a:pt x="5050409" y="28702"/>
                    <a:pt x="5052187" y="31877"/>
                    <a:pt x="5053584" y="35433"/>
                  </a:cubicBezTo>
                  <a:lnTo>
                    <a:pt x="5049139" y="37211"/>
                  </a:lnTo>
                  <a:lnTo>
                    <a:pt x="5053584" y="35433"/>
                  </a:lnTo>
                  <a:cubicBezTo>
                    <a:pt x="5054981" y="38862"/>
                    <a:pt x="5056124" y="42418"/>
                    <a:pt x="5056886" y="46101"/>
                  </a:cubicBezTo>
                  <a:cubicBezTo>
                    <a:pt x="5057648" y="49784"/>
                    <a:pt x="5058029" y="53467"/>
                    <a:pt x="5058029" y="57277"/>
                  </a:cubicBezTo>
                  <a:lnTo>
                    <a:pt x="5058029" y="1562354"/>
                  </a:lnTo>
                  <a:cubicBezTo>
                    <a:pt x="5058029" y="1566037"/>
                    <a:pt x="5057648" y="1569847"/>
                    <a:pt x="5056886" y="1573530"/>
                  </a:cubicBezTo>
                  <a:cubicBezTo>
                    <a:pt x="5056124" y="1577213"/>
                    <a:pt x="5055108" y="1580769"/>
                    <a:pt x="5053584" y="1584198"/>
                  </a:cubicBezTo>
                  <a:lnTo>
                    <a:pt x="5049139" y="1582420"/>
                  </a:lnTo>
                  <a:lnTo>
                    <a:pt x="5053584" y="1584198"/>
                  </a:lnTo>
                  <a:cubicBezTo>
                    <a:pt x="5052187" y="1587627"/>
                    <a:pt x="5050409" y="1590929"/>
                    <a:pt x="5048377" y="1594104"/>
                  </a:cubicBezTo>
                  <a:cubicBezTo>
                    <a:pt x="5046345" y="1597152"/>
                    <a:pt x="5043932" y="1600073"/>
                    <a:pt x="5041265" y="1602740"/>
                  </a:cubicBezTo>
                  <a:cubicBezTo>
                    <a:pt x="5038598" y="1605407"/>
                    <a:pt x="5035677" y="1607693"/>
                    <a:pt x="5032629" y="1609852"/>
                  </a:cubicBezTo>
                  <a:lnTo>
                    <a:pt x="5029962" y="1605915"/>
                  </a:lnTo>
                  <a:lnTo>
                    <a:pt x="5032629" y="1609852"/>
                  </a:lnTo>
                  <a:cubicBezTo>
                    <a:pt x="5029454" y="1611884"/>
                    <a:pt x="5026279" y="1613662"/>
                    <a:pt x="5022723" y="1615059"/>
                  </a:cubicBezTo>
                  <a:cubicBezTo>
                    <a:pt x="5019294" y="1616456"/>
                    <a:pt x="5015738" y="1617599"/>
                    <a:pt x="5012055" y="1618361"/>
                  </a:cubicBezTo>
                  <a:lnTo>
                    <a:pt x="5011166" y="1613662"/>
                  </a:lnTo>
                  <a:lnTo>
                    <a:pt x="5012055" y="1618361"/>
                  </a:lnTo>
                  <a:cubicBezTo>
                    <a:pt x="5008372" y="1619123"/>
                    <a:pt x="5004689" y="1619504"/>
                    <a:pt x="5000879" y="1619504"/>
                  </a:cubicBezTo>
                  <a:lnTo>
                    <a:pt x="5000879" y="1614678"/>
                  </a:lnTo>
                  <a:lnTo>
                    <a:pt x="5000879" y="1619504"/>
                  </a:lnTo>
                  <a:lnTo>
                    <a:pt x="57150" y="1619504"/>
                  </a:lnTo>
                  <a:lnTo>
                    <a:pt x="57150" y="1614678"/>
                  </a:lnTo>
                  <a:lnTo>
                    <a:pt x="57150" y="1619504"/>
                  </a:lnTo>
                  <a:cubicBezTo>
                    <a:pt x="53467" y="1619504"/>
                    <a:pt x="49657" y="1619123"/>
                    <a:pt x="45974" y="1618361"/>
                  </a:cubicBezTo>
                  <a:lnTo>
                    <a:pt x="46863" y="1613662"/>
                  </a:lnTo>
                  <a:lnTo>
                    <a:pt x="45974" y="1618361"/>
                  </a:lnTo>
                  <a:cubicBezTo>
                    <a:pt x="42291" y="1617599"/>
                    <a:pt x="38735" y="1616583"/>
                    <a:pt x="35306" y="1615059"/>
                  </a:cubicBezTo>
                  <a:cubicBezTo>
                    <a:pt x="31877" y="1613662"/>
                    <a:pt x="28575" y="1611884"/>
                    <a:pt x="25400" y="1609852"/>
                  </a:cubicBezTo>
                  <a:lnTo>
                    <a:pt x="28067" y="1605915"/>
                  </a:lnTo>
                  <a:lnTo>
                    <a:pt x="25400" y="1609852"/>
                  </a:lnTo>
                  <a:cubicBezTo>
                    <a:pt x="22225" y="1607820"/>
                    <a:pt x="19431" y="1605407"/>
                    <a:pt x="16764" y="1602740"/>
                  </a:cubicBezTo>
                  <a:lnTo>
                    <a:pt x="20193" y="1599311"/>
                  </a:lnTo>
                  <a:lnTo>
                    <a:pt x="16764" y="1602740"/>
                  </a:lnTo>
                  <a:cubicBezTo>
                    <a:pt x="14097" y="1600073"/>
                    <a:pt x="11811" y="1597152"/>
                    <a:pt x="9652" y="1594104"/>
                  </a:cubicBezTo>
                  <a:cubicBezTo>
                    <a:pt x="7620" y="1590929"/>
                    <a:pt x="5842" y="1587754"/>
                    <a:pt x="4445" y="1584198"/>
                  </a:cubicBezTo>
                  <a:lnTo>
                    <a:pt x="8890" y="1582420"/>
                  </a:lnTo>
                  <a:lnTo>
                    <a:pt x="4445" y="1584198"/>
                  </a:lnTo>
                  <a:cubicBezTo>
                    <a:pt x="3048" y="1580769"/>
                    <a:pt x="1905" y="1577213"/>
                    <a:pt x="1143" y="1573530"/>
                  </a:cubicBezTo>
                  <a:lnTo>
                    <a:pt x="5842" y="1572641"/>
                  </a:lnTo>
                  <a:lnTo>
                    <a:pt x="1143" y="1573530"/>
                  </a:lnTo>
                  <a:cubicBezTo>
                    <a:pt x="381" y="1569847"/>
                    <a:pt x="0" y="1566164"/>
                    <a:pt x="0" y="1562354"/>
                  </a:cubicBezTo>
                  <a:lnTo>
                    <a:pt x="4699" y="1562354"/>
                  </a:lnTo>
                  <a:lnTo>
                    <a:pt x="127" y="1562354"/>
                  </a:lnTo>
                  <a:moveTo>
                    <a:pt x="9652" y="1562354"/>
                  </a:moveTo>
                  <a:cubicBezTo>
                    <a:pt x="9652" y="1565529"/>
                    <a:pt x="9906" y="1568577"/>
                    <a:pt x="10541" y="1571625"/>
                  </a:cubicBezTo>
                  <a:cubicBezTo>
                    <a:pt x="11176" y="1574673"/>
                    <a:pt x="12065" y="1577594"/>
                    <a:pt x="13208" y="1580515"/>
                  </a:cubicBezTo>
                  <a:cubicBezTo>
                    <a:pt x="14351" y="1583436"/>
                    <a:pt x="15875" y="1586103"/>
                    <a:pt x="17653" y="1588770"/>
                  </a:cubicBezTo>
                  <a:lnTo>
                    <a:pt x="13716" y="1591437"/>
                  </a:lnTo>
                  <a:lnTo>
                    <a:pt x="17653" y="1588770"/>
                  </a:lnTo>
                  <a:cubicBezTo>
                    <a:pt x="19431" y="1591310"/>
                    <a:pt x="21336" y="1593723"/>
                    <a:pt x="23622" y="1596009"/>
                  </a:cubicBezTo>
                  <a:cubicBezTo>
                    <a:pt x="25781" y="1598168"/>
                    <a:pt x="28194" y="1600200"/>
                    <a:pt x="30861" y="1601851"/>
                  </a:cubicBezTo>
                  <a:cubicBezTo>
                    <a:pt x="33401" y="1603629"/>
                    <a:pt x="36195" y="1605026"/>
                    <a:pt x="39116" y="1606296"/>
                  </a:cubicBezTo>
                  <a:lnTo>
                    <a:pt x="37338" y="1610741"/>
                  </a:lnTo>
                  <a:lnTo>
                    <a:pt x="39116" y="1606296"/>
                  </a:lnTo>
                  <a:cubicBezTo>
                    <a:pt x="42037" y="1607439"/>
                    <a:pt x="44958" y="1608328"/>
                    <a:pt x="48006" y="1608963"/>
                  </a:cubicBezTo>
                  <a:cubicBezTo>
                    <a:pt x="51054" y="1609598"/>
                    <a:pt x="54102" y="1609852"/>
                    <a:pt x="57277" y="1609852"/>
                  </a:cubicBezTo>
                  <a:lnTo>
                    <a:pt x="5000879" y="1609852"/>
                  </a:lnTo>
                  <a:cubicBezTo>
                    <a:pt x="5004054" y="1609852"/>
                    <a:pt x="5007102" y="1609598"/>
                    <a:pt x="5010150" y="1608963"/>
                  </a:cubicBezTo>
                  <a:cubicBezTo>
                    <a:pt x="5013198" y="1608328"/>
                    <a:pt x="5016119" y="1607439"/>
                    <a:pt x="5019040" y="1606296"/>
                  </a:cubicBezTo>
                  <a:lnTo>
                    <a:pt x="5020818" y="1610741"/>
                  </a:lnTo>
                  <a:lnTo>
                    <a:pt x="5019040" y="1606296"/>
                  </a:lnTo>
                  <a:cubicBezTo>
                    <a:pt x="5021961" y="1605153"/>
                    <a:pt x="5024628" y="1603629"/>
                    <a:pt x="5027295" y="1601851"/>
                  </a:cubicBezTo>
                  <a:cubicBezTo>
                    <a:pt x="5029835" y="1600073"/>
                    <a:pt x="5032248" y="1598168"/>
                    <a:pt x="5034534" y="1596009"/>
                  </a:cubicBezTo>
                  <a:lnTo>
                    <a:pt x="5037963" y="1599438"/>
                  </a:lnTo>
                  <a:lnTo>
                    <a:pt x="5034534" y="1596009"/>
                  </a:lnTo>
                  <a:cubicBezTo>
                    <a:pt x="5036693" y="1593850"/>
                    <a:pt x="5038725" y="1591437"/>
                    <a:pt x="5040376" y="1588770"/>
                  </a:cubicBezTo>
                  <a:lnTo>
                    <a:pt x="5044313" y="1591437"/>
                  </a:lnTo>
                  <a:lnTo>
                    <a:pt x="5040376" y="1588770"/>
                  </a:lnTo>
                  <a:cubicBezTo>
                    <a:pt x="5042154" y="1586230"/>
                    <a:pt x="5043551" y="1583436"/>
                    <a:pt x="5044821" y="1580515"/>
                  </a:cubicBezTo>
                  <a:cubicBezTo>
                    <a:pt x="5046091" y="1577594"/>
                    <a:pt x="5046853" y="1574673"/>
                    <a:pt x="5047488" y="1571625"/>
                  </a:cubicBezTo>
                  <a:lnTo>
                    <a:pt x="5052187" y="1572514"/>
                  </a:lnTo>
                  <a:lnTo>
                    <a:pt x="5047488" y="1571625"/>
                  </a:lnTo>
                  <a:cubicBezTo>
                    <a:pt x="5048123" y="1568577"/>
                    <a:pt x="5048377" y="1565529"/>
                    <a:pt x="5048377" y="1562354"/>
                  </a:cubicBezTo>
                  <a:lnTo>
                    <a:pt x="5053076" y="1562354"/>
                  </a:lnTo>
                  <a:lnTo>
                    <a:pt x="5048250" y="1562354"/>
                  </a:lnTo>
                  <a:lnTo>
                    <a:pt x="5048250" y="57150"/>
                  </a:lnTo>
                  <a:lnTo>
                    <a:pt x="5053076" y="57150"/>
                  </a:lnTo>
                  <a:lnTo>
                    <a:pt x="5048377" y="57150"/>
                  </a:lnTo>
                  <a:cubicBezTo>
                    <a:pt x="5048377" y="53975"/>
                    <a:pt x="5048123" y="50927"/>
                    <a:pt x="5047488" y="47879"/>
                  </a:cubicBezTo>
                  <a:lnTo>
                    <a:pt x="5052187" y="46990"/>
                  </a:lnTo>
                  <a:lnTo>
                    <a:pt x="5047488" y="47879"/>
                  </a:lnTo>
                  <a:cubicBezTo>
                    <a:pt x="5046853" y="44831"/>
                    <a:pt x="5045964" y="41910"/>
                    <a:pt x="5044821" y="38989"/>
                  </a:cubicBezTo>
                  <a:cubicBezTo>
                    <a:pt x="5043678" y="36068"/>
                    <a:pt x="5042154" y="33401"/>
                    <a:pt x="5040376" y="30734"/>
                  </a:cubicBezTo>
                  <a:lnTo>
                    <a:pt x="5044313" y="28067"/>
                  </a:lnTo>
                  <a:lnTo>
                    <a:pt x="5040376" y="30734"/>
                  </a:lnTo>
                  <a:cubicBezTo>
                    <a:pt x="5038598" y="28194"/>
                    <a:pt x="5036693" y="25781"/>
                    <a:pt x="5034534" y="23495"/>
                  </a:cubicBezTo>
                  <a:cubicBezTo>
                    <a:pt x="5032375" y="21336"/>
                    <a:pt x="5029962" y="19304"/>
                    <a:pt x="5027295" y="17526"/>
                  </a:cubicBezTo>
                  <a:lnTo>
                    <a:pt x="5029962" y="13589"/>
                  </a:lnTo>
                  <a:lnTo>
                    <a:pt x="5027295" y="17526"/>
                  </a:lnTo>
                  <a:cubicBezTo>
                    <a:pt x="5024755" y="15748"/>
                    <a:pt x="5021961" y="14351"/>
                    <a:pt x="5019040" y="13081"/>
                  </a:cubicBezTo>
                  <a:lnTo>
                    <a:pt x="5020818" y="8636"/>
                  </a:lnTo>
                  <a:lnTo>
                    <a:pt x="5019040" y="13081"/>
                  </a:lnTo>
                  <a:cubicBezTo>
                    <a:pt x="5016119" y="11938"/>
                    <a:pt x="5013198" y="11049"/>
                    <a:pt x="5010150" y="10414"/>
                  </a:cubicBezTo>
                  <a:lnTo>
                    <a:pt x="5011039" y="5715"/>
                  </a:lnTo>
                  <a:lnTo>
                    <a:pt x="5010150" y="10414"/>
                  </a:lnTo>
                  <a:cubicBezTo>
                    <a:pt x="5007102" y="9779"/>
                    <a:pt x="5004054" y="9525"/>
                    <a:pt x="5000879" y="9525"/>
                  </a:cubicBezTo>
                  <a:lnTo>
                    <a:pt x="57150" y="9525"/>
                  </a:lnTo>
                  <a:cubicBezTo>
                    <a:pt x="53975" y="9525"/>
                    <a:pt x="50927" y="9779"/>
                    <a:pt x="47879" y="10414"/>
                  </a:cubicBezTo>
                  <a:cubicBezTo>
                    <a:pt x="44831" y="11049"/>
                    <a:pt x="41910" y="11938"/>
                    <a:pt x="38989" y="13081"/>
                  </a:cubicBezTo>
                  <a:lnTo>
                    <a:pt x="37211" y="8636"/>
                  </a:lnTo>
                  <a:lnTo>
                    <a:pt x="38989" y="13081"/>
                  </a:lnTo>
                  <a:cubicBezTo>
                    <a:pt x="36068" y="14224"/>
                    <a:pt x="33401" y="15748"/>
                    <a:pt x="30734" y="17526"/>
                  </a:cubicBezTo>
                  <a:lnTo>
                    <a:pt x="28067" y="13716"/>
                  </a:lnTo>
                  <a:lnTo>
                    <a:pt x="30734" y="17653"/>
                  </a:lnTo>
                  <a:cubicBezTo>
                    <a:pt x="28194" y="19431"/>
                    <a:pt x="25781" y="21336"/>
                    <a:pt x="23495" y="23495"/>
                  </a:cubicBezTo>
                  <a:cubicBezTo>
                    <a:pt x="21336" y="25654"/>
                    <a:pt x="19304" y="28067"/>
                    <a:pt x="17526" y="30734"/>
                  </a:cubicBezTo>
                  <a:lnTo>
                    <a:pt x="13716" y="28067"/>
                  </a:lnTo>
                  <a:lnTo>
                    <a:pt x="17653" y="30734"/>
                  </a:lnTo>
                  <a:cubicBezTo>
                    <a:pt x="15875" y="33274"/>
                    <a:pt x="14478" y="36068"/>
                    <a:pt x="13208" y="38989"/>
                  </a:cubicBezTo>
                  <a:cubicBezTo>
                    <a:pt x="12065" y="41910"/>
                    <a:pt x="11176" y="44831"/>
                    <a:pt x="10541" y="47879"/>
                  </a:cubicBezTo>
                  <a:lnTo>
                    <a:pt x="5842" y="46990"/>
                  </a:lnTo>
                  <a:lnTo>
                    <a:pt x="10541" y="47879"/>
                  </a:lnTo>
                  <a:cubicBezTo>
                    <a:pt x="9906" y="50927"/>
                    <a:pt x="9652" y="53975"/>
                    <a:pt x="9652" y="57150"/>
                  </a:cubicBezTo>
                  <a:lnTo>
                    <a:pt x="9652" y="1562354"/>
                  </a:lnTo>
                  <a:close/>
                </a:path>
              </a:pathLst>
            </a:custGeom>
            <a:solidFill>
              <a:srgbClr val="B2D7E5"/>
            </a:solidFill>
          </p:spPr>
        </p:sp>
        <p:sp>
          <p:nvSpPr>
            <p:cNvPr name="Freeform 53" id="53"/>
            <p:cNvSpPr/>
            <p:nvPr/>
          </p:nvSpPr>
          <p:spPr>
            <a:xfrm flipH="false" flipV="false" rot="0">
              <a:off x="234823" y="234823"/>
              <a:ext cx="485902" cy="485902"/>
            </a:xfrm>
            <a:custGeom>
              <a:avLst/>
              <a:gdLst/>
              <a:ahLst/>
              <a:cxnLst/>
              <a:rect r="r" b="b" t="t" l="l"/>
              <a:pathLst>
                <a:path h="485902" w="485902">
                  <a:moveTo>
                    <a:pt x="485902" y="242951"/>
                  </a:moveTo>
                  <a:cubicBezTo>
                    <a:pt x="485902" y="250952"/>
                    <a:pt x="485521" y="258826"/>
                    <a:pt x="484759" y="266700"/>
                  </a:cubicBezTo>
                  <a:cubicBezTo>
                    <a:pt x="483997" y="274574"/>
                    <a:pt x="482854" y="282448"/>
                    <a:pt x="481203" y="290322"/>
                  </a:cubicBezTo>
                  <a:cubicBezTo>
                    <a:pt x="479552" y="298196"/>
                    <a:pt x="477774" y="305816"/>
                    <a:pt x="475361" y="313436"/>
                  </a:cubicBezTo>
                  <a:cubicBezTo>
                    <a:pt x="472948" y="321056"/>
                    <a:pt x="470408" y="328549"/>
                    <a:pt x="467360" y="335915"/>
                  </a:cubicBezTo>
                  <a:cubicBezTo>
                    <a:pt x="464312" y="343281"/>
                    <a:pt x="460883" y="350393"/>
                    <a:pt x="457200" y="357505"/>
                  </a:cubicBezTo>
                  <a:cubicBezTo>
                    <a:pt x="453517" y="364617"/>
                    <a:pt x="449326" y="371348"/>
                    <a:pt x="445008" y="377952"/>
                  </a:cubicBezTo>
                  <a:cubicBezTo>
                    <a:pt x="440690" y="384556"/>
                    <a:pt x="435864" y="390906"/>
                    <a:pt x="430784" y="397129"/>
                  </a:cubicBezTo>
                  <a:cubicBezTo>
                    <a:pt x="425704" y="403352"/>
                    <a:pt x="420370" y="409194"/>
                    <a:pt x="414782" y="414782"/>
                  </a:cubicBezTo>
                  <a:cubicBezTo>
                    <a:pt x="409194" y="420370"/>
                    <a:pt x="403225" y="425704"/>
                    <a:pt x="397129" y="430784"/>
                  </a:cubicBezTo>
                  <a:cubicBezTo>
                    <a:pt x="391033" y="435864"/>
                    <a:pt x="384556" y="440563"/>
                    <a:pt x="377952" y="445008"/>
                  </a:cubicBezTo>
                  <a:cubicBezTo>
                    <a:pt x="371348" y="449453"/>
                    <a:pt x="364490" y="453517"/>
                    <a:pt x="357505" y="457200"/>
                  </a:cubicBezTo>
                  <a:cubicBezTo>
                    <a:pt x="350520" y="460883"/>
                    <a:pt x="343281" y="464312"/>
                    <a:pt x="335915" y="467360"/>
                  </a:cubicBezTo>
                  <a:cubicBezTo>
                    <a:pt x="328549" y="470408"/>
                    <a:pt x="321056" y="473075"/>
                    <a:pt x="313436" y="475361"/>
                  </a:cubicBezTo>
                  <a:cubicBezTo>
                    <a:pt x="305816" y="477647"/>
                    <a:pt x="298069" y="479552"/>
                    <a:pt x="290322" y="481203"/>
                  </a:cubicBezTo>
                  <a:cubicBezTo>
                    <a:pt x="282575" y="482854"/>
                    <a:pt x="274701" y="483870"/>
                    <a:pt x="266700" y="484759"/>
                  </a:cubicBezTo>
                  <a:cubicBezTo>
                    <a:pt x="258699" y="485648"/>
                    <a:pt x="250825" y="485902"/>
                    <a:pt x="242951" y="485902"/>
                  </a:cubicBezTo>
                  <a:cubicBezTo>
                    <a:pt x="235077" y="485902"/>
                    <a:pt x="227076" y="485521"/>
                    <a:pt x="219202" y="484759"/>
                  </a:cubicBezTo>
                  <a:cubicBezTo>
                    <a:pt x="211328" y="483997"/>
                    <a:pt x="203454" y="482854"/>
                    <a:pt x="195580" y="481203"/>
                  </a:cubicBezTo>
                  <a:cubicBezTo>
                    <a:pt x="187706" y="479552"/>
                    <a:pt x="180086" y="477774"/>
                    <a:pt x="172466" y="475361"/>
                  </a:cubicBezTo>
                  <a:cubicBezTo>
                    <a:pt x="164846" y="472948"/>
                    <a:pt x="157353" y="470408"/>
                    <a:pt x="149987" y="467360"/>
                  </a:cubicBezTo>
                  <a:cubicBezTo>
                    <a:pt x="142621" y="464312"/>
                    <a:pt x="135509" y="460883"/>
                    <a:pt x="128397" y="457200"/>
                  </a:cubicBezTo>
                  <a:cubicBezTo>
                    <a:pt x="121285" y="453517"/>
                    <a:pt x="114554" y="449326"/>
                    <a:pt x="107950" y="445008"/>
                  </a:cubicBezTo>
                  <a:cubicBezTo>
                    <a:pt x="101346" y="440690"/>
                    <a:pt x="94996" y="435864"/>
                    <a:pt x="88773" y="430784"/>
                  </a:cubicBezTo>
                  <a:cubicBezTo>
                    <a:pt x="82550" y="425704"/>
                    <a:pt x="76708" y="420370"/>
                    <a:pt x="71120" y="414782"/>
                  </a:cubicBezTo>
                  <a:cubicBezTo>
                    <a:pt x="65532" y="409194"/>
                    <a:pt x="60198" y="403225"/>
                    <a:pt x="55118" y="397129"/>
                  </a:cubicBezTo>
                  <a:cubicBezTo>
                    <a:pt x="50038" y="391033"/>
                    <a:pt x="45339" y="384556"/>
                    <a:pt x="40894" y="377952"/>
                  </a:cubicBezTo>
                  <a:cubicBezTo>
                    <a:pt x="36449" y="371348"/>
                    <a:pt x="32385" y="364490"/>
                    <a:pt x="28702" y="357505"/>
                  </a:cubicBezTo>
                  <a:cubicBezTo>
                    <a:pt x="25019" y="350520"/>
                    <a:pt x="21590" y="343281"/>
                    <a:pt x="18542" y="335915"/>
                  </a:cubicBezTo>
                  <a:cubicBezTo>
                    <a:pt x="15494" y="328549"/>
                    <a:pt x="12827" y="321056"/>
                    <a:pt x="10541" y="313436"/>
                  </a:cubicBezTo>
                  <a:cubicBezTo>
                    <a:pt x="8255" y="305816"/>
                    <a:pt x="6350" y="298069"/>
                    <a:pt x="4699" y="290322"/>
                  </a:cubicBezTo>
                  <a:cubicBezTo>
                    <a:pt x="3048" y="282575"/>
                    <a:pt x="2032" y="274701"/>
                    <a:pt x="1143" y="266700"/>
                  </a:cubicBezTo>
                  <a:cubicBezTo>
                    <a:pt x="254" y="258699"/>
                    <a:pt x="0" y="250825"/>
                    <a:pt x="0" y="242951"/>
                  </a:cubicBezTo>
                  <a:cubicBezTo>
                    <a:pt x="0" y="235077"/>
                    <a:pt x="381" y="227076"/>
                    <a:pt x="1143" y="219202"/>
                  </a:cubicBezTo>
                  <a:cubicBezTo>
                    <a:pt x="1905" y="211328"/>
                    <a:pt x="3048" y="203454"/>
                    <a:pt x="4699" y="195580"/>
                  </a:cubicBezTo>
                  <a:cubicBezTo>
                    <a:pt x="6350" y="187706"/>
                    <a:pt x="8128" y="180086"/>
                    <a:pt x="10541" y="172466"/>
                  </a:cubicBezTo>
                  <a:cubicBezTo>
                    <a:pt x="12954" y="164846"/>
                    <a:pt x="15494" y="157353"/>
                    <a:pt x="18542" y="149987"/>
                  </a:cubicBezTo>
                  <a:cubicBezTo>
                    <a:pt x="21590" y="142621"/>
                    <a:pt x="25019" y="135509"/>
                    <a:pt x="28702" y="128397"/>
                  </a:cubicBezTo>
                  <a:cubicBezTo>
                    <a:pt x="32385" y="121285"/>
                    <a:pt x="36576" y="114554"/>
                    <a:pt x="40894" y="107950"/>
                  </a:cubicBezTo>
                  <a:cubicBezTo>
                    <a:pt x="45212" y="101346"/>
                    <a:pt x="50038" y="94996"/>
                    <a:pt x="55118" y="88773"/>
                  </a:cubicBezTo>
                  <a:cubicBezTo>
                    <a:pt x="60198" y="82550"/>
                    <a:pt x="65532" y="76708"/>
                    <a:pt x="71120" y="71120"/>
                  </a:cubicBezTo>
                  <a:cubicBezTo>
                    <a:pt x="76708" y="65532"/>
                    <a:pt x="82677" y="60198"/>
                    <a:pt x="88773" y="55118"/>
                  </a:cubicBezTo>
                  <a:cubicBezTo>
                    <a:pt x="94869" y="50038"/>
                    <a:pt x="101346" y="45339"/>
                    <a:pt x="107950" y="40894"/>
                  </a:cubicBezTo>
                  <a:cubicBezTo>
                    <a:pt x="114554" y="36449"/>
                    <a:pt x="121412" y="32385"/>
                    <a:pt x="128397" y="28702"/>
                  </a:cubicBezTo>
                  <a:cubicBezTo>
                    <a:pt x="135382" y="25019"/>
                    <a:pt x="142621" y="21590"/>
                    <a:pt x="149987" y="18542"/>
                  </a:cubicBezTo>
                  <a:cubicBezTo>
                    <a:pt x="157353" y="15494"/>
                    <a:pt x="164846" y="12827"/>
                    <a:pt x="172466" y="10541"/>
                  </a:cubicBezTo>
                  <a:cubicBezTo>
                    <a:pt x="180086" y="8255"/>
                    <a:pt x="187833" y="6350"/>
                    <a:pt x="195580" y="4699"/>
                  </a:cubicBezTo>
                  <a:cubicBezTo>
                    <a:pt x="203327" y="3048"/>
                    <a:pt x="211201" y="2032"/>
                    <a:pt x="219202" y="1143"/>
                  </a:cubicBezTo>
                  <a:cubicBezTo>
                    <a:pt x="227203" y="254"/>
                    <a:pt x="235077" y="0"/>
                    <a:pt x="242951" y="0"/>
                  </a:cubicBezTo>
                  <a:cubicBezTo>
                    <a:pt x="250825" y="0"/>
                    <a:pt x="258826" y="381"/>
                    <a:pt x="266700" y="1143"/>
                  </a:cubicBezTo>
                  <a:cubicBezTo>
                    <a:pt x="274574" y="1905"/>
                    <a:pt x="282448" y="3048"/>
                    <a:pt x="290322" y="4699"/>
                  </a:cubicBezTo>
                  <a:cubicBezTo>
                    <a:pt x="298196" y="6350"/>
                    <a:pt x="305816" y="8128"/>
                    <a:pt x="313436" y="10541"/>
                  </a:cubicBezTo>
                  <a:cubicBezTo>
                    <a:pt x="321056" y="12954"/>
                    <a:pt x="328549" y="15494"/>
                    <a:pt x="335915" y="18542"/>
                  </a:cubicBezTo>
                  <a:cubicBezTo>
                    <a:pt x="343281" y="21590"/>
                    <a:pt x="350393" y="25019"/>
                    <a:pt x="357505" y="28702"/>
                  </a:cubicBezTo>
                  <a:cubicBezTo>
                    <a:pt x="364617" y="32385"/>
                    <a:pt x="371348" y="36576"/>
                    <a:pt x="377952" y="40894"/>
                  </a:cubicBezTo>
                  <a:cubicBezTo>
                    <a:pt x="384556" y="45212"/>
                    <a:pt x="390906" y="50038"/>
                    <a:pt x="397129" y="55118"/>
                  </a:cubicBezTo>
                  <a:cubicBezTo>
                    <a:pt x="403352" y="60198"/>
                    <a:pt x="409194" y="65532"/>
                    <a:pt x="414782" y="71120"/>
                  </a:cubicBezTo>
                  <a:cubicBezTo>
                    <a:pt x="420370" y="76708"/>
                    <a:pt x="425704" y="82677"/>
                    <a:pt x="430784" y="88773"/>
                  </a:cubicBezTo>
                  <a:cubicBezTo>
                    <a:pt x="435864" y="94869"/>
                    <a:pt x="440563" y="101346"/>
                    <a:pt x="445008" y="107950"/>
                  </a:cubicBezTo>
                  <a:cubicBezTo>
                    <a:pt x="449453" y="114554"/>
                    <a:pt x="453517" y="121412"/>
                    <a:pt x="457200" y="128397"/>
                  </a:cubicBezTo>
                  <a:cubicBezTo>
                    <a:pt x="460883" y="135382"/>
                    <a:pt x="464312" y="142621"/>
                    <a:pt x="467360" y="149987"/>
                  </a:cubicBezTo>
                  <a:cubicBezTo>
                    <a:pt x="470408" y="157353"/>
                    <a:pt x="473075" y="164846"/>
                    <a:pt x="475361" y="172466"/>
                  </a:cubicBezTo>
                  <a:cubicBezTo>
                    <a:pt x="477647" y="180086"/>
                    <a:pt x="479552" y="187833"/>
                    <a:pt x="481203" y="195580"/>
                  </a:cubicBezTo>
                  <a:cubicBezTo>
                    <a:pt x="482854" y="203327"/>
                    <a:pt x="483870" y="211201"/>
                    <a:pt x="484759" y="219202"/>
                  </a:cubicBezTo>
                  <a:cubicBezTo>
                    <a:pt x="485648" y="227203"/>
                    <a:pt x="485902" y="235077"/>
                    <a:pt x="485902" y="242951"/>
                  </a:cubicBezTo>
                  <a:close/>
                </a:path>
              </a:pathLst>
            </a:custGeom>
            <a:solidFill>
              <a:srgbClr val="00AEEF"/>
            </a:solidFill>
          </p:spPr>
        </p:sp>
        <p:sp>
          <p:nvSpPr>
            <p:cNvPr name="Freeform 54" id="54"/>
            <p:cNvSpPr/>
            <p:nvPr/>
          </p:nvSpPr>
          <p:spPr>
            <a:xfrm flipH="false" flipV="false" rot="0">
              <a:off x="473114" y="363386"/>
              <a:ext cx="95488" cy="42379"/>
            </a:xfrm>
            <a:custGeom>
              <a:avLst/>
              <a:gdLst/>
              <a:ahLst/>
              <a:cxnLst/>
              <a:rect r="r" b="b" t="t" l="l"/>
              <a:pathLst>
                <a:path h="42379" w="95488">
                  <a:moveTo>
                    <a:pt x="90004" y="42379"/>
                  </a:moveTo>
                  <a:cubicBezTo>
                    <a:pt x="78193" y="41109"/>
                    <a:pt x="70192" y="39839"/>
                    <a:pt x="64223" y="38696"/>
                  </a:cubicBezTo>
                  <a:cubicBezTo>
                    <a:pt x="64223" y="38696"/>
                    <a:pt x="64096" y="38696"/>
                    <a:pt x="64096" y="38696"/>
                  </a:cubicBezTo>
                  <a:cubicBezTo>
                    <a:pt x="58381" y="37299"/>
                    <a:pt x="52285" y="35648"/>
                    <a:pt x="40601" y="31711"/>
                  </a:cubicBezTo>
                  <a:cubicBezTo>
                    <a:pt x="40474" y="31711"/>
                    <a:pt x="40347" y="31584"/>
                    <a:pt x="40220" y="31584"/>
                  </a:cubicBezTo>
                  <a:cubicBezTo>
                    <a:pt x="31457" y="27901"/>
                    <a:pt x="25488" y="24853"/>
                    <a:pt x="21170" y="22440"/>
                  </a:cubicBezTo>
                  <a:cubicBezTo>
                    <a:pt x="21043" y="22440"/>
                    <a:pt x="20916" y="22313"/>
                    <a:pt x="20789" y="22186"/>
                  </a:cubicBezTo>
                  <a:cubicBezTo>
                    <a:pt x="16090" y="19011"/>
                    <a:pt x="9740" y="14566"/>
                    <a:pt x="1993" y="8851"/>
                  </a:cubicBezTo>
                  <a:cubicBezTo>
                    <a:pt x="-166" y="7200"/>
                    <a:pt x="-674" y="4152"/>
                    <a:pt x="977" y="1993"/>
                  </a:cubicBezTo>
                  <a:cubicBezTo>
                    <a:pt x="2628" y="-166"/>
                    <a:pt x="5676" y="-674"/>
                    <a:pt x="7835" y="977"/>
                  </a:cubicBezTo>
                  <a:cubicBezTo>
                    <a:pt x="15582" y="6692"/>
                    <a:pt x="21678" y="11010"/>
                    <a:pt x="26250" y="14058"/>
                  </a:cubicBezTo>
                  <a:lnTo>
                    <a:pt x="23583" y="18122"/>
                  </a:lnTo>
                  <a:lnTo>
                    <a:pt x="25996" y="13804"/>
                  </a:lnTo>
                  <a:cubicBezTo>
                    <a:pt x="29933" y="15963"/>
                    <a:pt x="35648" y="18884"/>
                    <a:pt x="44157" y="22440"/>
                  </a:cubicBezTo>
                  <a:lnTo>
                    <a:pt x="42252" y="26885"/>
                  </a:lnTo>
                  <a:lnTo>
                    <a:pt x="43776" y="22313"/>
                  </a:lnTo>
                  <a:cubicBezTo>
                    <a:pt x="55206" y="26250"/>
                    <a:pt x="61048" y="27774"/>
                    <a:pt x="66382" y="29044"/>
                  </a:cubicBezTo>
                  <a:lnTo>
                    <a:pt x="65239" y="33743"/>
                  </a:lnTo>
                  <a:lnTo>
                    <a:pt x="66255" y="28917"/>
                  </a:lnTo>
                  <a:cubicBezTo>
                    <a:pt x="71843" y="30060"/>
                    <a:pt x="79590" y="31330"/>
                    <a:pt x="91147" y="32473"/>
                  </a:cubicBezTo>
                  <a:cubicBezTo>
                    <a:pt x="93814" y="32727"/>
                    <a:pt x="95719" y="35140"/>
                    <a:pt x="95465" y="37807"/>
                  </a:cubicBezTo>
                  <a:cubicBezTo>
                    <a:pt x="95211" y="40474"/>
                    <a:pt x="92798" y="42379"/>
                    <a:pt x="90131" y="42125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55" id="55"/>
            <p:cNvSpPr/>
            <p:nvPr/>
          </p:nvSpPr>
          <p:spPr>
            <a:xfrm flipH="false" flipV="false" rot="0">
              <a:off x="558413" y="395854"/>
              <a:ext cx="10185" cy="57669"/>
            </a:xfrm>
            <a:custGeom>
              <a:avLst/>
              <a:gdLst/>
              <a:ahLst/>
              <a:cxnLst/>
              <a:rect r="r" b="b" t="t" l="l"/>
              <a:pathLst>
                <a:path h="57669" w="10185">
                  <a:moveTo>
                    <a:pt x="10039" y="4831"/>
                  </a:moveTo>
                  <a:cubicBezTo>
                    <a:pt x="10166" y="8895"/>
                    <a:pt x="10293" y="33533"/>
                    <a:pt x="10039" y="44709"/>
                  </a:cubicBezTo>
                  <a:cubicBezTo>
                    <a:pt x="10039" y="44709"/>
                    <a:pt x="10039" y="44836"/>
                    <a:pt x="10039" y="44836"/>
                  </a:cubicBezTo>
                  <a:lnTo>
                    <a:pt x="9658" y="53091"/>
                  </a:lnTo>
                  <a:cubicBezTo>
                    <a:pt x="9531" y="55758"/>
                    <a:pt x="7245" y="57790"/>
                    <a:pt x="4578" y="57663"/>
                  </a:cubicBezTo>
                  <a:cubicBezTo>
                    <a:pt x="1911" y="57536"/>
                    <a:pt x="-121" y="55250"/>
                    <a:pt x="6" y="52583"/>
                  </a:cubicBezTo>
                  <a:lnTo>
                    <a:pt x="387" y="44328"/>
                  </a:lnTo>
                  <a:lnTo>
                    <a:pt x="5213" y="44582"/>
                  </a:lnTo>
                  <a:lnTo>
                    <a:pt x="387" y="44455"/>
                  </a:lnTo>
                  <a:cubicBezTo>
                    <a:pt x="641" y="33406"/>
                    <a:pt x="514" y="9022"/>
                    <a:pt x="387" y="5085"/>
                  </a:cubicBezTo>
                  <a:cubicBezTo>
                    <a:pt x="260" y="2418"/>
                    <a:pt x="2419" y="132"/>
                    <a:pt x="5086" y="5"/>
                  </a:cubicBezTo>
                  <a:cubicBezTo>
                    <a:pt x="7753" y="-122"/>
                    <a:pt x="10039" y="2037"/>
                    <a:pt x="10166" y="4704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56" id="56"/>
            <p:cNvSpPr/>
            <p:nvPr/>
          </p:nvSpPr>
          <p:spPr>
            <a:xfrm flipH="false" flipV="false" rot="0">
              <a:off x="472860" y="458548"/>
              <a:ext cx="93863" cy="134503"/>
            </a:xfrm>
            <a:custGeom>
              <a:avLst/>
              <a:gdLst/>
              <a:ahLst/>
              <a:cxnLst/>
              <a:rect r="r" b="b" t="t" l="l"/>
              <a:pathLst>
                <a:path h="134503" w="93863">
                  <a:moveTo>
                    <a:pt x="93687" y="5637"/>
                  </a:moveTo>
                  <a:cubicBezTo>
                    <a:pt x="92290" y="15035"/>
                    <a:pt x="90512" y="24179"/>
                    <a:pt x="88226" y="32942"/>
                  </a:cubicBezTo>
                  <a:cubicBezTo>
                    <a:pt x="88226" y="33069"/>
                    <a:pt x="88226" y="33069"/>
                    <a:pt x="88099" y="33196"/>
                  </a:cubicBezTo>
                  <a:cubicBezTo>
                    <a:pt x="85178" y="42213"/>
                    <a:pt x="81114" y="51992"/>
                    <a:pt x="76796" y="61009"/>
                  </a:cubicBezTo>
                  <a:cubicBezTo>
                    <a:pt x="76796" y="61136"/>
                    <a:pt x="76669" y="61136"/>
                    <a:pt x="76669" y="61263"/>
                  </a:cubicBezTo>
                  <a:cubicBezTo>
                    <a:pt x="72986" y="67994"/>
                    <a:pt x="68287" y="75233"/>
                    <a:pt x="62826" y="82853"/>
                  </a:cubicBezTo>
                  <a:cubicBezTo>
                    <a:pt x="62826" y="82980"/>
                    <a:pt x="62699" y="82980"/>
                    <a:pt x="62699" y="83107"/>
                  </a:cubicBezTo>
                  <a:cubicBezTo>
                    <a:pt x="56349" y="90981"/>
                    <a:pt x="50507" y="97458"/>
                    <a:pt x="41617" y="106475"/>
                  </a:cubicBezTo>
                  <a:cubicBezTo>
                    <a:pt x="41617" y="106475"/>
                    <a:pt x="41490" y="106602"/>
                    <a:pt x="41490" y="106602"/>
                  </a:cubicBezTo>
                  <a:cubicBezTo>
                    <a:pt x="35394" y="112190"/>
                    <a:pt x="28536" y="118032"/>
                    <a:pt x="14185" y="128954"/>
                  </a:cubicBezTo>
                  <a:cubicBezTo>
                    <a:pt x="14185" y="128954"/>
                    <a:pt x="14185" y="128954"/>
                    <a:pt x="14058" y="128954"/>
                  </a:cubicBezTo>
                  <a:lnTo>
                    <a:pt x="7835" y="133526"/>
                  </a:lnTo>
                  <a:cubicBezTo>
                    <a:pt x="5676" y="135177"/>
                    <a:pt x="2628" y="134669"/>
                    <a:pt x="977" y="132510"/>
                  </a:cubicBezTo>
                  <a:cubicBezTo>
                    <a:pt x="-674" y="130351"/>
                    <a:pt x="-166" y="127303"/>
                    <a:pt x="1993" y="125652"/>
                  </a:cubicBezTo>
                  <a:lnTo>
                    <a:pt x="8216" y="121080"/>
                  </a:lnTo>
                  <a:lnTo>
                    <a:pt x="11137" y="125017"/>
                  </a:lnTo>
                  <a:lnTo>
                    <a:pt x="8216" y="121207"/>
                  </a:lnTo>
                  <a:cubicBezTo>
                    <a:pt x="22313" y="110285"/>
                    <a:pt x="29044" y="104697"/>
                    <a:pt x="34886" y="99363"/>
                  </a:cubicBezTo>
                  <a:lnTo>
                    <a:pt x="38188" y="102919"/>
                  </a:lnTo>
                  <a:lnTo>
                    <a:pt x="34759" y="99490"/>
                  </a:lnTo>
                  <a:cubicBezTo>
                    <a:pt x="43395" y="90727"/>
                    <a:pt x="48983" y="84504"/>
                    <a:pt x="55206" y="76884"/>
                  </a:cubicBezTo>
                  <a:lnTo>
                    <a:pt x="59016" y="79932"/>
                  </a:lnTo>
                  <a:lnTo>
                    <a:pt x="55079" y="77138"/>
                  </a:lnTo>
                  <a:cubicBezTo>
                    <a:pt x="60286" y="69772"/>
                    <a:pt x="64731" y="62914"/>
                    <a:pt x="68287" y="56437"/>
                  </a:cubicBezTo>
                  <a:lnTo>
                    <a:pt x="72605" y="58850"/>
                  </a:lnTo>
                  <a:lnTo>
                    <a:pt x="68287" y="56691"/>
                  </a:lnTo>
                  <a:cubicBezTo>
                    <a:pt x="72478" y="48182"/>
                    <a:pt x="76288" y="38784"/>
                    <a:pt x="79082" y="30148"/>
                  </a:cubicBezTo>
                  <a:lnTo>
                    <a:pt x="83654" y="31672"/>
                  </a:lnTo>
                  <a:lnTo>
                    <a:pt x="78955" y="30402"/>
                  </a:lnTo>
                  <a:cubicBezTo>
                    <a:pt x="81114" y="22020"/>
                    <a:pt x="82892" y="13257"/>
                    <a:pt x="84162" y="4240"/>
                  </a:cubicBezTo>
                  <a:cubicBezTo>
                    <a:pt x="84543" y="1573"/>
                    <a:pt x="86956" y="-332"/>
                    <a:pt x="89623" y="49"/>
                  </a:cubicBezTo>
                  <a:cubicBezTo>
                    <a:pt x="92290" y="430"/>
                    <a:pt x="94195" y="2843"/>
                    <a:pt x="93814" y="551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57" id="57"/>
            <p:cNvSpPr/>
            <p:nvPr/>
          </p:nvSpPr>
          <p:spPr>
            <a:xfrm flipH="false" flipV="false" rot="0">
              <a:off x="408965" y="517677"/>
              <a:ext cx="74023" cy="75293"/>
            </a:xfrm>
            <a:custGeom>
              <a:avLst/>
              <a:gdLst/>
              <a:ahLst/>
              <a:cxnLst/>
              <a:rect r="r" b="b" t="t" l="l"/>
              <a:pathLst>
                <a:path h="75293" w="74023">
                  <a:moveTo>
                    <a:pt x="66142" y="74270"/>
                  </a:moveTo>
                  <a:cubicBezTo>
                    <a:pt x="48870" y="60935"/>
                    <a:pt x="42012" y="55347"/>
                    <a:pt x="34138" y="48362"/>
                  </a:cubicBezTo>
                  <a:cubicBezTo>
                    <a:pt x="34138" y="48362"/>
                    <a:pt x="34011" y="48235"/>
                    <a:pt x="34011" y="48235"/>
                  </a:cubicBezTo>
                  <a:cubicBezTo>
                    <a:pt x="26010" y="40488"/>
                    <a:pt x="18644" y="32360"/>
                    <a:pt x="12167" y="24486"/>
                  </a:cubicBezTo>
                  <a:cubicBezTo>
                    <a:pt x="12167" y="24359"/>
                    <a:pt x="12040" y="24359"/>
                    <a:pt x="12040" y="24232"/>
                  </a:cubicBezTo>
                  <a:cubicBezTo>
                    <a:pt x="8230" y="18898"/>
                    <a:pt x="4420" y="13310"/>
                    <a:pt x="737" y="7468"/>
                  </a:cubicBezTo>
                  <a:cubicBezTo>
                    <a:pt x="-660" y="5182"/>
                    <a:pt x="-25" y="2134"/>
                    <a:pt x="2261" y="737"/>
                  </a:cubicBezTo>
                  <a:cubicBezTo>
                    <a:pt x="4547" y="-660"/>
                    <a:pt x="7595" y="-25"/>
                    <a:pt x="8992" y="2261"/>
                  </a:cubicBezTo>
                  <a:cubicBezTo>
                    <a:pt x="12548" y="7976"/>
                    <a:pt x="16231" y="13437"/>
                    <a:pt x="19914" y="18644"/>
                  </a:cubicBezTo>
                  <a:lnTo>
                    <a:pt x="15977" y="21438"/>
                  </a:lnTo>
                  <a:lnTo>
                    <a:pt x="19787" y="18390"/>
                  </a:lnTo>
                  <a:cubicBezTo>
                    <a:pt x="26010" y="26010"/>
                    <a:pt x="33122" y="33757"/>
                    <a:pt x="40869" y="41250"/>
                  </a:cubicBezTo>
                  <a:lnTo>
                    <a:pt x="37440" y="44679"/>
                  </a:lnTo>
                  <a:lnTo>
                    <a:pt x="40615" y="40996"/>
                  </a:lnTo>
                  <a:cubicBezTo>
                    <a:pt x="48235" y="47727"/>
                    <a:pt x="54966" y="53188"/>
                    <a:pt x="72111" y="66523"/>
                  </a:cubicBezTo>
                  <a:cubicBezTo>
                    <a:pt x="74270" y="68174"/>
                    <a:pt x="74651" y="71222"/>
                    <a:pt x="73000" y="73381"/>
                  </a:cubicBezTo>
                  <a:cubicBezTo>
                    <a:pt x="71349" y="75540"/>
                    <a:pt x="68301" y="75921"/>
                    <a:pt x="66142" y="7427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58" id="58"/>
            <p:cNvSpPr/>
            <p:nvPr/>
          </p:nvSpPr>
          <p:spPr>
            <a:xfrm flipH="false" flipV="false" rot="0">
              <a:off x="387835" y="363339"/>
              <a:ext cx="94900" cy="42068"/>
            </a:xfrm>
            <a:custGeom>
              <a:avLst/>
              <a:gdLst/>
              <a:ahLst/>
              <a:cxnLst/>
              <a:rect r="r" b="b" t="t" l="l"/>
              <a:pathLst>
                <a:path h="42068" w="94900">
                  <a:moveTo>
                    <a:pt x="92987" y="8771"/>
                  </a:moveTo>
                  <a:cubicBezTo>
                    <a:pt x="81557" y="17534"/>
                    <a:pt x="73429" y="22741"/>
                    <a:pt x="69238" y="25027"/>
                  </a:cubicBezTo>
                  <a:cubicBezTo>
                    <a:pt x="69238" y="25027"/>
                    <a:pt x="69111" y="25154"/>
                    <a:pt x="69111" y="25154"/>
                  </a:cubicBezTo>
                  <a:cubicBezTo>
                    <a:pt x="63015" y="28202"/>
                    <a:pt x="53998" y="31885"/>
                    <a:pt x="48029" y="34044"/>
                  </a:cubicBezTo>
                  <a:cubicBezTo>
                    <a:pt x="48029" y="34044"/>
                    <a:pt x="47902" y="34044"/>
                    <a:pt x="47902" y="34044"/>
                  </a:cubicBezTo>
                  <a:cubicBezTo>
                    <a:pt x="41298" y="36076"/>
                    <a:pt x="35964" y="37600"/>
                    <a:pt x="29995" y="38870"/>
                  </a:cubicBezTo>
                  <a:cubicBezTo>
                    <a:pt x="29868" y="38870"/>
                    <a:pt x="29868" y="38870"/>
                    <a:pt x="29741" y="38870"/>
                  </a:cubicBezTo>
                  <a:cubicBezTo>
                    <a:pt x="22502" y="40140"/>
                    <a:pt x="14374" y="41156"/>
                    <a:pt x="5357" y="42045"/>
                  </a:cubicBezTo>
                  <a:cubicBezTo>
                    <a:pt x="2690" y="42299"/>
                    <a:pt x="277" y="40394"/>
                    <a:pt x="23" y="37727"/>
                  </a:cubicBezTo>
                  <a:cubicBezTo>
                    <a:pt x="-231" y="35060"/>
                    <a:pt x="1674" y="32647"/>
                    <a:pt x="4341" y="32393"/>
                  </a:cubicBezTo>
                  <a:cubicBezTo>
                    <a:pt x="13104" y="31504"/>
                    <a:pt x="20978" y="30488"/>
                    <a:pt x="27963" y="29345"/>
                  </a:cubicBezTo>
                  <a:lnTo>
                    <a:pt x="28852" y="34171"/>
                  </a:lnTo>
                  <a:lnTo>
                    <a:pt x="27836" y="29472"/>
                  </a:lnTo>
                  <a:cubicBezTo>
                    <a:pt x="33551" y="28202"/>
                    <a:pt x="38758" y="26805"/>
                    <a:pt x="44981" y="24773"/>
                  </a:cubicBezTo>
                  <a:lnTo>
                    <a:pt x="46505" y="29472"/>
                  </a:lnTo>
                  <a:lnTo>
                    <a:pt x="44854" y="24900"/>
                  </a:lnTo>
                  <a:cubicBezTo>
                    <a:pt x="50569" y="22868"/>
                    <a:pt x="59078" y="19312"/>
                    <a:pt x="64793" y="16518"/>
                  </a:cubicBezTo>
                  <a:lnTo>
                    <a:pt x="66952" y="20836"/>
                  </a:lnTo>
                  <a:lnTo>
                    <a:pt x="64539" y="16518"/>
                  </a:lnTo>
                  <a:cubicBezTo>
                    <a:pt x="68095" y="14486"/>
                    <a:pt x="75842" y="9533"/>
                    <a:pt x="87018" y="1024"/>
                  </a:cubicBezTo>
                  <a:cubicBezTo>
                    <a:pt x="89177" y="-627"/>
                    <a:pt x="92225" y="-246"/>
                    <a:pt x="93876" y="1913"/>
                  </a:cubicBezTo>
                  <a:cubicBezTo>
                    <a:pt x="95527" y="4072"/>
                    <a:pt x="95146" y="7120"/>
                    <a:pt x="92987" y="8771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59" id="59"/>
            <p:cNvSpPr/>
            <p:nvPr/>
          </p:nvSpPr>
          <p:spPr>
            <a:xfrm flipH="false" flipV="false" rot="0">
              <a:off x="473075" y="363474"/>
              <a:ext cx="9779" cy="229489"/>
            </a:xfrm>
            <a:custGeom>
              <a:avLst/>
              <a:gdLst/>
              <a:ahLst/>
              <a:cxnLst/>
              <a:rect r="r" b="b" t="t" l="l"/>
              <a:pathLst>
                <a:path h="229489" w="9779">
                  <a:moveTo>
                    <a:pt x="127" y="224663"/>
                  </a:moveTo>
                  <a:lnTo>
                    <a:pt x="0" y="4826"/>
                  </a:lnTo>
                  <a:cubicBezTo>
                    <a:pt x="0" y="2159"/>
                    <a:pt x="2159" y="0"/>
                    <a:pt x="4826" y="0"/>
                  </a:cubicBezTo>
                  <a:cubicBezTo>
                    <a:pt x="7493" y="0"/>
                    <a:pt x="9652" y="2159"/>
                    <a:pt x="9652" y="4826"/>
                  </a:cubicBezTo>
                  <a:lnTo>
                    <a:pt x="9779" y="224663"/>
                  </a:lnTo>
                  <a:cubicBezTo>
                    <a:pt x="9779" y="227330"/>
                    <a:pt x="7620" y="229489"/>
                    <a:pt x="4953" y="229489"/>
                  </a:cubicBezTo>
                  <a:cubicBezTo>
                    <a:pt x="2286" y="229489"/>
                    <a:pt x="127" y="227330"/>
                    <a:pt x="127" y="224663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60" id="60"/>
            <p:cNvSpPr/>
            <p:nvPr/>
          </p:nvSpPr>
          <p:spPr>
            <a:xfrm flipH="false" flipV="false" rot="0">
              <a:off x="389968" y="459310"/>
              <a:ext cx="28690" cy="68187"/>
            </a:xfrm>
            <a:custGeom>
              <a:avLst/>
              <a:gdLst/>
              <a:ahLst/>
              <a:cxnLst/>
              <a:rect r="r" b="b" t="t" l="l"/>
              <a:pathLst>
                <a:path h="68187" w="28690">
                  <a:moveTo>
                    <a:pt x="19607" y="65708"/>
                  </a:moveTo>
                  <a:cubicBezTo>
                    <a:pt x="7415" y="45388"/>
                    <a:pt x="2716" y="25322"/>
                    <a:pt x="49" y="5510"/>
                  </a:cubicBezTo>
                  <a:cubicBezTo>
                    <a:pt x="-332" y="2843"/>
                    <a:pt x="1573" y="430"/>
                    <a:pt x="4240" y="49"/>
                  </a:cubicBezTo>
                  <a:cubicBezTo>
                    <a:pt x="6907" y="-332"/>
                    <a:pt x="9320" y="1573"/>
                    <a:pt x="9701" y="4240"/>
                  </a:cubicBezTo>
                  <a:cubicBezTo>
                    <a:pt x="12368" y="23417"/>
                    <a:pt x="16813" y="42086"/>
                    <a:pt x="27989" y="60755"/>
                  </a:cubicBezTo>
                  <a:cubicBezTo>
                    <a:pt x="29386" y="63041"/>
                    <a:pt x="28624" y="66089"/>
                    <a:pt x="26338" y="67486"/>
                  </a:cubicBezTo>
                  <a:cubicBezTo>
                    <a:pt x="24052" y="68883"/>
                    <a:pt x="21004" y="68121"/>
                    <a:pt x="19607" y="65835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61" id="61"/>
            <p:cNvSpPr/>
            <p:nvPr/>
          </p:nvSpPr>
          <p:spPr>
            <a:xfrm flipH="false" flipV="false" rot="0">
              <a:off x="556872" y="443969"/>
              <a:ext cx="11094" cy="24302"/>
            </a:xfrm>
            <a:custGeom>
              <a:avLst/>
              <a:gdLst/>
              <a:ahLst/>
              <a:cxnLst/>
              <a:rect r="r" b="b" t="t" l="l"/>
              <a:pathLst>
                <a:path h="24302" w="11094">
                  <a:moveTo>
                    <a:pt x="11072" y="5357"/>
                  </a:moveTo>
                  <a:lnTo>
                    <a:pt x="9675" y="19962"/>
                  </a:lnTo>
                  <a:cubicBezTo>
                    <a:pt x="9421" y="22629"/>
                    <a:pt x="7008" y="24534"/>
                    <a:pt x="4341" y="24280"/>
                  </a:cubicBezTo>
                  <a:cubicBezTo>
                    <a:pt x="1674" y="24026"/>
                    <a:pt x="-231" y="21613"/>
                    <a:pt x="23" y="18946"/>
                  </a:cubicBezTo>
                  <a:lnTo>
                    <a:pt x="1420" y="4341"/>
                  </a:lnTo>
                  <a:cubicBezTo>
                    <a:pt x="1674" y="1674"/>
                    <a:pt x="4087" y="-231"/>
                    <a:pt x="6754" y="23"/>
                  </a:cubicBezTo>
                  <a:cubicBezTo>
                    <a:pt x="9421" y="277"/>
                    <a:pt x="11326" y="2690"/>
                    <a:pt x="11072" y="5357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62" id="62"/>
            <p:cNvSpPr/>
            <p:nvPr/>
          </p:nvSpPr>
          <p:spPr>
            <a:xfrm flipH="false" flipV="false" rot="0">
              <a:off x="387853" y="395981"/>
              <a:ext cx="11822" cy="73036"/>
            </a:xfrm>
            <a:custGeom>
              <a:avLst/>
              <a:gdLst/>
              <a:ahLst/>
              <a:cxnLst/>
              <a:rect r="r" b="b" t="t" l="l"/>
              <a:pathLst>
                <a:path h="73036" w="11822">
                  <a:moveTo>
                    <a:pt x="2037" y="68331"/>
                  </a:moveTo>
                  <a:lnTo>
                    <a:pt x="5" y="5085"/>
                  </a:lnTo>
                  <a:cubicBezTo>
                    <a:pt x="-122" y="2418"/>
                    <a:pt x="2037" y="132"/>
                    <a:pt x="4704" y="5"/>
                  </a:cubicBezTo>
                  <a:cubicBezTo>
                    <a:pt x="7371" y="-122"/>
                    <a:pt x="9657" y="2037"/>
                    <a:pt x="9784" y="4704"/>
                  </a:cubicBezTo>
                  <a:lnTo>
                    <a:pt x="11816" y="67950"/>
                  </a:lnTo>
                  <a:cubicBezTo>
                    <a:pt x="11943" y="70617"/>
                    <a:pt x="9784" y="72903"/>
                    <a:pt x="7117" y="73030"/>
                  </a:cubicBezTo>
                  <a:cubicBezTo>
                    <a:pt x="4450" y="73157"/>
                    <a:pt x="2164" y="70998"/>
                    <a:pt x="2037" y="68331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TextBox 63" id="63"/>
          <p:cNvSpPr txBox="true"/>
          <p:nvPr/>
        </p:nvSpPr>
        <p:spPr>
          <a:xfrm rot="0">
            <a:off x="1199921" y="4087469"/>
            <a:ext cx="7566978" cy="14342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Cas</a:t>
            </a:r>
          </a:p>
          <a:p>
            <a:pPr algn="l">
              <a:lnSpc>
                <a:spcPts val="323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Pour un poste donné, produire annonce, guide d'entretien, synthèse de CV et email candidat</a:t>
            </a:r>
          </a:p>
        </p:txBody>
      </p:sp>
      <p:sp>
        <p:nvSpPr>
          <p:cNvPr name="TextBox 64" id="64"/>
          <p:cNvSpPr txBox="true"/>
          <p:nvPr/>
        </p:nvSpPr>
        <p:spPr>
          <a:xfrm rot="0">
            <a:off x="1199921" y="7343850"/>
            <a:ext cx="5098276" cy="10385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Objectif</a:t>
            </a:r>
          </a:p>
          <a:p>
            <a:pPr algn="l">
              <a:lnSpc>
                <a:spcPts val="2868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Standardisation utile sans rigidifier la décision</a:t>
            </a:r>
          </a:p>
        </p:txBody>
      </p:sp>
      <p:sp>
        <p:nvSpPr>
          <p:cNvPr name="TextBox 65" id="65"/>
          <p:cNvSpPr txBox="true"/>
          <p:nvPr/>
        </p:nvSpPr>
        <p:spPr>
          <a:xfrm rot="0">
            <a:off x="9549389" y="4087469"/>
            <a:ext cx="7201503" cy="14342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Attendu</a:t>
            </a:r>
          </a:p>
          <a:p>
            <a:pPr algn="l">
              <a:lnSpc>
                <a:spcPts val="3235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Continuité logique entre critères recherchés, questions posées et évaluation</a:t>
            </a:r>
          </a:p>
        </p:txBody>
      </p:sp>
      <p:sp>
        <p:nvSpPr>
          <p:cNvPr name="TextBox 66" id="66"/>
          <p:cNvSpPr txBox="true"/>
          <p:nvPr/>
        </p:nvSpPr>
        <p:spPr>
          <a:xfrm rot="0">
            <a:off x="9549389" y="7343850"/>
            <a:ext cx="5074127" cy="10385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Vigilance</a:t>
            </a:r>
          </a:p>
          <a:p>
            <a:pPr algn="l">
              <a:lnSpc>
                <a:spcPts val="2868"/>
              </a:lnSpc>
            </a:pPr>
            <a:r>
              <a:rPr lang="en-US" sz="20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Éviter les biais et garder la validation humaine</a:t>
            </a:r>
          </a:p>
        </p:txBody>
      </p:sp>
      <p:sp>
        <p:nvSpPr>
          <p:cNvPr name="TextBox 67" id="67"/>
          <p:cNvSpPr txBox="true"/>
          <p:nvPr/>
        </p:nvSpPr>
        <p:spPr>
          <a:xfrm rot="0">
            <a:off x="924589" y="868955"/>
            <a:ext cx="6990833" cy="14452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65"/>
              </a:lnSpc>
            </a:pPr>
            <a:r>
              <a:rPr lang="en-US" sz="3495">
                <a:solidFill>
                  <a:srgbClr val="00AEEF"/>
                </a:solidFill>
                <a:latin typeface="Josefin Sans"/>
                <a:ea typeface="Josefin Sans"/>
                <a:cs typeface="Josefin Sans"/>
                <a:sym typeface="Josefin Sans"/>
              </a:rPr>
              <a:t>Atelier 3</a:t>
            </a:r>
          </a:p>
          <a:p>
            <a:pPr algn="l">
              <a:lnSpc>
                <a:spcPts val="7041"/>
              </a:lnSpc>
            </a:pPr>
            <a:r>
              <a:rPr lang="en-US" sz="5391">
                <a:solidFill>
                  <a:srgbClr val="102C40"/>
                </a:solidFill>
                <a:latin typeface="Josefin Sans"/>
                <a:ea typeface="Josefin Sans"/>
                <a:cs typeface="Josefin Sans"/>
                <a:sym typeface="Josefin Sans"/>
              </a:rPr>
              <a:t>CAS RECRUTEMENT</a:t>
            </a:r>
          </a:p>
        </p:txBody>
      </p:sp>
    </p:spTree>
  </p:cSld>
  <p:clrMapOvr>
    <a:masterClrMapping/>
  </p:clrMapOvr>
</p:sld>
</file>

<file path=ppt/slides/slide83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17387" y="2751171"/>
            <a:ext cx="16655599" cy="1259976"/>
            <a:chOff x="0" y="0"/>
            <a:chExt cx="10425671" cy="78869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68580" y="68580"/>
              <a:ext cx="5144899" cy="651515"/>
            </a:xfrm>
            <a:custGeom>
              <a:avLst/>
              <a:gdLst/>
              <a:ahLst/>
              <a:cxnLst/>
              <a:rect r="r" b="b" t="t" l="l"/>
              <a:pathLst>
                <a:path h="651515" w="5144899">
                  <a:moveTo>
                    <a:pt x="4982085" y="0"/>
                  </a:moveTo>
                  <a:lnTo>
                    <a:pt x="5144899" y="325758"/>
                  </a:lnTo>
                  <a:lnTo>
                    <a:pt x="4982085" y="651515"/>
                  </a:lnTo>
                  <a:lnTo>
                    <a:pt x="0" y="651515"/>
                  </a:lnTo>
                  <a:lnTo>
                    <a:pt x="162941" y="325758"/>
                  </a:lnTo>
                  <a:lnTo>
                    <a:pt x="0" y="0"/>
                  </a:lnTo>
                  <a:lnTo>
                    <a:pt x="4982085" y="0"/>
                  </a:lnTo>
                  <a:close/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63465" y="63500"/>
              <a:ext cx="5155157" cy="661675"/>
            </a:xfrm>
            <a:custGeom>
              <a:avLst/>
              <a:gdLst/>
              <a:ahLst/>
              <a:cxnLst/>
              <a:rect r="r" b="b" t="t" l="l"/>
              <a:pathLst>
                <a:path h="661675" w="5155157">
                  <a:moveTo>
                    <a:pt x="4991771" y="2794"/>
                  </a:moveTo>
                  <a:lnTo>
                    <a:pt x="5154585" y="328552"/>
                  </a:lnTo>
                  <a:cubicBezTo>
                    <a:pt x="5155347" y="329949"/>
                    <a:pt x="5155347" y="331727"/>
                    <a:pt x="5154585" y="333124"/>
                  </a:cubicBezTo>
                  <a:lnTo>
                    <a:pt x="4991771" y="658881"/>
                  </a:lnTo>
                  <a:cubicBezTo>
                    <a:pt x="4990882" y="660659"/>
                    <a:pt x="4989105" y="661675"/>
                    <a:pt x="4987200" y="661675"/>
                  </a:cubicBezTo>
                  <a:lnTo>
                    <a:pt x="5115" y="661675"/>
                  </a:lnTo>
                  <a:cubicBezTo>
                    <a:pt x="3337" y="661675"/>
                    <a:pt x="1686" y="660786"/>
                    <a:pt x="797" y="659262"/>
                  </a:cubicBezTo>
                  <a:cubicBezTo>
                    <a:pt x="-92" y="657738"/>
                    <a:pt x="-219" y="655833"/>
                    <a:pt x="543" y="654309"/>
                  </a:cubicBezTo>
                  <a:lnTo>
                    <a:pt x="163484" y="328552"/>
                  </a:lnTo>
                  <a:lnTo>
                    <a:pt x="168056" y="330838"/>
                  </a:lnTo>
                  <a:lnTo>
                    <a:pt x="163484" y="333124"/>
                  </a:lnTo>
                  <a:lnTo>
                    <a:pt x="543" y="7367"/>
                  </a:lnTo>
                  <a:cubicBezTo>
                    <a:pt x="-219" y="5843"/>
                    <a:pt x="-219" y="3937"/>
                    <a:pt x="797" y="2413"/>
                  </a:cubicBezTo>
                  <a:cubicBezTo>
                    <a:pt x="1813" y="889"/>
                    <a:pt x="3337" y="0"/>
                    <a:pt x="5115" y="0"/>
                  </a:cubicBezTo>
                  <a:lnTo>
                    <a:pt x="4987200" y="0"/>
                  </a:lnTo>
                  <a:cubicBezTo>
                    <a:pt x="4989105" y="0"/>
                    <a:pt x="4990883" y="1143"/>
                    <a:pt x="4991771" y="2794"/>
                  </a:cubicBezTo>
                  <a:moveTo>
                    <a:pt x="4982628" y="7367"/>
                  </a:moveTo>
                  <a:lnTo>
                    <a:pt x="4987200" y="5080"/>
                  </a:lnTo>
                  <a:lnTo>
                    <a:pt x="4987200" y="10161"/>
                  </a:lnTo>
                  <a:lnTo>
                    <a:pt x="5115" y="10161"/>
                  </a:lnTo>
                  <a:lnTo>
                    <a:pt x="5115" y="5080"/>
                  </a:lnTo>
                  <a:lnTo>
                    <a:pt x="9687" y="2794"/>
                  </a:lnTo>
                  <a:lnTo>
                    <a:pt x="172501" y="328552"/>
                  </a:lnTo>
                  <a:cubicBezTo>
                    <a:pt x="173263" y="329949"/>
                    <a:pt x="173263" y="331727"/>
                    <a:pt x="172501" y="333124"/>
                  </a:cubicBezTo>
                  <a:lnTo>
                    <a:pt x="9687" y="658881"/>
                  </a:lnTo>
                  <a:lnTo>
                    <a:pt x="5115" y="656595"/>
                  </a:lnTo>
                  <a:lnTo>
                    <a:pt x="5115" y="651515"/>
                  </a:lnTo>
                  <a:lnTo>
                    <a:pt x="4987200" y="651515"/>
                  </a:lnTo>
                  <a:lnTo>
                    <a:pt x="4987200" y="656595"/>
                  </a:lnTo>
                  <a:lnTo>
                    <a:pt x="4982628" y="654309"/>
                  </a:lnTo>
                  <a:lnTo>
                    <a:pt x="5145441" y="328552"/>
                  </a:lnTo>
                  <a:lnTo>
                    <a:pt x="5150014" y="330838"/>
                  </a:lnTo>
                  <a:lnTo>
                    <a:pt x="5145441" y="333124"/>
                  </a:lnTo>
                  <a:lnTo>
                    <a:pt x="4982627" y="7367"/>
                  </a:lnTo>
                  <a:close/>
                </a:path>
              </a:pathLst>
            </a:custGeom>
            <a:solidFill>
              <a:srgbClr val="B2D7E5"/>
            </a:solid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5212081" y="68580"/>
              <a:ext cx="5144899" cy="651515"/>
            </a:xfrm>
            <a:custGeom>
              <a:avLst/>
              <a:gdLst/>
              <a:ahLst/>
              <a:cxnLst/>
              <a:rect r="r" b="b" t="t" l="l"/>
              <a:pathLst>
                <a:path h="651515" w="5144899">
                  <a:moveTo>
                    <a:pt x="4982085" y="0"/>
                  </a:moveTo>
                  <a:lnTo>
                    <a:pt x="5144899" y="325758"/>
                  </a:lnTo>
                  <a:lnTo>
                    <a:pt x="4982085" y="651515"/>
                  </a:lnTo>
                  <a:lnTo>
                    <a:pt x="0" y="651515"/>
                  </a:lnTo>
                  <a:lnTo>
                    <a:pt x="162941" y="325758"/>
                  </a:lnTo>
                  <a:lnTo>
                    <a:pt x="0" y="0"/>
                  </a:lnTo>
                  <a:lnTo>
                    <a:pt x="4982085" y="0"/>
                  </a:lnTo>
                  <a:close/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5206967" y="63500"/>
              <a:ext cx="5155157" cy="661675"/>
            </a:xfrm>
            <a:custGeom>
              <a:avLst/>
              <a:gdLst/>
              <a:ahLst/>
              <a:cxnLst/>
              <a:rect r="r" b="b" t="t" l="l"/>
              <a:pathLst>
                <a:path h="661675" w="5155157">
                  <a:moveTo>
                    <a:pt x="4991771" y="2794"/>
                  </a:moveTo>
                  <a:lnTo>
                    <a:pt x="5154585" y="328552"/>
                  </a:lnTo>
                  <a:cubicBezTo>
                    <a:pt x="5155347" y="329949"/>
                    <a:pt x="5155347" y="331727"/>
                    <a:pt x="5154585" y="333124"/>
                  </a:cubicBezTo>
                  <a:lnTo>
                    <a:pt x="4991771" y="658881"/>
                  </a:lnTo>
                  <a:cubicBezTo>
                    <a:pt x="4990882" y="660659"/>
                    <a:pt x="4989104" y="661675"/>
                    <a:pt x="4987199" y="661675"/>
                  </a:cubicBezTo>
                  <a:lnTo>
                    <a:pt x="5114" y="661675"/>
                  </a:lnTo>
                  <a:cubicBezTo>
                    <a:pt x="3336" y="661675"/>
                    <a:pt x="1686" y="660786"/>
                    <a:pt x="797" y="659262"/>
                  </a:cubicBezTo>
                  <a:cubicBezTo>
                    <a:pt x="-93" y="657738"/>
                    <a:pt x="-220" y="655833"/>
                    <a:pt x="543" y="654309"/>
                  </a:cubicBezTo>
                  <a:lnTo>
                    <a:pt x="163483" y="328552"/>
                  </a:lnTo>
                  <a:lnTo>
                    <a:pt x="168055" y="330838"/>
                  </a:lnTo>
                  <a:lnTo>
                    <a:pt x="163483" y="333124"/>
                  </a:lnTo>
                  <a:lnTo>
                    <a:pt x="543" y="7367"/>
                  </a:lnTo>
                  <a:cubicBezTo>
                    <a:pt x="-219" y="5843"/>
                    <a:pt x="-219" y="3937"/>
                    <a:pt x="797" y="2413"/>
                  </a:cubicBezTo>
                  <a:cubicBezTo>
                    <a:pt x="1813" y="889"/>
                    <a:pt x="3337" y="0"/>
                    <a:pt x="5114" y="0"/>
                  </a:cubicBezTo>
                  <a:lnTo>
                    <a:pt x="4987199" y="0"/>
                  </a:lnTo>
                  <a:cubicBezTo>
                    <a:pt x="4989104" y="0"/>
                    <a:pt x="4990882" y="1143"/>
                    <a:pt x="4991771" y="2794"/>
                  </a:cubicBezTo>
                  <a:moveTo>
                    <a:pt x="4982627" y="7367"/>
                  </a:moveTo>
                  <a:lnTo>
                    <a:pt x="4987199" y="5080"/>
                  </a:lnTo>
                  <a:lnTo>
                    <a:pt x="4987199" y="10161"/>
                  </a:lnTo>
                  <a:lnTo>
                    <a:pt x="5114" y="10161"/>
                  </a:lnTo>
                  <a:lnTo>
                    <a:pt x="5114" y="5080"/>
                  </a:lnTo>
                  <a:lnTo>
                    <a:pt x="9686" y="2794"/>
                  </a:lnTo>
                  <a:lnTo>
                    <a:pt x="172628" y="328552"/>
                  </a:lnTo>
                  <a:cubicBezTo>
                    <a:pt x="173389" y="329949"/>
                    <a:pt x="173389" y="331727"/>
                    <a:pt x="172628" y="333124"/>
                  </a:cubicBezTo>
                  <a:lnTo>
                    <a:pt x="9687" y="658881"/>
                  </a:lnTo>
                  <a:lnTo>
                    <a:pt x="5115" y="656595"/>
                  </a:lnTo>
                  <a:lnTo>
                    <a:pt x="5115" y="651515"/>
                  </a:lnTo>
                  <a:lnTo>
                    <a:pt x="4987199" y="651515"/>
                  </a:lnTo>
                  <a:lnTo>
                    <a:pt x="4987199" y="656595"/>
                  </a:lnTo>
                  <a:lnTo>
                    <a:pt x="4982627" y="654309"/>
                  </a:lnTo>
                  <a:lnTo>
                    <a:pt x="5145441" y="328552"/>
                  </a:lnTo>
                  <a:lnTo>
                    <a:pt x="5150013" y="330838"/>
                  </a:lnTo>
                  <a:lnTo>
                    <a:pt x="5145441" y="333124"/>
                  </a:lnTo>
                  <a:lnTo>
                    <a:pt x="4982627" y="7367"/>
                  </a:lnTo>
                  <a:close/>
                </a:path>
              </a:pathLst>
            </a:custGeom>
            <a:solidFill>
              <a:srgbClr val="B2D7E5"/>
            </a:solidFill>
          </p:spPr>
        </p:sp>
      </p:grpSp>
      <p:grpSp>
        <p:nvGrpSpPr>
          <p:cNvPr name="Group 7" id="7"/>
          <p:cNvGrpSpPr/>
          <p:nvPr/>
        </p:nvGrpSpPr>
        <p:grpSpPr>
          <a:xfrm rot="0">
            <a:off x="817387" y="5718434"/>
            <a:ext cx="16655599" cy="1259976"/>
            <a:chOff x="0" y="0"/>
            <a:chExt cx="10425671" cy="788695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68580" y="68580"/>
              <a:ext cx="5144899" cy="651515"/>
            </a:xfrm>
            <a:custGeom>
              <a:avLst/>
              <a:gdLst/>
              <a:ahLst/>
              <a:cxnLst/>
              <a:rect r="r" b="b" t="t" l="l"/>
              <a:pathLst>
                <a:path h="651515" w="5144899">
                  <a:moveTo>
                    <a:pt x="4982085" y="0"/>
                  </a:moveTo>
                  <a:lnTo>
                    <a:pt x="5144899" y="325758"/>
                  </a:lnTo>
                  <a:lnTo>
                    <a:pt x="4982085" y="651515"/>
                  </a:lnTo>
                  <a:lnTo>
                    <a:pt x="0" y="651515"/>
                  </a:lnTo>
                  <a:lnTo>
                    <a:pt x="162941" y="325758"/>
                  </a:lnTo>
                  <a:lnTo>
                    <a:pt x="0" y="0"/>
                  </a:lnTo>
                  <a:lnTo>
                    <a:pt x="4982085" y="0"/>
                  </a:lnTo>
                  <a:close/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63465" y="63500"/>
              <a:ext cx="5155157" cy="661675"/>
            </a:xfrm>
            <a:custGeom>
              <a:avLst/>
              <a:gdLst/>
              <a:ahLst/>
              <a:cxnLst/>
              <a:rect r="r" b="b" t="t" l="l"/>
              <a:pathLst>
                <a:path h="661675" w="5155157">
                  <a:moveTo>
                    <a:pt x="4991771" y="2794"/>
                  </a:moveTo>
                  <a:lnTo>
                    <a:pt x="5154585" y="328552"/>
                  </a:lnTo>
                  <a:cubicBezTo>
                    <a:pt x="5155347" y="329949"/>
                    <a:pt x="5155347" y="331727"/>
                    <a:pt x="5154585" y="333124"/>
                  </a:cubicBezTo>
                  <a:lnTo>
                    <a:pt x="4991771" y="658881"/>
                  </a:lnTo>
                  <a:cubicBezTo>
                    <a:pt x="4990882" y="660659"/>
                    <a:pt x="4989105" y="661675"/>
                    <a:pt x="4987200" y="661675"/>
                  </a:cubicBezTo>
                  <a:lnTo>
                    <a:pt x="5115" y="661675"/>
                  </a:lnTo>
                  <a:cubicBezTo>
                    <a:pt x="3337" y="661675"/>
                    <a:pt x="1686" y="660786"/>
                    <a:pt x="797" y="659262"/>
                  </a:cubicBezTo>
                  <a:cubicBezTo>
                    <a:pt x="-92" y="657738"/>
                    <a:pt x="-219" y="655833"/>
                    <a:pt x="543" y="654309"/>
                  </a:cubicBezTo>
                  <a:lnTo>
                    <a:pt x="163484" y="328552"/>
                  </a:lnTo>
                  <a:lnTo>
                    <a:pt x="168056" y="330838"/>
                  </a:lnTo>
                  <a:lnTo>
                    <a:pt x="163484" y="333124"/>
                  </a:lnTo>
                  <a:lnTo>
                    <a:pt x="543" y="7366"/>
                  </a:lnTo>
                  <a:cubicBezTo>
                    <a:pt x="-219" y="5842"/>
                    <a:pt x="-219" y="3937"/>
                    <a:pt x="797" y="2413"/>
                  </a:cubicBezTo>
                  <a:cubicBezTo>
                    <a:pt x="1813" y="889"/>
                    <a:pt x="3337" y="0"/>
                    <a:pt x="5115" y="0"/>
                  </a:cubicBezTo>
                  <a:lnTo>
                    <a:pt x="4987200" y="0"/>
                  </a:lnTo>
                  <a:cubicBezTo>
                    <a:pt x="4989105" y="0"/>
                    <a:pt x="4990883" y="1143"/>
                    <a:pt x="4991771" y="2794"/>
                  </a:cubicBezTo>
                  <a:moveTo>
                    <a:pt x="4982628" y="7366"/>
                  </a:moveTo>
                  <a:lnTo>
                    <a:pt x="4987200" y="5080"/>
                  </a:lnTo>
                  <a:lnTo>
                    <a:pt x="4987200" y="10161"/>
                  </a:lnTo>
                  <a:lnTo>
                    <a:pt x="5115" y="10161"/>
                  </a:lnTo>
                  <a:lnTo>
                    <a:pt x="5115" y="5080"/>
                  </a:lnTo>
                  <a:lnTo>
                    <a:pt x="9687" y="2794"/>
                  </a:lnTo>
                  <a:lnTo>
                    <a:pt x="172501" y="328552"/>
                  </a:lnTo>
                  <a:cubicBezTo>
                    <a:pt x="173263" y="329949"/>
                    <a:pt x="173263" y="331727"/>
                    <a:pt x="172501" y="333124"/>
                  </a:cubicBezTo>
                  <a:lnTo>
                    <a:pt x="9687" y="658881"/>
                  </a:lnTo>
                  <a:lnTo>
                    <a:pt x="5115" y="656595"/>
                  </a:lnTo>
                  <a:lnTo>
                    <a:pt x="5115" y="651515"/>
                  </a:lnTo>
                  <a:lnTo>
                    <a:pt x="4987200" y="651515"/>
                  </a:lnTo>
                  <a:lnTo>
                    <a:pt x="4987200" y="656595"/>
                  </a:lnTo>
                  <a:lnTo>
                    <a:pt x="4982628" y="654309"/>
                  </a:lnTo>
                  <a:lnTo>
                    <a:pt x="5145441" y="328552"/>
                  </a:lnTo>
                  <a:lnTo>
                    <a:pt x="5150014" y="330838"/>
                  </a:lnTo>
                  <a:lnTo>
                    <a:pt x="5145441" y="333124"/>
                  </a:lnTo>
                  <a:lnTo>
                    <a:pt x="4982627" y="7366"/>
                  </a:lnTo>
                  <a:close/>
                </a:path>
              </a:pathLst>
            </a:custGeom>
            <a:solidFill>
              <a:srgbClr val="B2D7E5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5212081" y="68580"/>
              <a:ext cx="5144899" cy="651515"/>
            </a:xfrm>
            <a:custGeom>
              <a:avLst/>
              <a:gdLst/>
              <a:ahLst/>
              <a:cxnLst/>
              <a:rect r="r" b="b" t="t" l="l"/>
              <a:pathLst>
                <a:path h="651515" w="5144899">
                  <a:moveTo>
                    <a:pt x="4982085" y="0"/>
                  </a:moveTo>
                  <a:lnTo>
                    <a:pt x="5144899" y="325758"/>
                  </a:lnTo>
                  <a:lnTo>
                    <a:pt x="4982085" y="651515"/>
                  </a:lnTo>
                  <a:lnTo>
                    <a:pt x="0" y="651515"/>
                  </a:lnTo>
                  <a:lnTo>
                    <a:pt x="162941" y="325758"/>
                  </a:lnTo>
                  <a:lnTo>
                    <a:pt x="0" y="0"/>
                  </a:lnTo>
                  <a:lnTo>
                    <a:pt x="4982085" y="0"/>
                  </a:lnTo>
                  <a:close/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5206967" y="63500"/>
              <a:ext cx="5155157" cy="661675"/>
            </a:xfrm>
            <a:custGeom>
              <a:avLst/>
              <a:gdLst/>
              <a:ahLst/>
              <a:cxnLst/>
              <a:rect r="r" b="b" t="t" l="l"/>
              <a:pathLst>
                <a:path h="661675" w="5155157">
                  <a:moveTo>
                    <a:pt x="4991771" y="2794"/>
                  </a:moveTo>
                  <a:lnTo>
                    <a:pt x="5154585" y="328552"/>
                  </a:lnTo>
                  <a:cubicBezTo>
                    <a:pt x="5155347" y="329949"/>
                    <a:pt x="5155347" y="331727"/>
                    <a:pt x="5154585" y="333124"/>
                  </a:cubicBezTo>
                  <a:lnTo>
                    <a:pt x="4991771" y="658881"/>
                  </a:lnTo>
                  <a:cubicBezTo>
                    <a:pt x="4990882" y="660659"/>
                    <a:pt x="4989104" y="661675"/>
                    <a:pt x="4987199" y="661675"/>
                  </a:cubicBezTo>
                  <a:lnTo>
                    <a:pt x="5114" y="661675"/>
                  </a:lnTo>
                  <a:cubicBezTo>
                    <a:pt x="3336" y="661675"/>
                    <a:pt x="1686" y="660786"/>
                    <a:pt x="797" y="659262"/>
                  </a:cubicBezTo>
                  <a:cubicBezTo>
                    <a:pt x="-93" y="657738"/>
                    <a:pt x="-220" y="655833"/>
                    <a:pt x="543" y="654309"/>
                  </a:cubicBezTo>
                  <a:lnTo>
                    <a:pt x="163483" y="328552"/>
                  </a:lnTo>
                  <a:lnTo>
                    <a:pt x="168055" y="330838"/>
                  </a:lnTo>
                  <a:lnTo>
                    <a:pt x="163483" y="333124"/>
                  </a:lnTo>
                  <a:lnTo>
                    <a:pt x="543" y="7366"/>
                  </a:lnTo>
                  <a:cubicBezTo>
                    <a:pt x="-219" y="5842"/>
                    <a:pt x="-219" y="3937"/>
                    <a:pt x="797" y="2413"/>
                  </a:cubicBezTo>
                  <a:cubicBezTo>
                    <a:pt x="1813" y="889"/>
                    <a:pt x="3337" y="0"/>
                    <a:pt x="5114" y="0"/>
                  </a:cubicBezTo>
                  <a:lnTo>
                    <a:pt x="4987199" y="0"/>
                  </a:lnTo>
                  <a:cubicBezTo>
                    <a:pt x="4989104" y="0"/>
                    <a:pt x="4990882" y="1143"/>
                    <a:pt x="4991771" y="2794"/>
                  </a:cubicBezTo>
                  <a:moveTo>
                    <a:pt x="4982627" y="7366"/>
                  </a:moveTo>
                  <a:lnTo>
                    <a:pt x="4987199" y="5080"/>
                  </a:lnTo>
                  <a:lnTo>
                    <a:pt x="4987199" y="10161"/>
                  </a:lnTo>
                  <a:lnTo>
                    <a:pt x="5114" y="10161"/>
                  </a:lnTo>
                  <a:lnTo>
                    <a:pt x="5114" y="5080"/>
                  </a:lnTo>
                  <a:lnTo>
                    <a:pt x="9686" y="2794"/>
                  </a:lnTo>
                  <a:lnTo>
                    <a:pt x="172628" y="328552"/>
                  </a:lnTo>
                  <a:cubicBezTo>
                    <a:pt x="173389" y="329949"/>
                    <a:pt x="173389" y="331727"/>
                    <a:pt x="172628" y="333124"/>
                  </a:cubicBezTo>
                  <a:lnTo>
                    <a:pt x="9687" y="658881"/>
                  </a:lnTo>
                  <a:lnTo>
                    <a:pt x="5115" y="656595"/>
                  </a:lnTo>
                  <a:lnTo>
                    <a:pt x="5115" y="651515"/>
                  </a:lnTo>
                  <a:lnTo>
                    <a:pt x="4987199" y="651515"/>
                  </a:lnTo>
                  <a:lnTo>
                    <a:pt x="4987199" y="656595"/>
                  </a:lnTo>
                  <a:lnTo>
                    <a:pt x="4982627" y="654309"/>
                  </a:lnTo>
                  <a:lnTo>
                    <a:pt x="5145441" y="328552"/>
                  </a:lnTo>
                  <a:lnTo>
                    <a:pt x="5150013" y="330838"/>
                  </a:lnTo>
                  <a:lnTo>
                    <a:pt x="5145441" y="333124"/>
                  </a:lnTo>
                  <a:lnTo>
                    <a:pt x="4982627" y="7366"/>
                  </a:lnTo>
                  <a:close/>
                </a:path>
              </a:pathLst>
            </a:custGeom>
            <a:solidFill>
              <a:srgbClr val="B2D7E5"/>
            </a:solid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1184704" y="4100595"/>
            <a:ext cx="7408408" cy="13402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Cas</a:t>
            </a:r>
          </a:p>
          <a:p>
            <a:pPr algn="l">
              <a:lnSpc>
                <a:spcPts val="3550"/>
              </a:lnSpc>
            </a:pPr>
            <a:r>
              <a:rPr lang="en-US" sz="22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Construire 3 réponses RH personnalisables pour des demandes fréquentes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84704" y="7083075"/>
            <a:ext cx="7320328" cy="8611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Objectif</a:t>
            </a:r>
          </a:p>
          <a:p>
            <a:pPr algn="l">
              <a:lnSpc>
                <a:spcPts val="3148"/>
              </a:lnSpc>
            </a:pPr>
            <a:r>
              <a:rPr lang="en-US" sz="22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Personnalisation à grande échelle avec cohérence de fond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404115" y="4100595"/>
            <a:ext cx="6481873" cy="12517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Attendu</a:t>
            </a:r>
          </a:p>
          <a:p>
            <a:pPr algn="l">
              <a:lnSpc>
                <a:spcPts val="3148"/>
              </a:lnSpc>
            </a:pPr>
            <a:r>
              <a:rPr lang="en-US" sz="22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Version standard, version empathique, version très concise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404115" y="7083075"/>
            <a:ext cx="6129924" cy="8611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74"/>
              </a:lnSpc>
            </a:pPr>
            <a:r>
              <a:rPr lang="en-US" b="true" sz="269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Vigilance</a:t>
            </a:r>
          </a:p>
          <a:p>
            <a:pPr algn="l">
              <a:lnSpc>
                <a:spcPts val="3148"/>
              </a:lnSpc>
            </a:pPr>
            <a:r>
              <a:rPr lang="en-US" sz="22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Définir les cas qui nécessitent un relais humain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24589" y="1036339"/>
            <a:ext cx="9395258" cy="14452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65"/>
              </a:lnSpc>
            </a:pPr>
            <a:r>
              <a:rPr lang="en-US" sz="3495">
                <a:solidFill>
                  <a:srgbClr val="00AEEF"/>
                </a:solidFill>
                <a:latin typeface="Josefin Sans"/>
                <a:ea typeface="Josefin Sans"/>
                <a:cs typeface="Josefin Sans"/>
                <a:sym typeface="Josefin Sans"/>
              </a:rPr>
              <a:t>Atelier 4</a:t>
            </a:r>
          </a:p>
          <a:p>
            <a:pPr algn="l">
              <a:lnSpc>
                <a:spcPts val="7041"/>
              </a:lnSpc>
            </a:pPr>
            <a:r>
              <a:rPr lang="en-US" sz="5391">
                <a:solidFill>
                  <a:srgbClr val="102C40"/>
                </a:solidFill>
                <a:latin typeface="Josefin Sans"/>
                <a:ea typeface="Josefin Sans"/>
                <a:cs typeface="Josefin Sans"/>
                <a:sym typeface="Josefin Sans"/>
              </a:rPr>
              <a:t>CAS SUPPORT EMPLOYÉ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4931582" y="6059704"/>
            <a:ext cx="209017" cy="5155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02"/>
              </a:lnSpc>
            </a:pPr>
            <a:r>
              <a:rPr lang="en-US" b="true" sz="3073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3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4968665" y="3077224"/>
            <a:ext cx="133375" cy="5155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02"/>
              </a:lnSpc>
            </a:pPr>
            <a:r>
              <a:rPr lang="en-US" b="true" sz="3073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1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3144343" y="3077224"/>
            <a:ext cx="222940" cy="5155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02"/>
              </a:lnSpc>
            </a:pPr>
            <a:r>
              <a:rPr lang="en-US" b="true" sz="3073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2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3147660" y="6059704"/>
            <a:ext cx="215773" cy="5155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02"/>
              </a:lnSpc>
            </a:pPr>
            <a:r>
              <a:rPr lang="en-US" b="true" sz="3073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4</a:t>
            </a:r>
          </a:p>
        </p:txBody>
      </p:sp>
    </p:spTree>
  </p:cSld>
  <p:clrMapOvr>
    <a:masterClrMapping/>
  </p:clrMapOvr>
</p:sld>
</file>

<file path=ppt/slides/slide8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55586" y="759"/>
            <a:ext cx="6441311" cy="10276711"/>
            <a:chOff x="0" y="0"/>
            <a:chExt cx="5715000" cy="911792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715000" cy="9117965"/>
            </a:xfrm>
            <a:custGeom>
              <a:avLst/>
              <a:gdLst/>
              <a:ahLst/>
              <a:cxnLst/>
              <a:rect r="r" b="b" t="t" l="l"/>
              <a:pathLst>
                <a:path h="9117965" w="5715000">
                  <a:moveTo>
                    <a:pt x="0" y="0"/>
                  </a:moveTo>
                  <a:lnTo>
                    <a:pt x="5715000" y="0"/>
                  </a:lnTo>
                  <a:lnTo>
                    <a:pt x="5715000" y="9117965"/>
                  </a:lnTo>
                  <a:lnTo>
                    <a:pt x="0" y="91179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7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7760306" y="2767373"/>
            <a:ext cx="920864" cy="1450483"/>
            <a:chOff x="0" y="0"/>
            <a:chExt cx="612775" cy="9652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230124" y="173228"/>
              <a:ext cx="152019" cy="723519"/>
            </a:xfrm>
            <a:custGeom>
              <a:avLst/>
              <a:gdLst/>
              <a:ahLst/>
              <a:cxnLst/>
              <a:rect r="r" b="b" t="t" l="l"/>
              <a:pathLst>
                <a:path h="723519" w="152019">
                  <a:moveTo>
                    <a:pt x="0" y="671449"/>
                  </a:moveTo>
                  <a:lnTo>
                    <a:pt x="0" y="52070"/>
                  </a:lnTo>
                  <a:cubicBezTo>
                    <a:pt x="0" y="48641"/>
                    <a:pt x="381" y="45212"/>
                    <a:pt x="1016" y="41910"/>
                  </a:cubicBezTo>
                  <a:cubicBezTo>
                    <a:pt x="1651" y="38608"/>
                    <a:pt x="2667" y="35306"/>
                    <a:pt x="3937" y="32131"/>
                  </a:cubicBezTo>
                  <a:cubicBezTo>
                    <a:pt x="5207" y="28956"/>
                    <a:pt x="6858" y="25908"/>
                    <a:pt x="8763" y="23114"/>
                  </a:cubicBezTo>
                  <a:cubicBezTo>
                    <a:pt x="10668" y="20320"/>
                    <a:pt x="12827" y="17653"/>
                    <a:pt x="15240" y="15240"/>
                  </a:cubicBezTo>
                  <a:cubicBezTo>
                    <a:pt x="17653" y="12827"/>
                    <a:pt x="20320" y="10668"/>
                    <a:pt x="23114" y="8763"/>
                  </a:cubicBezTo>
                  <a:cubicBezTo>
                    <a:pt x="25908" y="6858"/>
                    <a:pt x="28956" y="5207"/>
                    <a:pt x="32131" y="3937"/>
                  </a:cubicBezTo>
                  <a:cubicBezTo>
                    <a:pt x="35306" y="2667"/>
                    <a:pt x="38608" y="1651"/>
                    <a:pt x="41910" y="1016"/>
                  </a:cubicBezTo>
                  <a:cubicBezTo>
                    <a:pt x="45212" y="381"/>
                    <a:pt x="48641" y="0"/>
                    <a:pt x="52070" y="0"/>
                  </a:cubicBezTo>
                  <a:lnTo>
                    <a:pt x="99949" y="0"/>
                  </a:lnTo>
                  <a:cubicBezTo>
                    <a:pt x="103378" y="0"/>
                    <a:pt x="106807" y="381"/>
                    <a:pt x="110109" y="1016"/>
                  </a:cubicBezTo>
                  <a:cubicBezTo>
                    <a:pt x="113411" y="1651"/>
                    <a:pt x="116713" y="2667"/>
                    <a:pt x="119888" y="3937"/>
                  </a:cubicBezTo>
                  <a:cubicBezTo>
                    <a:pt x="123063" y="5207"/>
                    <a:pt x="126111" y="6858"/>
                    <a:pt x="128905" y="8763"/>
                  </a:cubicBezTo>
                  <a:cubicBezTo>
                    <a:pt x="131699" y="10668"/>
                    <a:pt x="134366" y="12827"/>
                    <a:pt x="136779" y="15240"/>
                  </a:cubicBezTo>
                  <a:cubicBezTo>
                    <a:pt x="139192" y="17653"/>
                    <a:pt x="141351" y="20320"/>
                    <a:pt x="143256" y="23114"/>
                  </a:cubicBezTo>
                  <a:cubicBezTo>
                    <a:pt x="145161" y="25908"/>
                    <a:pt x="146812" y="28956"/>
                    <a:pt x="148082" y="32131"/>
                  </a:cubicBezTo>
                  <a:cubicBezTo>
                    <a:pt x="149352" y="35306"/>
                    <a:pt x="150368" y="38608"/>
                    <a:pt x="151003" y="41910"/>
                  </a:cubicBezTo>
                  <a:cubicBezTo>
                    <a:pt x="151638" y="45212"/>
                    <a:pt x="152019" y="48641"/>
                    <a:pt x="152019" y="52070"/>
                  </a:cubicBezTo>
                  <a:lnTo>
                    <a:pt x="152019" y="671449"/>
                  </a:lnTo>
                  <a:cubicBezTo>
                    <a:pt x="152019" y="674878"/>
                    <a:pt x="151638" y="678307"/>
                    <a:pt x="151003" y="681609"/>
                  </a:cubicBezTo>
                  <a:cubicBezTo>
                    <a:pt x="150368" y="684911"/>
                    <a:pt x="149352" y="688213"/>
                    <a:pt x="148082" y="691388"/>
                  </a:cubicBezTo>
                  <a:cubicBezTo>
                    <a:pt x="146812" y="694563"/>
                    <a:pt x="145161" y="697611"/>
                    <a:pt x="143256" y="700405"/>
                  </a:cubicBezTo>
                  <a:cubicBezTo>
                    <a:pt x="141351" y="703199"/>
                    <a:pt x="139192" y="705866"/>
                    <a:pt x="136779" y="708279"/>
                  </a:cubicBezTo>
                  <a:cubicBezTo>
                    <a:pt x="134366" y="710692"/>
                    <a:pt x="131699" y="712851"/>
                    <a:pt x="128905" y="714756"/>
                  </a:cubicBezTo>
                  <a:cubicBezTo>
                    <a:pt x="126111" y="716661"/>
                    <a:pt x="123063" y="718312"/>
                    <a:pt x="119888" y="719582"/>
                  </a:cubicBezTo>
                  <a:cubicBezTo>
                    <a:pt x="116713" y="720852"/>
                    <a:pt x="113411" y="721868"/>
                    <a:pt x="110109" y="722503"/>
                  </a:cubicBezTo>
                  <a:cubicBezTo>
                    <a:pt x="106807" y="723138"/>
                    <a:pt x="103378" y="723519"/>
                    <a:pt x="99949" y="723519"/>
                  </a:cubicBezTo>
                  <a:lnTo>
                    <a:pt x="52324" y="723519"/>
                  </a:lnTo>
                  <a:cubicBezTo>
                    <a:pt x="48895" y="723519"/>
                    <a:pt x="45466" y="723138"/>
                    <a:pt x="42164" y="722503"/>
                  </a:cubicBezTo>
                  <a:cubicBezTo>
                    <a:pt x="38862" y="721868"/>
                    <a:pt x="35560" y="720852"/>
                    <a:pt x="32385" y="719582"/>
                  </a:cubicBezTo>
                  <a:cubicBezTo>
                    <a:pt x="29210" y="718312"/>
                    <a:pt x="26162" y="716661"/>
                    <a:pt x="23368" y="714756"/>
                  </a:cubicBezTo>
                  <a:cubicBezTo>
                    <a:pt x="20574" y="712851"/>
                    <a:pt x="17907" y="710692"/>
                    <a:pt x="15494" y="708279"/>
                  </a:cubicBezTo>
                  <a:cubicBezTo>
                    <a:pt x="13081" y="705866"/>
                    <a:pt x="10922" y="703199"/>
                    <a:pt x="9017" y="700405"/>
                  </a:cubicBezTo>
                  <a:cubicBezTo>
                    <a:pt x="7112" y="697611"/>
                    <a:pt x="5461" y="694563"/>
                    <a:pt x="4191" y="691388"/>
                  </a:cubicBezTo>
                  <a:cubicBezTo>
                    <a:pt x="2921" y="688213"/>
                    <a:pt x="1905" y="684911"/>
                    <a:pt x="1270" y="681609"/>
                  </a:cubicBezTo>
                  <a:cubicBezTo>
                    <a:pt x="635" y="678307"/>
                    <a:pt x="254" y="674878"/>
                    <a:pt x="254" y="671449"/>
                  </a:cubicBezTo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225425" y="168275"/>
              <a:ext cx="161925" cy="733425"/>
            </a:xfrm>
            <a:custGeom>
              <a:avLst/>
              <a:gdLst/>
              <a:ahLst/>
              <a:cxnLst/>
              <a:rect r="r" b="b" t="t" l="l"/>
              <a:pathLst>
                <a:path h="733425" w="161925">
                  <a:moveTo>
                    <a:pt x="0" y="676402"/>
                  </a:moveTo>
                  <a:lnTo>
                    <a:pt x="0" y="57023"/>
                  </a:lnTo>
                  <a:lnTo>
                    <a:pt x="4826" y="57023"/>
                  </a:lnTo>
                  <a:lnTo>
                    <a:pt x="0" y="57023"/>
                  </a:lnTo>
                  <a:cubicBezTo>
                    <a:pt x="0" y="53340"/>
                    <a:pt x="381" y="49530"/>
                    <a:pt x="1143" y="45847"/>
                  </a:cubicBezTo>
                  <a:cubicBezTo>
                    <a:pt x="1905" y="42164"/>
                    <a:pt x="2921" y="38608"/>
                    <a:pt x="4445" y="35179"/>
                  </a:cubicBezTo>
                  <a:lnTo>
                    <a:pt x="8890" y="36957"/>
                  </a:lnTo>
                  <a:lnTo>
                    <a:pt x="4445" y="35179"/>
                  </a:lnTo>
                  <a:cubicBezTo>
                    <a:pt x="5842" y="31750"/>
                    <a:pt x="7620" y="28448"/>
                    <a:pt x="9652" y="25273"/>
                  </a:cubicBezTo>
                  <a:cubicBezTo>
                    <a:pt x="11684" y="22225"/>
                    <a:pt x="14097" y="19304"/>
                    <a:pt x="16764" y="16637"/>
                  </a:cubicBezTo>
                  <a:lnTo>
                    <a:pt x="20193" y="20066"/>
                  </a:lnTo>
                  <a:lnTo>
                    <a:pt x="16764" y="16637"/>
                  </a:lnTo>
                  <a:cubicBezTo>
                    <a:pt x="19431" y="13970"/>
                    <a:pt x="22352" y="11684"/>
                    <a:pt x="25400" y="9525"/>
                  </a:cubicBezTo>
                  <a:cubicBezTo>
                    <a:pt x="28575" y="7493"/>
                    <a:pt x="31750" y="5715"/>
                    <a:pt x="35179" y="4318"/>
                  </a:cubicBezTo>
                  <a:cubicBezTo>
                    <a:pt x="38608" y="2921"/>
                    <a:pt x="42164" y="1778"/>
                    <a:pt x="45847" y="1143"/>
                  </a:cubicBezTo>
                  <a:cubicBezTo>
                    <a:pt x="49530" y="381"/>
                    <a:pt x="53213" y="0"/>
                    <a:pt x="57023" y="0"/>
                  </a:cubicBezTo>
                  <a:lnTo>
                    <a:pt x="57023" y="4826"/>
                  </a:lnTo>
                  <a:lnTo>
                    <a:pt x="57023" y="0"/>
                  </a:lnTo>
                  <a:lnTo>
                    <a:pt x="104902" y="0"/>
                  </a:lnTo>
                  <a:lnTo>
                    <a:pt x="104902" y="4826"/>
                  </a:lnTo>
                  <a:lnTo>
                    <a:pt x="104902" y="0"/>
                  </a:lnTo>
                  <a:cubicBezTo>
                    <a:pt x="108585" y="0"/>
                    <a:pt x="112395" y="381"/>
                    <a:pt x="116078" y="1143"/>
                  </a:cubicBezTo>
                  <a:cubicBezTo>
                    <a:pt x="119761" y="1905"/>
                    <a:pt x="123317" y="2921"/>
                    <a:pt x="126746" y="4318"/>
                  </a:cubicBezTo>
                  <a:cubicBezTo>
                    <a:pt x="130175" y="5715"/>
                    <a:pt x="133477" y="7493"/>
                    <a:pt x="136525" y="9525"/>
                  </a:cubicBezTo>
                  <a:cubicBezTo>
                    <a:pt x="139573" y="11557"/>
                    <a:pt x="142494" y="13970"/>
                    <a:pt x="145161" y="16637"/>
                  </a:cubicBezTo>
                  <a:cubicBezTo>
                    <a:pt x="147828" y="19304"/>
                    <a:pt x="150114" y="22225"/>
                    <a:pt x="152273" y="25273"/>
                  </a:cubicBezTo>
                  <a:cubicBezTo>
                    <a:pt x="154305" y="28321"/>
                    <a:pt x="156083" y="31623"/>
                    <a:pt x="157480" y="35179"/>
                  </a:cubicBezTo>
                  <a:lnTo>
                    <a:pt x="153035" y="36957"/>
                  </a:lnTo>
                  <a:lnTo>
                    <a:pt x="157480" y="35179"/>
                  </a:lnTo>
                  <a:cubicBezTo>
                    <a:pt x="158877" y="38608"/>
                    <a:pt x="160020" y="42164"/>
                    <a:pt x="160782" y="45847"/>
                  </a:cubicBezTo>
                  <a:cubicBezTo>
                    <a:pt x="161544" y="49530"/>
                    <a:pt x="161925" y="53213"/>
                    <a:pt x="161925" y="57023"/>
                  </a:cubicBezTo>
                  <a:lnTo>
                    <a:pt x="157099" y="57023"/>
                  </a:lnTo>
                  <a:lnTo>
                    <a:pt x="161925" y="57023"/>
                  </a:lnTo>
                  <a:lnTo>
                    <a:pt x="161925" y="676402"/>
                  </a:lnTo>
                  <a:lnTo>
                    <a:pt x="157099" y="676402"/>
                  </a:lnTo>
                  <a:lnTo>
                    <a:pt x="161925" y="676402"/>
                  </a:lnTo>
                  <a:cubicBezTo>
                    <a:pt x="161925" y="680212"/>
                    <a:pt x="161544" y="683895"/>
                    <a:pt x="160782" y="687578"/>
                  </a:cubicBezTo>
                  <a:cubicBezTo>
                    <a:pt x="160020" y="691261"/>
                    <a:pt x="159004" y="694817"/>
                    <a:pt x="157480" y="698246"/>
                  </a:cubicBezTo>
                  <a:lnTo>
                    <a:pt x="153035" y="696468"/>
                  </a:lnTo>
                  <a:lnTo>
                    <a:pt x="157480" y="698246"/>
                  </a:lnTo>
                  <a:cubicBezTo>
                    <a:pt x="156083" y="701675"/>
                    <a:pt x="154305" y="704977"/>
                    <a:pt x="152273" y="708152"/>
                  </a:cubicBezTo>
                  <a:cubicBezTo>
                    <a:pt x="150241" y="711200"/>
                    <a:pt x="147828" y="714121"/>
                    <a:pt x="145161" y="716788"/>
                  </a:cubicBezTo>
                  <a:cubicBezTo>
                    <a:pt x="142494" y="719455"/>
                    <a:pt x="139573" y="721741"/>
                    <a:pt x="136525" y="723900"/>
                  </a:cubicBezTo>
                  <a:lnTo>
                    <a:pt x="133858" y="719963"/>
                  </a:lnTo>
                  <a:lnTo>
                    <a:pt x="136525" y="723900"/>
                  </a:lnTo>
                  <a:cubicBezTo>
                    <a:pt x="133350" y="725932"/>
                    <a:pt x="130175" y="727710"/>
                    <a:pt x="126746" y="729107"/>
                  </a:cubicBezTo>
                  <a:cubicBezTo>
                    <a:pt x="123317" y="730504"/>
                    <a:pt x="119761" y="731647"/>
                    <a:pt x="116078" y="732282"/>
                  </a:cubicBezTo>
                  <a:cubicBezTo>
                    <a:pt x="112395" y="733044"/>
                    <a:pt x="108712" y="733425"/>
                    <a:pt x="104902" y="733425"/>
                  </a:cubicBezTo>
                  <a:lnTo>
                    <a:pt x="104902" y="728599"/>
                  </a:lnTo>
                  <a:lnTo>
                    <a:pt x="104902" y="733425"/>
                  </a:lnTo>
                  <a:lnTo>
                    <a:pt x="57023" y="733425"/>
                  </a:lnTo>
                  <a:lnTo>
                    <a:pt x="57023" y="728599"/>
                  </a:lnTo>
                  <a:lnTo>
                    <a:pt x="57023" y="733425"/>
                  </a:lnTo>
                  <a:cubicBezTo>
                    <a:pt x="53340" y="733425"/>
                    <a:pt x="49530" y="733044"/>
                    <a:pt x="45847" y="732282"/>
                  </a:cubicBezTo>
                  <a:cubicBezTo>
                    <a:pt x="42164" y="731520"/>
                    <a:pt x="38608" y="730504"/>
                    <a:pt x="35179" y="729107"/>
                  </a:cubicBezTo>
                  <a:cubicBezTo>
                    <a:pt x="31750" y="727710"/>
                    <a:pt x="28448" y="725932"/>
                    <a:pt x="25400" y="723900"/>
                  </a:cubicBezTo>
                  <a:cubicBezTo>
                    <a:pt x="22352" y="721868"/>
                    <a:pt x="19431" y="719455"/>
                    <a:pt x="16764" y="716788"/>
                  </a:cubicBezTo>
                  <a:lnTo>
                    <a:pt x="20193" y="713359"/>
                  </a:lnTo>
                  <a:lnTo>
                    <a:pt x="16764" y="716788"/>
                  </a:lnTo>
                  <a:cubicBezTo>
                    <a:pt x="14097" y="714121"/>
                    <a:pt x="11811" y="711200"/>
                    <a:pt x="9652" y="708152"/>
                  </a:cubicBezTo>
                  <a:cubicBezTo>
                    <a:pt x="7620" y="705104"/>
                    <a:pt x="5842" y="701802"/>
                    <a:pt x="4445" y="698246"/>
                  </a:cubicBezTo>
                  <a:lnTo>
                    <a:pt x="8890" y="696468"/>
                  </a:lnTo>
                  <a:lnTo>
                    <a:pt x="4445" y="698246"/>
                  </a:lnTo>
                  <a:cubicBezTo>
                    <a:pt x="3048" y="694817"/>
                    <a:pt x="1905" y="691261"/>
                    <a:pt x="1143" y="687578"/>
                  </a:cubicBezTo>
                  <a:lnTo>
                    <a:pt x="5842" y="686689"/>
                  </a:lnTo>
                  <a:lnTo>
                    <a:pt x="1143" y="687578"/>
                  </a:lnTo>
                  <a:cubicBezTo>
                    <a:pt x="381" y="683895"/>
                    <a:pt x="0" y="680212"/>
                    <a:pt x="0" y="676402"/>
                  </a:cubicBezTo>
                  <a:lnTo>
                    <a:pt x="4826" y="676402"/>
                  </a:lnTo>
                  <a:lnTo>
                    <a:pt x="0" y="676402"/>
                  </a:lnTo>
                  <a:moveTo>
                    <a:pt x="9525" y="676402"/>
                  </a:moveTo>
                  <a:cubicBezTo>
                    <a:pt x="9525" y="679577"/>
                    <a:pt x="9779" y="682625"/>
                    <a:pt x="10414" y="685673"/>
                  </a:cubicBezTo>
                  <a:cubicBezTo>
                    <a:pt x="11049" y="688721"/>
                    <a:pt x="11938" y="691642"/>
                    <a:pt x="13081" y="694563"/>
                  </a:cubicBezTo>
                  <a:cubicBezTo>
                    <a:pt x="14224" y="697484"/>
                    <a:pt x="15748" y="700151"/>
                    <a:pt x="17526" y="702818"/>
                  </a:cubicBezTo>
                  <a:lnTo>
                    <a:pt x="13589" y="705485"/>
                  </a:lnTo>
                  <a:lnTo>
                    <a:pt x="17526" y="702818"/>
                  </a:lnTo>
                  <a:cubicBezTo>
                    <a:pt x="19304" y="705358"/>
                    <a:pt x="21209" y="707771"/>
                    <a:pt x="23495" y="710057"/>
                  </a:cubicBezTo>
                  <a:cubicBezTo>
                    <a:pt x="25781" y="712343"/>
                    <a:pt x="28067" y="714248"/>
                    <a:pt x="30734" y="716026"/>
                  </a:cubicBezTo>
                  <a:lnTo>
                    <a:pt x="28067" y="719963"/>
                  </a:lnTo>
                  <a:lnTo>
                    <a:pt x="30734" y="716026"/>
                  </a:lnTo>
                  <a:cubicBezTo>
                    <a:pt x="33274" y="717804"/>
                    <a:pt x="36068" y="719201"/>
                    <a:pt x="38989" y="720471"/>
                  </a:cubicBezTo>
                  <a:lnTo>
                    <a:pt x="37211" y="724916"/>
                  </a:lnTo>
                  <a:lnTo>
                    <a:pt x="38989" y="720471"/>
                  </a:lnTo>
                  <a:cubicBezTo>
                    <a:pt x="41910" y="721614"/>
                    <a:pt x="44831" y="722503"/>
                    <a:pt x="47879" y="723138"/>
                  </a:cubicBezTo>
                  <a:lnTo>
                    <a:pt x="46990" y="727837"/>
                  </a:lnTo>
                  <a:lnTo>
                    <a:pt x="47879" y="723138"/>
                  </a:lnTo>
                  <a:cubicBezTo>
                    <a:pt x="50927" y="723773"/>
                    <a:pt x="53975" y="724027"/>
                    <a:pt x="57150" y="724027"/>
                  </a:cubicBezTo>
                  <a:lnTo>
                    <a:pt x="105029" y="724027"/>
                  </a:lnTo>
                  <a:cubicBezTo>
                    <a:pt x="108204" y="724027"/>
                    <a:pt x="111252" y="723773"/>
                    <a:pt x="114300" y="723138"/>
                  </a:cubicBezTo>
                  <a:lnTo>
                    <a:pt x="115189" y="727837"/>
                  </a:lnTo>
                  <a:lnTo>
                    <a:pt x="114300" y="723138"/>
                  </a:lnTo>
                  <a:cubicBezTo>
                    <a:pt x="117348" y="722503"/>
                    <a:pt x="120269" y="721614"/>
                    <a:pt x="123190" y="720471"/>
                  </a:cubicBezTo>
                  <a:lnTo>
                    <a:pt x="124968" y="724916"/>
                  </a:lnTo>
                  <a:lnTo>
                    <a:pt x="123190" y="720471"/>
                  </a:lnTo>
                  <a:cubicBezTo>
                    <a:pt x="126111" y="719201"/>
                    <a:pt x="128778" y="717804"/>
                    <a:pt x="131445" y="716026"/>
                  </a:cubicBezTo>
                  <a:cubicBezTo>
                    <a:pt x="133985" y="714248"/>
                    <a:pt x="136398" y="712343"/>
                    <a:pt x="138684" y="710057"/>
                  </a:cubicBezTo>
                  <a:lnTo>
                    <a:pt x="142113" y="713486"/>
                  </a:lnTo>
                  <a:lnTo>
                    <a:pt x="138684" y="710057"/>
                  </a:lnTo>
                  <a:cubicBezTo>
                    <a:pt x="140843" y="707898"/>
                    <a:pt x="142875" y="705485"/>
                    <a:pt x="144653" y="702818"/>
                  </a:cubicBezTo>
                  <a:lnTo>
                    <a:pt x="148590" y="705485"/>
                  </a:lnTo>
                  <a:lnTo>
                    <a:pt x="144653" y="702818"/>
                  </a:lnTo>
                  <a:cubicBezTo>
                    <a:pt x="146431" y="700278"/>
                    <a:pt x="147828" y="697484"/>
                    <a:pt x="149098" y="694563"/>
                  </a:cubicBezTo>
                  <a:cubicBezTo>
                    <a:pt x="150241" y="691642"/>
                    <a:pt x="151130" y="688721"/>
                    <a:pt x="151765" y="685673"/>
                  </a:cubicBezTo>
                  <a:lnTo>
                    <a:pt x="156464" y="686562"/>
                  </a:lnTo>
                  <a:lnTo>
                    <a:pt x="151765" y="685673"/>
                  </a:lnTo>
                  <a:cubicBezTo>
                    <a:pt x="152400" y="682625"/>
                    <a:pt x="152654" y="679450"/>
                    <a:pt x="152654" y="676402"/>
                  </a:cubicBezTo>
                  <a:lnTo>
                    <a:pt x="152654" y="57023"/>
                  </a:lnTo>
                  <a:cubicBezTo>
                    <a:pt x="152654" y="53975"/>
                    <a:pt x="152400" y="50800"/>
                    <a:pt x="151765" y="47752"/>
                  </a:cubicBezTo>
                  <a:lnTo>
                    <a:pt x="156464" y="46863"/>
                  </a:lnTo>
                  <a:lnTo>
                    <a:pt x="151765" y="47752"/>
                  </a:lnTo>
                  <a:cubicBezTo>
                    <a:pt x="151130" y="44704"/>
                    <a:pt x="150241" y="41783"/>
                    <a:pt x="149098" y="38862"/>
                  </a:cubicBezTo>
                  <a:cubicBezTo>
                    <a:pt x="147955" y="35941"/>
                    <a:pt x="146431" y="33274"/>
                    <a:pt x="144653" y="30607"/>
                  </a:cubicBezTo>
                  <a:lnTo>
                    <a:pt x="148590" y="27940"/>
                  </a:lnTo>
                  <a:lnTo>
                    <a:pt x="144653" y="30607"/>
                  </a:lnTo>
                  <a:cubicBezTo>
                    <a:pt x="142875" y="28067"/>
                    <a:pt x="140970" y="25654"/>
                    <a:pt x="138684" y="23368"/>
                  </a:cubicBezTo>
                  <a:lnTo>
                    <a:pt x="142113" y="19939"/>
                  </a:lnTo>
                  <a:lnTo>
                    <a:pt x="138684" y="23368"/>
                  </a:lnTo>
                  <a:cubicBezTo>
                    <a:pt x="136525" y="21209"/>
                    <a:pt x="134112" y="19177"/>
                    <a:pt x="131445" y="17399"/>
                  </a:cubicBezTo>
                  <a:lnTo>
                    <a:pt x="134112" y="13462"/>
                  </a:lnTo>
                  <a:lnTo>
                    <a:pt x="131445" y="17399"/>
                  </a:lnTo>
                  <a:cubicBezTo>
                    <a:pt x="128905" y="15621"/>
                    <a:pt x="126111" y="14224"/>
                    <a:pt x="123190" y="12954"/>
                  </a:cubicBezTo>
                  <a:lnTo>
                    <a:pt x="124968" y="8509"/>
                  </a:lnTo>
                  <a:lnTo>
                    <a:pt x="123190" y="12954"/>
                  </a:lnTo>
                  <a:cubicBezTo>
                    <a:pt x="120269" y="11811"/>
                    <a:pt x="117348" y="10922"/>
                    <a:pt x="114300" y="10287"/>
                  </a:cubicBezTo>
                  <a:lnTo>
                    <a:pt x="115189" y="5588"/>
                  </a:lnTo>
                  <a:lnTo>
                    <a:pt x="114300" y="10287"/>
                  </a:lnTo>
                  <a:cubicBezTo>
                    <a:pt x="111252" y="9652"/>
                    <a:pt x="108204" y="9398"/>
                    <a:pt x="105029" y="9398"/>
                  </a:cubicBezTo>
                  <a:lnTo>
                    <a:pt x="57023" y="9398"/>
                  </a:lnTo>
                  <a:cubicBezTo>
                    <a:pt x="53848" y="9398"/>
                    <a:pt x="50800" y="9652"/>
                    <a:pt x="47752" y="10287"/>
                  </a:cubicBezTo>
                  <a:lnTo>
                    <a:pt x="46863" y="5588"/>
                  </a:lnTo>
                  <a:lnTo>
                    <a:pt x="47752" y="10287"/>
                  </a:lnTo>
                  <a:cubicBezTo>
                    <a:pt x="44704" y="10922"/>
                    <a:pt x="41783" y="11811"/>
                    <a:pt x="38862" y="12954"/>
                  </a:cubicBezTo>
                  <a:lnTo>
                    <a:pt x="37084" y="8509"/>
                  </a:lnTo>
                  <a:lnTo>
                    <a:pt x="38862" y="12954"/>
                  </a:lnTo>
                  <a:cubicBezTo>
                    <a:pt x="35941" y="14224"/>
                    <a:pt x="33274" y="15621"/>
                    <a:pt x="30607" y="17399"/>
                  </a:cubicBezTo>
                  <a:lnTo>
                    <a:pt x="27940" y="13462"/>
                  </a:lnTo>
                  <a:lnTo>
                    <a:pt x="30607" y="17399"/>
                  </a:lnTo>
                  <a:cubicBezTo>
                    <a:pt x="28067" y="19177"/>
                    <a:pt x="25654" y="21082"/>
                    <a:pt x="23368" y="23368"/>
                  </a:cubicBezTo>
                  <a:cubicBezTo>
                    <a:pt x="21082" y="25654"/>
                    <a:pt x="19177" y="27940"/>
                    <a:pt x="17399" y="30607"/>
                  </a:cubicBezTo>
                  <a:lnTo>
                    <a:pt x="13462" y="27940"/>
                  </a:lnTo>
                  <a:lnTo>
                    <a:pt x="17399" y="30607"/>
                  </a:lnTo>
                  <a:cubicBezTo>
                    <a:pt x="15621" y="33147"/>
                    <a:pt x="14224" y="35941"/>
                    <a:pt x="12954" y="38862"/>
                  </a:cubicBezTo>
                  <a:cubicBezTo>
                    <a:pt x="11811" y="41783"/>
                    <a:pt x="10922" y="44704"/>
                    <a:pt x="10287" y="47752"/>
                  </a:cubicBezTo>
                  <a:lnTo>
                    <a:pt x="5588" y="46863"/>
                  </a:lnTo>
                  <a:lnTo>
                    <a:pt x="10287" y="47752"/>
                  </a:lnTo>
                  <a:cubicBezTo>
                    <a:pt x="9652" y="50800"/>
                    <a:pt x="9398" y="53848"/>
                    <a:pt x="9398" y="57023"/>
                  </a:cubicBezTo>
                  <a:lnTo>
                    <a:pt x="9398" y="676402"/>
                  </a:lnTo>
                  <a:close/>
                </a:path>
              </a:pathLst>
            </a:custGeom>
            <a:solidFill>
              <a:srgbClr val="B2D7E5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67945" y="67945"/>
              <a:ext cx="476631" cy="476758"/>
            </a:xfrm>
            <a:custGeom>
              <a:avLst/>
              <a:gdLst/>
              <a:ahLst/>
              <a:cxnLst/>
              <a:rect r="r" b="b" t="t" l="l"/>
              <a:pathLst>
                <a:path h="476758" w="476631">
                  <a:moveTo>
                    <a:pt x="476631" y="238379"/>
                  </a:moveTo>
                  <a:cubicBezTo>
                    <a:pt x="476631" y="246126"/>
                    <a:pt x="476250" y="254000"/>
                    <a:pt x="475488" y="261747"/>
                  </a:cubicBezTo>
                  <a:cubicBezTo>
                    <a:pt x="474726" y="269494"/>
                    <a:pt x="473583" y="277241"/>
                    <a:pt x="472059" y="284861"/>
                  </a:cubicBezTo>
                  <a:cubicBezTo>
                    <a:pt x="470535" y="292481"/>
                    <a:pt x="468630" y="300101"/>
                    <a:pt x="466344" y="307594"/>
                  </a:cubicBezTo>
                  <a:cubicBezTo>
                    <a:pt x="464058" y="315087"/>
                    <a:pt x="461391" y="322453"/>
                    <a:pt x="458470" y="329565"/>
                  </a:cubicBezTo>
                  <a:cubicBezTo>
                    <a:pt x="455549" y="336677"/>
                    <a:pt x="452120" y="343789"/>
                    <a:pt x="448437" y="350647"/>
                  </a:cubicBezTo>
                  <a:cubicBezTo>
                    <a:pt x="444754" y="357505"/>
                    <a:pt x="440817" y="364236"/>
                    <a:pt x="436372" y="370713"/>
                  </a:cubicBezTo>
                  <a:cubicBezTo>
                    <a:pt x="431927" y="377190"/>
                    <a:pt x="427355" y="383413"/>
                    <a:pt x="422402" y="389509"/>
                  </a:cubicBezTo>
                  <a:cubicBezTo>
                    <a:pt x="417449" y="395605"/>
                    <a:pt x="412242" y="401320"/>
                    <a:pt x="406654" y="406781"/>
                  </a:cubicBezTo>
                  <a:cubicBezTo>
                    <a:pt x="401066" y="412242"/>
                    <a:pt x="395351" y="417576"/>
                    <a:pt x="389382" y="422529"/>
                  </a:cubicBezTo>
                  <a:cubicBezTo>
                    <a:pt x="383413" y="427482"/>
                    <a:pt x="377063" y="432181"/>
                    <a:pt x="370586" y="436499"/>
                  </a:cubicBezTo>
                  <a:cubicBezTo>
                    <a:pt x="364109" y="440817"/>
                    <a:pt x="357378" y="444881"/>
                    <a:pt x="350520" y="448564"/>
                  </a:cubicBezTo>
                  <a:cubicBezTo>
                    <a:pt x="343662" y="452247"/>
                    <a:pt x="336550" y="455549"/>
                    <a:pt x="329438" y="458597"/>
                  </a:cubicBezTo>
                  <a:cubicBezTo>
                    <a:pt x="322326" y="461645"/>
                    <a:pt x="314833" y="464185"/>
                    <a:pt x="307467" y="466471"/>
                  </a:cubicBezTo>
                  <a:cubicBezTo>
                    <a:pt x="300101" y="468757"/>
                    <a:pt x="292481" y="470662"/>
                    <a:pt x="284861" y="472186"/>
                  </a:cubicBezTo>
                  <a:cubicBezTo>
                    <a:pt x="277241" y="473710"/>
                    <a:pt x="269494" y="474853"/>
                    <a:pt x="261747" y="475615"/>
                  </a:cubicBezTo>
                  <a:cubicBezTo>
                    <a:pt x="254000" y="476377"/>
                    <a:pt x="246253" y="476758"/>
                    <a:pt x="238379" y="476758"/>
                  </a:cubicBezTo>
                  <a:cubicBezTo>
                    <a:pt x="230505" y="476758"/>
                    <a:pt x="222758" y="476377"/>
                    <a:pt x="215011" y="475615"/>
                  </a:cubicBezTo>
                  <a:cubicBezTo>
                    <a:pt x="207264" y="474853"/>
                    <a:pt x="199517" y="473710"/>
                    <a:pt x="191897" y="472186"/>
                  </a:cubicBezTo>
                  <a:cubicBezTo>
                    <a:pt x="184277" y="470662"/>
                    <a:pt x="176657" y="468757"/>
                    <a:pt x="169164" y="466471"/>
                  </a:cubicBezTo>
                  <a:cubicBezTo>
                    <a:pt x="161671" y="464185"/>
                    <a:pt x="154305" y="461518"/>
                    <a:pt x="147193" y="458597"/>
                  </a:cubicBezTo>
                  <a:cubicBezTo>
                    <a:pt x="140081" y="455676"/>
                    <a:pt x="132969" y="452247"/>
                    <a:pt x="126111" y="448564"/>
                  </a:cubicBezTo>
                  <a:cubicBezTo>
                    <a:pt x="119253" y="444881"/>
                    <a:pt x="112522" y="440817"/>
                    <a:pt x="106045" y="436499"/>
                  </a:cubicBezTo>
                  <a:cubicBezTo>
                    <a:pt x="99568" y="432181"/>
                    <a:pt x="93345" y="427482"/>
                    <a:pt x="87249" y="422529"/>
                  </a:cubicBezTo>
                  <a:cubicBezTo>
                    <a:pt x="81153" y="417576"/>
                    <a:pt x="75438" y="412369"/>
                    <a:pt x="69977" y="406781"/>
                  </a:cubicBezTo>
                  <a:cubicBezTo>
                    <a:pt x="64516" y="401193"/>
                    <a:pt x="59182" y="395478"/>
                    <a:pt x="54229" y="389509"/>
                  </a:cubicBezTo>
                  <a:cubicBezTo>
                    <a:pt x="49276" y="383540"/>
                    <a:pt x="44577" y="377190"/>
                    <a:pt x="40259" y="370713"/>
                  </a:cubicBezTo>
                  <a:cubicBezTo>
                    <a:pt x="35941" y="364236"/>
                    <a:pt x="31877" y="357505"/>
                    <a:pt x="28194" y="350647"/>
                  </a:cubicBezTo>
                  <a:cubicBezTo>
                    <a:pt x="24511" y="343789"/>
                    <a:pt x="21209" y="336677"/>
                    <a:pt x="18161" y="329565"/>
                  </a:cubicBezTo>
                  <a:cubicBezTo>
                    <a:pt x="15113" y="322453"/>
                    <a:pt x="12573" y="315087"/>
                    <a:pt x="10287" y="307594"/>
                  </a:cubicBezTo>
                  <a:cubicBezTo>
                    <a:pt x="8001" y="300101"/>
                    <a:pt x="6096" y="292608"/>
                    <a:pt x="4572" y="284861"/>
                  </a:cubicBezTo>
                  <a:cubicBezTo>
                    <a:pt x="3048" y="277114"/>
                    <a:pt x="1905" y="269494"/>
                    <a:pt x="1143" y="261747"/>
                  </a:cubicBezTo>
                  <a:cubicBezTo>
                    <a:pt x="381" y="254000"/>
                    <a:pt x="0" y="246253"/>
                    <a:pt x="0" y="238379"/>
                  </a:cubicBezTo>
                  <a:cubicBezTo>
                    <a:pt x="0" y="230505"/>
                    <a:pt x="381" y="222758"/>
                    <a:pt x="1143" y="215011"/>
                  </a:cubicBezTo>
                  <a:cubicBezTo>
                    <a:pt x="1905" y="207264"/>
                    <a:pt x="3048" y="199517"/>
                    <a:pt x="4572" y="191897"/>
                  </a:cubicBezTo>
                  <a:cubicBezTo>
                    <a:pt x="6096" y="184277"/>
                    <a:pt x="8001" y="176657"/>
                    <a:pt x="10287" y="169164"/>
                  </a:cubicBezTo>
                  <a:cubicBezTo>
                    <a:pt x="12573" y="161671"/>
                    <a:pt x="15113" y="154305"/>
                    <a:pt x="18161" y="147193"/>
                  </a:cubicBezTo>
                  <a:cubicBezTo>
                    <a:pt x="21209" y="140081"/>
                    <a:pt x="24511" y="132969"/>
                    <a:pt x="28194" y="126111"/>
                  </a:cubicBezTo>
                  <a:cubicBezTo>
                    <a:pt x="31877" y="119253"/>
                    <a:pt x="35941" y="112522"/>
                    <a:pt x="40259" y="106045"/>
                  </a:cubicBezTo>
                  <a:cubicBezTo>
                    <a:pt x="44577" y="99568"/>
                    <a:pt x="49276" y="93345"/>
                    <a:pt x="54229" y="87249"/>
                  </a:cubicBezTo>
                  <a:cubicBezTo>
                    <a:pt x="59182" y="81153"/>
                    <a:pt x="64389" y="75438"/>
                    <a:pt x="69977" y="69977"/>
                  </a:cubicBezTo>
                  <a:cubicBezTo>
                    <a:pt x="75565" y="64516"/>
                    <a:pt x="81280" y="59182"/>
                    <a:pt x="87249" y="54229"/>
                  </a:cubicBezTo>
                  <a:cubicBezTo>
                    <a:pt x="93218" y="49276"/>
                    <a:pt x="99568" y="44704"/>
                    <a:pt x="106045" y="40259"/>
                  </a:cubicBezTo>
                  <a:cubicBezTo>
                    <a:pt x="112522" y="35814"/>
                    <a:pt x="119253" y="31877"/>
                    <a:pt x="126111" y="28194"/>
                  </a:cubicBezTo>
                  <a:cubicBezTo>
                    <a:pt x="132969" y="24511"/>
                    <a:pt x="140081" y="21209"/>
                    <a:pt x="147193" y="18161"/>
                  </a:cubicBezTo>
                  <a:cubicBezTo>
                    <a:pt x="154305" y="15113"/>
                    <a:pt x="161671" y="12573"/>
                    <a:pt x="169164" y="10287"/>
                  </a:cubicBezTo>
                  <a:cubicBezTo>
                    <a:pt x="176657" y="8001"/>
                    <a:pt x="184150" y="6096"/>
                    <a:pt x="191897" y="4572"/>
                  </a:cubicBezTo>
                  <a:cubicBezTo>
                    <a:pt x="199644" y="3048"/>
                    <a:pt x="207264" y="1905"/>
                    <a:pt x="215011" y="1143"/>
                  </a:cubicBezTo>
                  <a:cubicBezTo>
                    <a:pt x="222758" y="381"/>
                    <a:pt x="230505" y="0"/>
                    <a:pt x="238379" y="0"/>
                  </a:cubicBezTo>
                  <a:cubicBezTo>
                    <a:pt x="246253" y="0"/>
                    <a:pt x="254000" y="381"/>
                    <a:pt x="261747" y="1143"/>
                  </a:cubicBezTo>
                  <a:cubicBezTo>
                    <a:pt x="269494" y="1905"/>
                    <a:pt x="277241" y="3048"/>
                    <a:pt x="284861" y="4572"/>
                  </a:cubicBezTo>
                  <a:cubicBezTo>
                    <a:pt x="292481" y="6096"/>
                    <a:pt x="300101" y="8001"/>
                    <a:pt x="307467" y="10287"/>
                  </a:cubicBezTo>
                  <a:cubicBezTo>
                    <a:pt x="314833" y="12573"/>
                    <a:pt x="322326" y="15240"/>
                    <a:pt x="329438" y="18161"/>
                  </a:cubicBezTo>
                  <a:cubicBezTo>
                    <a:pt x="336550" y="21082"/>
                    <a:pt x="343662" y="24511"/>
                    <a:pt x="350520" y="28194"/>
                  </a:cubicBezTo>
                  <a:cubicBezTo>
                    <a:pt x="357378" y="31877"/>
                    <a:pt x="364109" y="35941"/>
                    <a:pt x="370586" y="40259"/>
                  </a:cubicBezTo>
                  <a:cubicBezTo>
                    <a:pt x="377063" y="44577"/>
                    <a:pt x="383286" y="49276"/>
                    <a:pt x="389382" y="54229"/>
                  </a:cubicBezTo>
                  <a:cubicBezTo>
                    <a:pt x="395478" y="59182"/>
                    <a:pt x="401193" y="64389"/>
                    <a:pt x="406654" y="69977"/>
                  </a:cubicBezTo>
                  <a:cubicBezTo>
                    <a:pt x="412115" y="75565"/>
                    <a:pt x="417449" y="81280"/>
                    <a:pt x="422402" y="87249"/>
                  </a:cubicBezTo>
                  <a:cubicBezTo>
                    <a:pt x="427355" y="93218"/>
                    <a:pt x="432054" y="99568"/>
                    <a:pt x="436372" y="106045"/>
                  </a:cubicBezTo>
                  <a:cubicBezTo>
                    <a:pt x="440690" y="112522"/>
                    <a:pt x="444754" y="119253"/>
                    <a:pt x="448437" y="126111"/>
                  </a:cubicBezTo>
                  <a:cubicBezTo>
                    <a:pt x="452120" y="132969"/>
                    <a:pt x="455422" y="140081"/>
                    <a:pt x="458470" y="147193"/>
                  </a:cubicBezTo>
                  <a:cubicBezTo>
                    <a:pt x="461518" y="154305"/>
                    <a:pt x="464058" y="161671"/>
                    <a:pt x="466344" y="169164"/>
                  </a:cubicBezTo>
                  <a:cubicBezTo>
                    <a:pt x="468630" y="176657"/>
                    <a:pt x="470535" y="184150"/>
                    <a:pt x="472059" y="191897"/>
                  </a:cubicBezTo>
                  <a:cubicBezTo>
                    <a:pt x="473583" y="199644"/>
                    <a:pt x="474726" y="207264"/>
                    <a:pt x="475488" y="215011"/>
                  </a:cubicBezTo>
                  <a:cubicBezTo>
                    <a:pt x="476250" y="222758"/>
                    <a:pt x="476631" y="230505"/>
                    <a:pt x="476631" y="238379"/>
                  </a:cubicBezTo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63500" y="63500"/>
              <a:ext cx="485775" cy="485775"/>
            </a:xfrm>
            <a:custGeom>
              <a:avLst/>
              <a:gdLst/>
              <a:ahLst/>
              <a:cxnLst/>
              <a:rect r="r" b="b" t="t" l="l"/>
              <a:pathLst>
                <a:path h="485775" w="485775">
                  <a:moveTo>
                    <a:pt x="485775" y="242824"/>
                  </a:moveTo>
                  <a:cubicBezTo>
                    <a:pt x="485775" y="250825"/>
                    <a:pt x="485394" y="258699"/>
                    <a:pt x="484632" y="266573"/>
                  </a:cubicBezTo>
                  <a:lnTo>
                    <a:pt x="479933" y="266065"/>
                  </a:lnTo>
                  <a:lnTo>
                    <a:pt x="484632" y="266573"/>
                  </a:lnTo>
                  <a:cubicBezTo>
                    <a:pt x="483870" y="274447"/>
                    <a:pt x="482727" y="282321"/>
                    <a:pt x="481076" y="290195"/>
                  </a:cubicBezTo>
                  <a:cubicBezTo>
                    <a:pt x="479552" y="297942"/>
                    <a:pt x="477647" y="305689"/>
                    <a:pt x="475234" y="313309"/>
                  </a:cubicBezTo>
                  <a:cubicBezTo>
                    <a:pt x="472948" y="320929"/>
                    <a:pt x="470281" y="328422"/>
                    <a:pt x="467233" y="335788"/>
                  </a:cubicBezTo>
                  <a:lnTo>
                    <a:pt x="462788" y="334010"/>
                  </a:lnTo>
                  <a:lnTo>
                    <a:pt x="467233" y="335788"/>
                  </a:lnTo>
                  <a:cubicBezTo>
                    <a:pt x="464185" y="343154"/>
                    <a:pt x="460756" y="350266"/>
                    <a:pt x="457073" y="357378"/>
                  </a:cubicBezTo>
                  <a:cubicBezTo>
                    <a:pt x="453263" y="364363"/>
                    <a:pt x="449199" y="371221"/>
                    <a:pt x="444881" y="377825"/>
                  </a:cubicBezTo>
                  <a:cubicBezTo>
                    <a:pt x="440436" y="384429"/>
                    <a:pt x="435737" y="390779"/>
                    <a:pt x="430657" y="397002"/>
                  </a:cubicBezTo>
                  <a:lnTo>
                    <a:pt x="426974" y="393954"/>
                  </a:lnTo>
                  <a:lnTo>
                    <a:pt x="430657" y="397002"/>
                  </a:lnTo>
                  <a:cubicBezTo>
                    <a:pt x="425577" y="403098"/>
                    <a:pt x="420243" y="409067"/>
                    <a:pt x="414655" y="414655"/>
                  </a:cubicBezTo>
                  <a:lnTo>
                    <a:pt x="411353" y="411226"/>
                  </a:lnTo>
                  <a:lnTo>
                    <a:pt x="414782" y="414655"/>
                  </a:lnTo>
                  <a:cubicBezTo>
                    <a:pt x="409194" y="420243"/>
                    <a:pt x="403225" y="425577"/>
                    <a:pt x="397129" y="430657"/>
                  </a:cubicBezTo>
                  <a:cubicBezTo>
                    <a:pt x="391033" y="435737"/>
                    <a:pt x="384556" y="440436"/>
                    <a:pt x="377952" y="444881"/>
                  </a:cubicBezTo>
                  <a:cubicBezTo>
                    <a:pt x="371348" y="449326"/>
                    <a:pt x="364490" y="453390"/>
                    <a:pt x="357505" y="457073"/>
                  </a:cubicBezTo>
                  <a:lnTo>
                    <a:pt x="355219" y="452882"/>
                  </a:lnTo>
                  <a:lnTo>
                    <a:pt x="357505" y="457073"/>
                  </a:lnTo>
                  <a:cubicBezTo>
                    <a:pt x="350520" y="460883"/>
                    <a:pt x="343281" y="464185"/>
                    <a:pt x="335915" y="467233"/>
                  </a:cubicBezTo>
                  <a:lnTo>
                    <a:pt x="334137" y="462788"/>
                  </a:lnTo>
                  <a:lnTo>
                    <a:pt x="335915" y="467233"/>
                  </a:lnTo>
                  <a:cubicBezTo>
                    <a:pt x="328549" y="470281"/>
                    <a:pt x="321056" y="472948"/>
                    <a:pt x="313436" y="475234"/>
                  </a:cubicBezTo>
                  <a:cubicBezTo>
                    <a:pt x="305816" y="477520"/>
                    <a:pt x="298069" y="479425"/>
                    <a:pt x="290322" y="481076"/>
                  </a:cubicBezTo>
                  <a:cubicBezTo>
                    <a:pt x="282448" y="482600"/>
                    <a:pt x="274701" y="483743"/>
                    <a:pt x="266700" y="484632"/>
                  </a:cubicBezTo>
                  <a:cubicBezTo>
                    <a:pt x="258826" y="485394"/>
                    <a:pt x="250825" y="485775"/>
                    <a:pt x="242951" y="485775"/>
                  </a:cubicBezTo>
                  <a:lnTo>
                    <a:pt x="242951" y="480949"/>
                  </a:lnTo>
                  <a:lnTo>
                    <a:pt x="242951" y="485775"/>
                  </a:lnTo>
                  <a:cubicBezTo>
                    <a:pt x="234950" y="485775"/>
                    <a:pt x="227076" y="485394"/>
                    <a:pt x="219202" y="484632"/>
                  </a:cubicBezTo>
                  <a:cubicBezTo>
                    <a:pt x="211328" y="483870"/>
                    <a:pt x="203454" y="482727"/>
                    <a:pt x="195580" y="481076"/>
                  </a:cubicBezTo>
                  <a:lnTo>
                    <a:pt x="196469" y="476377"/>
                  </a:lnTo>
                  <a:lnTo>
                    <a:pt x="195580" y="481076"/>
                  </a:lnTo>
                  <a:cubicBezTo>
                    <a:pt x="187833" y="479552"/>
                    <a:pt x="180086" y="477647"/>
                    <a:pt x="172466" y="475234"/>
                  </a:cubicBezTo>
                  <a:cubicBezTo>
                    <a:pt x="164846" y="472948"/>
                    <a:pt x="157353" y="470281"/>
                    <a:pt x="149987" y="467233"/>
                  </a:cubicBezTo>
                  <a:lnTo>
                    <a:pt x="151765" y="462788"/>
                  </a:lnTo>
                  <a:lnTo>
                    <a:pt x="149987" y="467233"/>
                  </a:lnTo>
                  <a:cubicBezTo>
                    <a:pt x="142621" y="464185"/>
                    <a:pt x="135509" y="460756"/>
                    <a:pt x="128397" y="457073"/>
                  </a:cubicBezTo>
                  <a:lnTo>
                    <a:pt x="130683" y="452882"/>
                  </a:lnTo>
                  <a:lnTo>
                    <a:pt x="128397" y="457073"/>
                  </a:lnTo>
                  <a:cubicBezTo>
                    <a:pt x="121412" y="453390"/>
                    <a:pt x="114554" y="449199"/>
                    <a:pt x="107950" y="444881"/>
                  </a:cubicBezTo>
                  <a:cubicBezTo>
                    <a:pt x="101346" y="440436"/>
                    <a:pt x="94996" y="435737"/>
                    <a:pt x="88773" y="430657"/>
                  </a:cubicBezTo>
                  <a:cubicBezTo>
                    <a:pt x="82677" y="425577"/>
                    <a:pt x="76708" y="420243"/>
                    <a:pt x="71120" y="414655"/>
                  </a:cubicBezTo>
                  <a:lnTo>
                    <a:pt x="74549" y="411226"/>
                  </a:lnTo>
                  <a:lnTo>
                    <a:pt x="71247" y="414655"/>
                  </a:lnTo>
                  <a:cubicBezTo>
                    <a:pt x="65659" y="409067"/>
                    <a:pt x="60325" y="403098"/>
                    <a:pt x="55245" y="397002"/>
                  </a:cubicBezTo>
                  <a:lnTo>
                    <a:pt x="58928" y="393954"/>
                  </a:lnTo>
                  <a:lnTo>
                    <a:pt x="55245" y="397002"/>
                  </a:lnTo>
                  <a:cubicBezTo>
                    <a:pt x="50165" y="390906"/>
                    <a:pt x="45466" y="384429"/>
                    <a:pt x="41021" y="377825"/>
                  </a:cubicBezTo>
                  <a:cubicBezTo>
                    <a:pt x="36576" y="371221"/>
                    <a:pt x="32512" y="364363"/>
                    <a:pt x="28829" y="357378"/>
                  </a:cubicBezTo>
                  <a:cubicBezTo>
                    <a:pt x="25146" y="350393"/>
                    <a:pt x="21717" y="343154"/>
                    <a:pt x="18669" y="335788"/>
                  </a:cubicBezTo>
                  <a:lnTo>
                    <a:pt x="23114" y="334010"/>
                  </a:lnTo>
                  <a:lnTo>
                    <a:pt x="18669" y="335788"/>
                  </a:lnTo>
                  <a:cubicBezTo>
                    <a:pt x="15621" y="328422"/>
                    <a:pt x="12954" y="320929"/>
                    <a:pt x="10668" y="313309"/>
                  </a:cubicBezTo>
                  <a:cubicBezTo>
                    <a:pt x="8382" y="305689"/>
                    <a:pt x="6477" y="297942"/>
                    <a:pt x="4826" y="290195"/>
                  </a:cubicBezTo>
                  <a:cubicBezTo>
                    <a:pt x="3302" y="282448"/>
                    <a:pt x="2159" y="274574"/>
                    <a:pt x="1270" y="266573"/>
                  </a:cubicBezTo>
                  <a:lnTo>
                    <a:pt x="5969" y="266065"/>
                  </a:lnTo>
                  <a:lnTo>
                    <a:pt x="1270" y="266573"/>
                  </a:lnTo>
                  <a:cubicBezTo>
                    <a:pt x="381" y="258826"/>
                    <a:pt x="0" y="250825"/>
                    <a:pt x="0" y="242824"/>
                  </a:cubicBezTo>
                  <a:lnTo>
                    <a:pt x="4826" y="242824"/>
                  </a:lnTo>
                  <a:lnTo>
                    <a:pt x="0" y="242824"/>
                  </a:lnTo>
                  <a:cubicBezTo>
                    <a:pt x="0" y="234823"/>
                    <a:pt x="381" y="226949"/>
                    <a:pt x="1143" y="219075"/>
                  </a:cubicBezTo>
                  <a:cubicBezTo>
                    <a:pt x="1905" y="211201"/>
                    <a:pt x="3048" y="203327"/>
                    <a:pt x="4699" y="195453"/>
                  </a:cubicBezTo>
                  <a:cubicBezTo>
                    <a:pt x="6223" y="187706"/>
                    <a:pt x="8128" y="179959"/>
                    <a:pt x="10541" y="172339"/>
                  </a:cubicBezTo>
                  <a:cubicBezTo>
                    <a:pt x="12827" y="164719"/>
                    <a:pt x="15494" y="157226"/>
                    <a:pt x="18542" y="149860"/>
                  </a:cubicBezTo>
                  <a:lnTo>
                    <a:pt x="22987" y="151638"/>
                  </a:lnTo>
                  <a:lnTo>
                    <a:pt x="18542" y="149860"/>
                  </a:lnTo>
                  <a:cubicBezTo>
                    <a:pt x="21590" y="142494"/>
                    <a:pt x="25019" y="135382"/>
                    <a:pt x="28702" y="128270"/>
                  </a:cubicBezTo>
                  <a:cubicBezTo>
                    <a:pt x="32512" y="121285"/>
                    <a:pt x="36576" y="114427"/>
                    <a:pt x="40894" y="107823"/>
                  </a:cubicBezTo>
                  <a:lnTo>
                    <a:pt x="44831" y="110490"/>
                  </a:lnTo>
                  <a:lnTo>
                    <a:pt x="40894" y="107823"/>
                  </a:lnTo>
                  <a:cubicBezTo>
                    <a:pt x="45339" y="101219"/>
                    <a:pt x="50038" y="94869"/>
                    <a:pt x="55118" y="88646"/>
                  </a:cubicBezTo>
                  <a:lnTo>
                    <a:pt x="58801" y="91694"/>
                  </a:lnTo>
                  <a:lnTo>
                    <a:pt x="55118" y="88646"/>
                  </a:lnTo>
                  <a:cubicBezTo>
                    <a:pt x="60198" y="82550"/>
                    <a:pt x="65532" y="76581"/>
                    <a:pt x="71120" y="70993"/>
                  </a:cubicBezTo>
                  <a:lnTo>
                    <a:pt x="74422" y="74422"/>
                  </a:lnTo>
                  <a:lnTo>
                    <a:pt x="70993" y="70993"/>
                  </a:lnTo>
                  <a:cubicBezTo>
                    <a:pt x="76581" y="65405"/>
                    <a:pt x="82550" y="60071"/>
                    <a:pt x="88646" y="54991"/>
                  </a:cubicBezTo>
                  <a:cubicBezTo>
                    <a:pt x="94742" y="49911"/>
                    <a:pt x="101219" y="45212"/>
                    <a:pt x="107823" y="40767"/>
                  </a:cubicBezTo>
                  <a:cubicBezTo>
                    <a:pt x="114427" y="36322"/>
                    <a:pt x="121285" y="32258"/>
                    <a:pt x="128270" y="28575"/>
                  </a:cubicBezTo>
                  <a:lnTo>
                    <a:pt x="130556" y="32766"/>
                  </a:lnTo>
                  <a:lnTo>
                    <a:pt x="128270" y="28575"/>
                  </a:lnTo>
                  <a:cubicBezTo>
                    <a:pt x="135255" y="24765"/>
                    <a:pt x="142494" y="21463"/>
                    <a:pt x="149860" y="18415"/>
                  </a:cubicBezTo>
                  <a:lnTo>
                    <a:pt x="151638" y="22860"/>
                  </a:lnTo>
                  <a:lnTo>
                    <a:pt x="149860" y="18415"/>
                  </a:lnTo>
                  <a:cubicBezTo>
                    <a:pt x="157226" y="15367"/>
                    <a:pt x="164719" y="12700"/>
                    <a:pt x="172339" y="10414"/>
                  </a:cubicBezTo>
                  <a:cubicBezTo>
                    <a:pt x="179959" y="8128"/>
                    <a:pt x="187706" y="6223"/>
                    <a:pt x="195453" y="4572"/>
                  </a:cubicBezTo>
                  <a:lnTo>
                    <a:pt x="196342" y="9271"/>
                  </a:lnTo>
                  <a:lnTo>
                    <a:pt x="195453" y="4572"/>
                  </a:lnTo>
                  <a:cubicBezTo>
                    <a:pt x="203200" y="3048"/>
                    <a:pt x="211074" y="1905"/>
                    <a:pt x="219075" y="1016"/>
                  </a:cubicBezTo>
                  <a:cubicBezTo>
                    <a:pt x="226949" y="381"/>
                    <a:pt x="234950" y="0"/>
                    <a:pt x="242824" y="0"/>
                  </a:cubicBezTo>
                  <a:lnTo>
                    <a:pt x="242824" y="4826"/>
                  </a:lnTo>
                  <a:lnTo>
                    <a:pt x="242824" y="0"/>
                  </a:lnTo>
                  <a:cubicBezTo>
                    <a:pt x="250825" y="0"/>
                    <a:pt x="258699" y="381"/>
                    <a:pt x="266573" y="1143"/>
                  </a:cubicBezTo>
                  <a:cubicBezTo>
                    <a:pt x="274447" y="1905"/>
                    <a:pt x="282321" y="3048"/>
                    <a:pt x="290195" y="4699"/>
                  </a:cubicBezTo>
                  <a:cubicBezTo>
                    <a:pt x="297942" y="6223"/>
                    <a:pt x="305689" y="8128"/>
                    <a:pt x="313309" y="10541"/>
                  </a:cubicBezTo>
                  <a:cubicBezTo>
                    <a:pt x="320929" y="12827"/>
                    <a:pt x="328422" y="15494"/>
                    <a:pt x="335788" y="18542"/>
                  </a:cubicBezTo>
                  <a:lnTo>
                    <a:pt x="334010" y="22987"/>
                  </a:lnTo>
                  <a:lnTo>
                    <a:pt x="335788" y="18542"/>
                  </a:lnTo>
                  <a:cubicBezTo>
                    <a:pt x="343154" y="21590"/>
                    <a:pt x="350266" y="25019"/>
                    <a:pt x="357378" y="28702"/>
                  </a:cubicBezTo>
                  <a:lnTo>
                    <a:pt x="355092" y="32893"/>
                  </a:lnTo>
                  <a:lnTo>
                    <a:pt x="357378" y="28702"/>
                  </a:lnTo>
                  <a:cubicBezTo>
                    <a:pt x="364363" y="32385"/>
                    <a:pt x="371221" y="36576"/>
                    <a:pt x="377825" y="40894"/>
                  </a:cubicBezTo>
                  <a:cubicBezTo>
                    <a:pt x="384429" y="45339"/>
                    <a:pt x="390779" y="50038"/>
                    <a:pt x="397002" y="55118"/>
                  </a:cubicBezTo>
                  <a:cubicBezTo>
                    <a:pt x="403225" y="60198"/>
                    <a:pt x="409067" y="65532"/>
                    <a:pt x="414655" y="71120"/>
                  </a:cubicBezTo>
                  <a:lnTo>
                    <a:pt x="411226" y="74549"/>
                  </a:lnTo>
                  <a:lnTo>
                    <a:pt x="414528" y="71120"/>
                  </a:lnTo>
                  <a:cubicBezTo>
                    <a:pt x="420116" y="76708"/>
                    <a:pt x="425450" y="82677"/>
                    <a:pt x="430530" y="88773"/>
                  </a:cubicBezTo>
                  <a:lnTo>
                    <a:pt x="426847" y="91821"/>
                  </a:lnTo>
                  <a:lnTo>
                    <a:pt x="430530" y="88773"/>
                  </a:lnTo>
                  <a:cubicBezTo>
                    <a:pt x="435610" y="94869"/>
                    <a:pt x="440309" y="101346"/>
                    <a:pt x="444754" y="107950"/>
                  </a:cubicBezTo>
                  <a:lnTo>
                    <a:pt x="440817" y="110617"/>
                  </a:lnTo>
                  <a:lnTo>
                    <a:pt x="444754" y="107950"/>
                  </a:lnTo>
                  <a:cubicBezTo>
                    <a:pt x="449199" y="114554"/>
                    <a:pt x="453263" y="121412"/>
                    <a:pt x="456946" y="128397"/>
                  </a:cubicBezTo>
                  <a:cubicBezTo>
                    <a:pt x="460629" y="135382"/>
                    <a:pt x="464058" y="142621"/>
                    <a:pt x="467106" y="149987"/>
                  </a:cubicBezTo>
                  <a:lnTo>
                    <a:pt x="462661" y="151765"/>
                  </a:lnTo>
                  <a:lnTo>
                    <a:pt x="467106" y="149987"/>
                  </a:lnTo>
                  <a:cubicBezTo>
                    <a:pt x="470154" y="157353"/>
                    <a:pt x="472821" y="164846"/>
                    <a:pt x="475107" y="172466"/>
                  </a:cubicBezTo>
                  <a:cubicBezTo>
                    <a:pt x="477393" y="180086"/>
                    <a:pt x="479298" y="187833"/>
                    <a:pt x="480949" y="195580"/>
                  </a:cubicBezTo>
                  <a:cubicBezTo>
                    <a:pt x="482473" y="203327"/>
                    <a:pt x="483616" y="211201"/>
                    <a:pt x="484505" y="219202"/>
                  </a:cubicBezTo>
                  <a:lnTo>
                    <a:pt x="479806" y="219710"/>
                  </a:lnTo>
                  <a:lnTo>
                    <a:pt x="484505" y="219202"/>
                  </a:lnTo>
                  <a:cubicBezTo>
                    <a:pt x="485267" y="227076"/>
                    <a:pt x="485648" y="235077"/>
                    <a:pt x="485648" y="242951"/>
                  </a:cubicBezTo>
                  <a:lnTo>
                    <a:pt x="480822" y="242951"/>
                  </a:lnTo>
                  <a:lnTo>
                    <a:pt x="485648" y="242951"/>
                  </a:lnTo>
                  <a:moveTo>
                    <a:pt x="476123" y="242951"/>
                  </a:moveTo>
                  <a:cubicBezTo>
                    <a:pt x="476123" y="235331"/>
                    <a:pt x="475742" y="227711"/>
                    <a:pt x="474980" y="220091"/>
                  </a:cubicBezTo>
                  <a:cubicBezTo>
                    <a:pt x="474218" y="212471"/>
                    <a:pt x="473075" y="204978"/>
                    <a:pt x="471678" y="197485"/>
                  </a:cubicBezTo>
                  <a:lnTo>
                    <a:pt x="476377" y="196596"/>
                  </a:lnTo>
                  <a:lnTo>
                    <a:pt x="471678" y="197485"/>
                  </a:lnTo>
                  <a:cubicBezTo>
                    <a:pt x="470154" y="189992"/>
                    <a:pt x="468376" y="182626"/>
                    <a:pt x="466090" y="175260"/>
                  </a:cubicBezTo>
                  <a:lnTo>
                    <a:pt x="470662" y="173863"/>
                  </a:lnTo>
                  <a:lnTo>
                    <a:pt x="466090" y="175260"/>
                  </a:lnTo>
                  <a:cubicBezTo>
                    <a:pt x="463804" y="167894"/>
                    <a:pt x="461264" y="160782"/>
                    <a:pt x="458343" y="153670"/>
                  </a:cubicBezTo>
                  <a:cubicBezTo>
                    <a:pt x="455422" y="146558"/>
                    <a:pt x="452120" y="139700"/>
                    <a:pt x="448564" y="132969"/>
                  </a:cubicBezTo>
                  <a:lnTo>
                    <a:pt x="452755" y="130683"/>
                  </a:lnTo>
                  <a:lnTo>
                    <a:pt x="448564" y="132969"/>
                  </a:lnTo>
                  <a:cubicBezTo>
                    <a:pt x="445008" y="126238"/>
                    <a:pt x="441071" y="119634"/>
                    <a:pt x="436753" y="113284"/>
                  </a:cubicBezTo>
                  <a:cubicBezTo>
                    <a:pt x="432562" y="106934"/>
                    <a:pt x="427990" y="100838"/>
                    <a:pt x="423164" y="94869"/>
                  </a:cubicBezTo>
                  <a:cubicBezTo>
                    <a:pt x="418338" y="88900"/>
                    <a:pt x="413258" y="83312"/>
                    <a:pt x="407797" y="77851"/>
                  </a:cubicBezTo>
                  <a:cubicBezTo>
                    <a:pt x="402336" y="72390"/>
                    <a:pt x="396748" y="67310"/>
                    <a:pt x="390779" y="62484"/>
                  </a:cubicBezTo>
                  <a:lnTo>
                    <a:pt x="393827" y="58801"/>
                  </a:lnTo>
                  <a:lnTo>
                    <a:pt x="390779" y="62484"/>
                  </a:lnTo>
                  <a:cubicBezTo>
                    <a:pt x="384810" y="57658"/>
                    <a:pt x="378714" y="53086"/>
                    <a:pt x="372364" y="48895"/>
                  </a:cubicBezTo>
                  <a:lnTo>
                    <a:pt x="375031" y="44958"/>
                  </a:lnTo>
                  <a:lnTo>
                    <a:pt x="372364" y="48895"/>
                  </a:lnTo>
                  <a:cubicBezTo>
                    <a:pt x="366014" y="44704"/>
                    <a:pt x="359410" y="40767"/>
                    <a:pt x="352679" y="37084"/>
                  </a:cubicBezTo>
                  <a:cubicBezTo>
                    <a:pt x="345948" y="33528"/>
                    <a:pt x="339090" y="30226"/>
                    <a:pt x="331978" y="27305"/>
                  </a:cubicBezTo>
                  <a:cubicBezTo>
                    <a:pt x="324866" y="24384"/>
                    <a:pt x="317754" y="21844"/>
                    <a:pt x="310388" y="19558"/>
                  </a:cubicBezTo>
                  <a:lnTo>
                    <a:pt x="311785" y="14986"/>
                  </a:lnTo>
                  <a:lnTo>
                    <a:pt x="310388" y="19558"/>
                  </a:lnTo>
                  <a:cubicBezTo>
                    <a:pt x="303022" y="17399"/>
                    <a:pt x="295656" y="15494"/>
                    <a:pt x="288163" y="13970"/>
                  </a:cubicBezTo>
                  <a:lnTo>
                    <a:pt x="289052" y="9271"/>
                  </a:lnTo>
                  <a:lnTo>
                    <a:pt x="288163" y="13970"/>
                  </a:lnTo>
                  <a:cubicBezTo>
                    <a:pt x="280670" y="12446"/>
                    <a:pt x="273177" y="11430"/>
                    <a:pt x="265557" y="10668"/>
                  </a:cubicBezTo>
                  <a:lnTo>
                    <a:pt x="266065" y="5969"/>
                  </a:lnTo>
                  <a:lnTo>
                    <a:pt x="265557" y="10668"/>
                  </a:lnTo>
                  <a:cubicBezTo>
                    <a:pt x="257937" y="9906"/>
                    <a:pt x="250317" y="9525"/>
                    <a:pt x="242697" y="9525"/>
                  </a:cubicBezTo>
                  <a:cubicBezTo>
                    <a:pt x="235077" y="9525"/>
                    <a:pt x="227457" y="9906"/>
                    <a:pt x="219837" y="10668"/>
                  </a:cubicBezTo>
                  <a:lnTo>
                    <a:pt x="219329" y="5969"/>
                  </a:lnTo>
                  <a:lnTo>
                    <a:pt x="219837" y="10668"/>
                  </a:lnTo>
                  <a:cubicBezTo>
                    <a:pt x="212217" y="11430"/>
                    <a:pt x="204724" y="12573"/>
                    <a:pt x="197231" y="13970"/>
                  </a:cubicBezTo>
                  <a:cubicBezTo>
                    <a:pt x="189738" y="15494"/>
                    <a:pt x="182372" y="17272"/>
                    <a:pt x="175006" y="19558"/>
                  </a:cubicBezTo>
                  <a:lnTo>
                    <a:pt x="173609" y="14986"/>
                  </a:lnTo>
                  <a:lnTo>
                    <a:pt x="175006" y="19558"/>
                  </a:lnTo>
                  <a:cubicBezTo>
                    <a:pt x="167640" y="21844"/>
                    <a:pt x="160528" y="24384"/>
                    <a:pt x="153416" y="27305"/>
                  </a:cubicBezTo>
                  <a:cubicBezTo>
                    <a:pt x="146304" y="30226"/>
                    <a:pt x="139446" y="33528"/>
                    <a:pt x="132715" y="37084"/>
                  </a:cubicBezTo>
                  <a:cubicBezTo>
                    <a:pt x="125984" y="40640"/>
                    <a:pt x="119380" y="44577"/>
                    <a:pt x="113030" y="48895"/>
                  </a:cubicBezTo>
                  <a:lnTo>
                    <a:pt x="110363" y="44958"/>
                  </a:lnTo>
                  <a:lnTo>
                    <a:pt x="113030" y="48895"/>
                  </a:lnTo>
                  <a:cubicBezTo>
                    <a:pt x="106680" y="53086"/>
                    <a:pt x="100584" y="57658"/>
                    <a:pt x="94615" y="62484"/>
                  </a:cubicBezTo>
                  <a:lnTo>
                    <a:pt x="91567" y="58801"/>
                  </a:lnTo>
                  <a:lnTo>
                    <a:pt x="94615" y="62484"/>
                  </a:lnTo>
                  <a:cubicBezTo>
                    <a:pt x="88773" y="67310"/>
                    <a:pt x="83058" y="72517"/>
                    <a:pt x="77597" y="77851"/>
                  </a:cubicBezTo>
                  <a:cubicBezTo>
                    <a:pt x="72136" y="83312"/>
                    <a:pt x="67056" y="88900"/>
                    <a:pt x="62230" y="94869"/>
                  </a:cubicBezTo>
                  <a:cubicBezTo>
                    <a:pt x="57404" y="100838"/>
                    <a:pt x="52832" y="106934"/>
                    <a:pt x="48641" y="113284"/>
                  </a:cubicBezTo>
                  <a:cubicBezTo>
                    <a:pt x="44450" y="119634"/>
                    <a:pt x="40513" y="126238"/>
                    <a:pt x="36830" y="132969"/>
                  </a:cubicBezTo>
                  <a:lnTo>
                    <a:pt x="32639" y="130683"/>
                  </a:lnTo>
                  <a:lnTo>
                    <a:pt x="36830" y="132969"/>
                  </a:lnTo>
                  <a:cubicBezTo>
                    <a:pt x="33274" y="139700"/>
                    <a:pt x="29972" y="146558"/>
                    <a:pt x="27051" y="153670"/>
                  </a:cubicBezTo>
                  <a:cubicBezTo>
                    <a:pt x="24130" y="160782"/>
                    <a:pt x="21590" y="167894"/>
                    <a:pt x="19304" y="175260"/>
                  </a:cubicBezTo>
                  <a:lnTo>
                    <a:pt x="14732" y="173863"/>
                  </a:lnTo>
                  <a:lnTo>
                    <a:pt x="19304" y="175260"/>
                  </a:lnTo>
                  <a:cubicBezTo>
                    <a:pt x="17145" y="182626"/>
                    <a:pt x="15240" y="189992"/>
                    <a:pt x="13716" y="197485"/>
                  </a:cubicBezTo>
                  <a:lnTo>
                    <a:pt x="9017" y="196596"/>
                  </a:lnTo>
                  <a:lnTo>
                    <a:pt x="13716" y="197485"/>
                  </a:lnTo>
                  <a:cubicBezTo>
                    <a:pt x="12192" y="204978"/>
                    <a:pt x="11049" y="212598"/>
                    <a:pt x="10414" y="220091"/>
                  </a:cubicBezTo>
                  <a:lnTo>
                    <a:pt x="5715" y="219583"/>
                  </a:lnTo>
                  <a:lnTo>
                    <a:pt x="10414" y="220091"/>
                  </a:lnTo>
                  <a:cubicBezTo>
                    <a:pt x="9652" y="227711"/>
                    <a:pt x="9271" y="235331"/>
                    <a:pt x="9271" y="242951"/>
                  </a:cubicBezTo>
                  <a:cubicBezTo>
                    <a:pt x="9271" y="250571"/>
                    <a:pt x="9652" y="258191"/>
                    <a:pt x="10414" y="265811"/>
                  </a:cubicBezTo>
                  <a:cubicBezTo>
                    <a:pt x="11176" y="273431"/>
                    <a:pt x="12319" y="280924"/>
                    <a:pt x="13716" y="288417"/>
                  </a:cubicBezTo>
                  <a:lnTo>
                    <a:pt x="9017" y="289306"/>
                  </a:lnTo>
                  <a:lnTo>
                    <a:pt x="13716" y="288417"/>
                  </a:lnTo>
                  <a:cubicBezTo>
                    <a:pt x="15240" y="295910"/>
                    <a:pt x="17018" y="303276"/>
                    <a:pt x="19304" y="310642"/>
                  </a:cubicBezTo>
                  <a:lnTo>
                    <a:pt x="14732" y="312039"/>
                  </a:lnTo>
                  <a:lnTo>
                    <a:pt x="19304" y="310642"/>
                  </a:lnTo>
                  <a:cubicBezTo>
                    <a:pt x="21590" y="318008"/>
                    <a:pt x="24130" y="325120"/>
                    <a:pt x="27051" y="332232"/>
                  </a:cubicBezTo>
                  <a:cubicBezTo>
                    <a:pt x="29972" y="339344"/>
                    <a:pt x="33274" y="346202"/>
                    <a:pt x="36830" y="352933"/>
                  </a:cubicBezTo>
                  <a:lnTo>
                    <a:pt x="32639" y="355219"/>
                  </a:lnTo>
                  <a:lnTo>
                    <a:pt x="36830" y="352933"/>
                  </a:lnTo>
                  <a:cubicBezTo>
                    <a:pt x="40386" y="359664"/>
                    <a:pt x="44323" y="366268"/>
                    <a:pt x="48641" y="372618"/>
                  </a:cubicBezTo>
                  <a:lnTo>
                    <a:pt x="44704" y="375285"/>
                  </a:lnTo>
                  <a:lnTo>
                    <a:pt x="48641" y="372618"/>
                  </a:lnTo>
                  <a:cubicBezTo>
                    <a:pt x="52832" y="378968"/>
                    <a:pt x="57404" y="385064"/>
                    <a:pt x="62230" y="391033"/>
                  </a:cubicBezTo>
                  <a:cubicBezTo>
                    <a:pt x="67056" y="397002"/>
                    <a:pt x="72263" y="402590"/>
                    <a:pt x="77597" y="408051"/>
                  </a:cubicBezTo>
                  <a:cubicBezTo>
                    <a:pt x="83058" y="413512"/>
                    <a:pt x="88646" y="418592"/>
                    <a:pt x="94615" y="423418"/>
                  </a:cubicBezTo>
                  <a:lnTo>
                    <a:pt x="91567" y="427101"/>
                  </a:lnTo>
                  <a:lnTo>
                    <a:pt x="94615" y="423418"/>
                  </a:lnTo>
                  <a:cubicBezTo>
                    <a:pt x="100584" y="428244"/>
                    <a:pt x="106680" y="432816"/>
                    <a:pt x="113030" y="437007"/>
                  </a:cubicBezTo>
                  <a:lnTo>
                    <a:pt x="110363" y="440944"/>
                  </a:lnTo>
                  <a:lnTo>
                    <a:pt x="113030" y="437007"/>
                  </a:lnTo>
                  <a:cubicBezTo>
                    <a:pt x="119380" y="441198"/>
                    <a:pt x="125984" y="445135"/>
                    <a:pt x="132715" y="448818"/>
                  </a:cubicBezTo>
                  <a:cubicBezTo>
                    <a:pt x="139446" y="452374"/>
                    <a:pt x="146304" y="455676"/>
                    <a:pt x="153416" y="458597"/>
                  </a:cubicBezTo>
                  <a:cubicBezTo>
                    <a:pt x="160528" y="461518"/>
                    <a:pt x="167640" y="464058"/>
                    <a:pt x="175006" y="466344"/>
                  </a:cubicBezTo>
                  <a:lnTo>
                    <a:pt x="173609" y="470916"/>
                  </a:lnTo>
                  <a:lnTo>
                    <a:pt x="175006" y="466344"/>
                  </a:lnTo>
                  <a:cubicBezTo>
                    <a:pt x="182372" y="468503"/>
                    <a:pt x="189738" y="470408"/>
                    <a:pt x="197231" y="471932"/>
                  </a:cubicBezTo>
                  <a:cubicBezTo>
                    <a:pt x="204724" y="473456"/>
                    <a:pt x="212217" y="474472"/>
                    <a:pt x="219837" y="475234"/>
                  </a:cubicBezTo>
                  <a:lnTo>
                    <a:pt x="219329" y="479933"/>
                  </a:lnTo>
                  <a:lnTo>
                    <a:pt x="219837" y="475234"/>
                  </a:lnTo>
                  <a:cubicBezTo>
                    <a:pt x="227457" y="475996"/>
                    <a:pt x="235077" y="476377"/>
                    <a:pt x="242697" y="476377"/>
                  </a:cubicBezTo>
                  <a:cubicBezTo>
                    <a:pt x="250317" y="476377"/>
                    <a:pt x="257937" y="475996"/>
                    <a:pt x="265557" y="475234"/>
                  </a:cubicBezTo>
                  <a:lnTo>
                    <a:pt x="266065" y="479933"/>
                  </a:lnTo>
                  <a:lnTo>
                    <a:pt x="265557" y="475234"/>
                  </a:lnTo>
                  <a:cubicBezTo>
                    <a:pt x="273177" y="474472"/>
                    <a:pt x="280670" y="473329"/>
                    <a:pt x="288163" y="471932"/>
                  </a:cubicBezTo>
                  <a:lnTo>
                    <a:pt x="289052" y="476631"/>
                  </a:lnTo>
                  <a:lnTo>
                    <a:pt x="288163" y="471932"/>
                  </a:lnTo>
                  <a:cubicBezTo>
                    <a:pt x="295656" y="470408"/>
                    <a:pt x="303022" y="468630"/>
                    <a:pt x="310388" y="466344"/>
                  </a:cubicBezTo>
                  <a:lnTo>
                    <a:pt x="311785" y="470916"/>
                  </a:lnTo>
                  <a:lnTo>
                    <a:pt x="310388" y="466344"/>
                  </a:lnTo>
                  <a:cubicBezTo>
                    <a:pt x="317754" y="464058"/>
                    <a:pt x="324866" y="461518"/>
                    <a:pt x="331978" y="458597"/>
                  </a:cubicBezTo>
                  <a:cubicBezTo>
                    <a:pt x="339090" y="455676"/>
                    <a:pt x="345948" y="452374"/>
                    <a:pt x="352679" y="448818"/>
                  </a:cubicBezTo>
                  <a:cubicBezTo>
                    <a:pt x="359410" y="445262"/>
                    <a:pt x="366014" y="441325"/>
                    <a:pt x="372364" y="437007"/>
                  </a:cubicBezTo>
                  <a:lnTo>
                    <a:pt x="375031" y="440944"/>
                  </a:lnTo>
                  <a:lnTo>
                    <a:pt x="372364" y="437007"/>
                  </a:lnTo>
                  <a:cubicBezTo>
                    <a:pt x="378714" y="432816"/>
                    <a:pt x="384810" y="428244"/>
                    <a:pt x="390779" y="423418"/>
                  </a:cubicBezTo>
                  <a:lnTo>
                    <a:pt x="393827" y="427101"/>
                  </a:lnTo>
                  <a:lnTo>
                    <a:pt x="390779" y="423418"/>
                  </a:lnTo>
                  <a:cubicBezTo>
                    <a:pt x="396748" y="418592"/>
                    <a:pt x="402336" y="413385"/>
                    <a:pt x="407797" y="408051"/>
                  </a:cubicBezTo>
                  <a:cubicBezTo>
                    <a:pt x="413258" y="402590"/>
                    <a:pt x="418338" y="397002"/>
                    <a:pt x="423164" y="391033"/>
                  </a:cubicBezTo>
                  <a:cubicBezTo>
                    <a:pt x="427990" y="385064"/>
                    <a:pt x="432562" y="378968"/>
                    <a:pt x="436753" y="372618"/>
                  </a:cubicBezTo>
                  <a:lnTo>
                    <a:pt x="440690" y="375285"/>
                  </a:lnTo>
                  <a:lnTo>
                    <a:pt x="436753" y="372618"/>
                  </a:lnTo>
                  <a:cubicBezTo>
                    <a:pt x="440944" y="366268"/>
                    <a:pt x="444881" y="359664"/>
                    <a:pt x="448564" y="352933"/>
                  </a:cubicBezTo>
                  <a:lnTo>
                    <a:pt x="452755" y="355219"/>
                  </a:lnTo>
                  <a:lnTo>
                    <a:pt x="448564" y="352933"/>
                  </a:lnTo>
                  <a:cubicBezTo>
                    <a:pt x="452120" y="346202"/>
                    <a:pt x="455422" y="339344"/>
                    <a:pt x="458343" y="332232"/>
                  </a:cubicBezTo>
                  <a:cubicBezTo>
                    <a:pt x="461264" y="325120"/>
                    <a:pt x="463804" y="318008"/>
                    <a:pt x="466090" y="310642"/>
                  </a:cubicBezTo>
                  <a:lnTo>
                    <a:pt x="470662" y="312039"/>
                  </a:lnTo>
                  <a:lnTo>
                    <a:pt x="466090" y="310642"/>
                  </a:lnTo>
                  <a:cubicBezTo>
                    <a:pt x="468249" y="303276"/>
                    <a:pt x="470154" y="295910"/>
                    <a:pt x="471678" y="288417"/>
                  </a:cubicBezTo>
                  <a:lnTo>
                    <a:pt x="476377" y="289306"/>
                  </a:lnTo>
                  <a:lnTo>
                    <a:pt x="471678" y="288417"/>
                  </a:lnTo>
                  <a:cubicBezTo>
                    <a:pt x="473202" y="280924"/>
                    <a:pt x="474345" y="273304"/>
                    <a:pt x="474980" y="265811"/>
                  </a:cubicBezTo>
                  <a:cubicBezTo>
                    <a:pt x="475742" y="258191"/>
                    <a:pt x="476123" y="250571"/>
                    <a:pt x="476123" y="242951"/>
                  </a:cubicBezTo>
                  <a:close/>
                </a:path>
              </a:pathLst>
            </a:custGeom>
            <a:solidFill>
              <a:srgbClr val="B2D7E5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257097" y="172212"/>
              <a:ext cx="66010" cy="18434"/>
            </a:xfrm>
            <a:custGeom>
              <a:avLst/>
              <a:gdLst/>
              <a:ahLst/>
              <a:cxnLst/>
              <a:rect r="r" b="b" t="t" l="l"/>
              <a:pathLst>
                <a:path h="18434" w="66010">
                  <a:moveTo>
                    <a:pt x="58879" y="18161"/>
                  </a:moveTo>
                  <a:cubicBezTo>
                    <a:pt x="52783" y="15748"/>
                    <a:pt x="46433" y="13843"/>
                    <a:pt x="40083" y="12446"/>
                  </a:cubicBezTo>
                  <a:lnTo>
                    <a:pt x="41226" y="7112"/>
                  </a:lnTo>
                  <a:lnTo>
                    <a:pt x="40464" y="12446"/>
                  </a:lnTo>
                  <a:cubicBezTo>
                    <a:pt x="33606" y="11430"/>
                    <a:pt x="25859" y="10922"/>
                    <a:pt x="19509" y="10922"/>
                  </a:cubicBezTo>
                  <a:lnTo>
                    <a:pt x="19509" y="5461"/>
                  </a:lnTo>
                  <a:lnTo>
                    <a:pt x="19890" y="10795"/>
                  </a:lnTo>
                  <a:cubicBezTo>
                    <a:pt x="15064" y="11176"/>
                    <a:pt x="10619" y="11684"/>
                    <a:pt x="6301" y="12319"/>
                  </a:cubicBezTo>
                  <a:cubicBezTo>
                    <a:pt x="3380" y="12827"/>
                    <a:pt x="586" y="10795"/>
                    <a:pt x="78" y="7874"/>
                  </a:cubicBezTo>
                  <a:cubicBezTo>
                    <a:pt x="-430" y="4953"/>
                    <a:pt x="1602" y="2159"/>
                    <a:pt x="4523" y="1651"/>
                  </a:cubicBezTo>
                  <a:cubicBezTo>
                    <a:pt x="9095" y="889"/>
                    <a:pt x="13794" y="381"/>
                    <a:pt x="18874" y="0"/>
                  </a:cubicBezTo>
                  <a:cubicBezTo>
                    <a:pt x="19001" y="0"/>
                    <a:pt x="19128" y="0"/>
                    <a:pt x="19255" y="0"/>
                  </a:cubicBezTo>
                  <a:cubicBezTo>
                    <a:pt x="25986" y="0"/>
                    <a:pt x="34368" y="635"/>
                    <a:pt x="41734" y="1651"/>
                  </a:cubicBezTo>
                  <a:cubicBezTo>
                    <a:pt x="41861" y="1651"/>
                    <a:pt x="41988" y="1651"/>
                    <a:pt x="42115" y="1778"/>
                  </a:cubicBezTo>
                  <a:cubicBezTo>
                    <a:pt x="48973" y="3302"/>
                    <a:pt x="55831" y="5334"/>
                    <a:pt x="62562" y="8001"/>
                  </a:cubicBezTo>
                  <a:cubicBezTo>
                    <a:pt x="65356" y="9144"/>
                    <a:pt x="66753" y="12192"/>
                    <a:pt x="65610" y="14986"/>
                  </a:cubicBezTo>
                  <a:cubicBezTo>
                    <a:pt x="64467" y="17780"/>
                    <a:pt x="61419" y="19177"/>
                    <a:pt x="58625" y="18034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45169" y="346799"/>
              <a:ext cx="80751" cy="19256"/>
            </a:xfrm>
            <a:custGeom>
              <a:avLst/>
              <a:gdLst/>
              <a:ahLst/>
              <a:cxnLst/>
              <a:rect r="r" b="b" t="t" l="l"/>
              <a:pathLst>
                <a:path h="19256" w="80751">
                  <a:moveTo>
                    <a:pt x="6926" y="3467"/>
                  </a:moveTo>
                  <a:cubicBezTo>
                    <a:pt x="15435" y="6007"/>
                    <a:pt x="24198" y="7785"/>
                    <a:pt x="32072" y="8547"/>
                  </a:cubicBezTo>
                  <a:lnTo>
                    <a:pt x="31564" y="13881"/>
                  </a:lnTo>
                  <a:lnTo>
                    <a:pt x="31691" y="8420"/>
                  </a:lnTo>
                  <a:cubicBezTo>
                    <a:pt x="35755" y="8547"/>
                    <a:pt x="40327" y="8420"/>
                    <a:pt x="49471" y="7658"/>
                  </a:cubicBezTo>
                  <a:lnTo>
                    <a:pt x="49979" y="12992"/>
                  </a:lnTo>
                  <a:lnTo>
                    <a:pt x="48963" y="7658"/>
                  </a:lnTo>
                  <a:cubicBezTo>
                    <a:pt x="57726" y="6007"/>
                    <a:pt x="65854" y="3467"/>
                    <a:pt x="73220" y="419"/>
                  </a:cubicBezTo>
                  <a:cubicBezTo>
                    <a:pt x="76014" y="-724"/>
                    <a:pt x="79189" y="546"/>
                    <a:pt x="80332" y="3340"/>
                  </a:cubicBezTo>
                  <a:cubicBezTo>
                    <a:pt x="81475" y="6134"/>
                    <a:pt x="80205" y="9309"/>
                    <a:pt x="77411" y="10452"/>
                  </a:cubicBezTo>
                  <a:cubicBezTo>
                    <a:pt x="69410" y="13754"/>
                    <a:pt x="60520" y="16421"/>
                    <a:pt x="50995" y="18199"/>
                  </a:cubicBezTo>
                  <a:cubicBezTo>
                    <a:pt x="50868" y="18199"/>
                    <a:pt x="50614" y="18199"/>
                    <a:pt x="50487" y="18326"/>
                  </a:cubicBezTo>
                  <a:cubicBezTo>
                    <a:pt x="40962" y="19215"/>
                    <a:pt x="35882" y="19342"/>
                    <a:pt x="31310" y="19215"/>
                  </a:cubicBezTo>
                  <a:cubicBezTo>
                    <a:pt x="31183" y="19215"/>
                    <a:pt x="31056" y="19215"/>
                    <a:pt x="30929" y="19215"/>
                  </a:cubicBezTo>
                  <a:cubicBezTo>
                    <a:pt x="22293" y="18326"/>
                    <a:pt x="13022" y="16421"/>
                    <a:pt x="3878" y="13754"/>
                  </a:cubicBezTo>
                  <a:cubicBezTo>
                    <a:pt x="957" y="12865"/>
                    <a:pt x="-567" y="9944"/>
                    <a:pt x="195" y="7023"/>
                  </a:cubicBezTo>
                  <a:cubicBezTo>
                    <a:pt x="957" y="4102"/>
                    <a:pt x="4005" y="2578"/>
                    <a:pt x="6926" y="3340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312435" y="179974"/>
              <a:ext cx="66164" cy="160691"/>
            </a:xfrm>
            <a:custGeom>
              <a:avLst/>
              <a:gdLst/>
              <a:ahLst/>
              <a:cxnLst/>
              <a:rect r="r" b="b" t="t" l="l"/>
              <a:pathLst>
                <a:path h="160691" w="66164">
                  <a:moveTo>
                    <a:pt x="28560" y="151750"/>
                  </a:moveTo>
                  <a:cubicBezTo>
                    <a:pt x="31100" y="149337"/>
                    <a:pt x="33513" y="146670"/>
                    <a:pt x="35799" y="144003"/>
                  </a:cubicBezTo>
                  <a:lnTo>
                    <a:pt x="39990" y="147432"/>
                  </a:lnTo>
                  <a:lnTo>
                    <a:pt x="35799" y="144003"/>
                  </a:lnTo>
                  <a:cubicBezTo>
                    <a:pt x="38085" y="141209"/>
                    <a:pt x="40117" y="138415"/>
                    <a:pt x="42022" y="135367"/>
                  </a:cubicBezTo>
                  <a:lnTo>
                    <a:pt x="46594" y="138288"/>
                  </a:lnTo>
                  <a:lnTo>
                    <a:pt x="42022" y="135367"/>
                  </a:lnTo>
                  <a:cubicBezTo>
                    <a:pt x="43927" y="132446"/>
                    <a:pt x="45578" y="129271"/>
                    <a:pt x="47229" y="126096"/>
                  </a:cubicBezTo>
                  <a:lnTo>
                    <a:pt x="52055" y="128382"/>
                  </a:lnTo>
                  <a:lnTo>
                    <a:pt x="47229" y="126096"/>
                  </a:lnTo>
                  <a:cubicBezTo>
                    <a:pt x="48753" y="122921"/>
                    <a:pt x="50023" y="119619"/>
                    <a:pt x="51166" y="116190"/>
                  </a:cubicBezTo>
                  <a:lnTo>
                    <a:pt x="56246" y="117841"/>
                  </a:lnTo>
                  <a:lnTo>
                    <a:pt x="51166" y="116190"/>
                  </a:lnTo>
                  <a:cubicBezTo>
                    <a:pt x="52309" y="112761"/>
                    <a:pt x="53198" y="109459"/>
                    <a:pt x="53833" y="105903"/>
                  </a:cubicBezTo>
                  <a:lnTo>
                    <a:pt x="59167" y="106919"/>
                  </a:lnTo>
                  <a:lnTo>
                    <a:pt x="53833" y="105903"/>
                  </a:lnTo>
                  <a:cubicBezTo>
                    <a:pt x="54468" y="102347"/>
                    <a:pt x="54976" y="98918"/>
                    <a:pt x="55230" y="95362"/>
                  </a:cubicBezTo>
                  <a:lnTo>
                    <a:pt x="60564" y="95743"/>
                  </a:lnTo>
                  <a:lnTo>
                    <a:pt x="55230" y="95362"/>
                  </a:lnTo>
                  <a:cubicBezTo>
                    <a:pt x="55484" y="91806"/>
                    <a:pt x="55484" y="88250"/>
                    <a:pt x="55357" y="84694"/>
                  </a:cubicBezTo>
                  <a:lnTo>
                    <a:pt x="60818" y="84440"/>
                  </a:lnTo>
                  <a:lnTo>
                    <a:pt x="55357" y="84694"/>
                  </a:lnTo>
                  <a:cubicBezTo>
                    <a:pt x="55103" y="81138"/>
                    <a:pt x="54722" y="77582"/>
                    <a:pt x="54087" y="74153"/>
                  </a:cubicBezTo>
                  <a:lnTo>
                    <a:pt x="59421" y="73264"/>
                  </a:lnTo>
                  <a:lnTo>
                    <a:pt x="54087" y="74153"/>
                  </a:lnTo>
                  <a:cubicBezTo>
                    <a:pt x="53452" y="70724"/>
                    <a:pt x="52690" y="67168"/>
                    <a:pt x="51547" y="63866"/>
                  </a:cubicBezTo>
                  <a:cubicBezTo>
                    <a:pt x="50531" y="60437"/>
                    <a:pt x="49261" y="57135"/>
                    <a:pt x="47737" y="53960"/>
                  </a:cubicBezTo>
                  <a:lnTo>
                    <a:pt x="52690" y="51801"/>
                  </a:lnTo>
                  <a:lnTo>
                    <a:pt x="47737" y="54087"/>
                  </a:lnTo>
                  <a:cubicBezTo>
                    <a:pt x="46340" y="50912"/>
                    <a:pt x="44562" y="47737"/>
                    <a:pt x="42784" y="44689"/>
                  </a:cubicBezTo>
                  <a:lnTo>
                    <a:pt x="47356" y="41895"/>
                  </a:lnTo>
                  <a:lnTo>
                    <a:pt x="42784" y="44689"/>
                  </a:lnTo>
                  <a:cubicBezTo>
                    <a:pt x="40879" y="41641"/>
                    <a:pt x="38847" y="38720"/>
                    <a:pt x="36688" y="36053"/>
                  </a:cubicBezTo>
                  <a:cubicBezTo>
                    <a:pt x="34529" y="33259"/>
                    <a:pt x="32116" y="30592"/>
                    <a:pt x="29576" y="28179"/>
                  </a:cubicBezTo>
                  <a:cubicBezTo>
                    <a:pt x="27036" y="25639"/>
                    <a:pt x="24369" y="23353"/>
                    <a:pt x="21575" y="21194"/>
                  </a:cubicBezTo>
                  <a:lnTo>
                    <a:pt x="24877" y="16876"/>
                  </a:lnTo>
                  <a:lnTo>
                    <a:pt x="21575" y="21194"/>
                  </a:lnTo>
                  <a:cubicBezTo>
                    <a:pt x="18781" y="19035"/>
                    <a:pt x="15860" y="17130"/>
                    <a:pt x="12685" y="15225"/>
                  </a:cubicBezTo>
                  <a:lnTo>
                    <a:pt x="15479" y="10526"/>
                  </a:lnTo>
                  <a:lnTo>
                    <a:pt x="12812" y="15225"/>
                  </a:lnTo>
                  <a:cubicBezTo>
                    <a:pt x="9764" y="13447"/>
                    <a:pt x="6589" y="11796"/>
                    <a:pt x="3287" y="10399"/>
                  </a:cubicBezTo>
                  <a:cubicBezTo>
                    <a:pt x="493" y="9256"/>
                    <a:pt x="-777" y="6081"/>
                    <a:pt x="493" y="3287"/>
                  </a:cubicBezTo>
                  <a:cubicBezTo>
                    <a:pt x="1763" y="493"/>
                    <a:pt x="4811" y="-777"/>
                    <a:pt x="7605" y="493"/>
                  </a:cubicBezTo>
                  <a:cubicBezTo>
                    <a:pt x="11288" y="2017"/>
                    <a:pt x="14844" y="3795"/>
                    <a:pt x="18273" y="5827"/>
                  </a:cubicBezTo>
                  <a:cubicBezTo>
                    <a:pt x="21702" y="7859"/>
                    <a:pt x="25004" y="10018"/>
                    <a:pt x="28179" y="12431"/>
                  </a:cubicBezTo>
                  <a:cubicBezTo>
                    <a:pt x="31354" y="14844"/>
                    <a:pt x="34402" y="17511"/>
                    <a:pt x="37196" y="20305"/>
                  </a:cubicBezTo>
                  <a:lnTo>
                    <a:pt x="33386" y="24115"/>
                  </a:lnTo>
                  <a:lnTo>
                    <a:pt x="37196" y="20305"/>
                  </a:lnTo>
                  <a:cubicBezTo>
                    <a:pt x="40117" y="23099"/>
                    <a:pt x="42784" y="26020"/>
                    <a:pt x="45197" y="29195"/>
                  </a:cubicBezTo>
                  <a:lnTo>
                    <a:pt x="41006" y="32497"/>
                  </a:lnTo>
                  <a:lnTo>
                    <a:pt x="45197" y="29068"/>
                  </a:lnTo>
                  <a:cubicBezTo>
                    <a:pt x="47737" y="32243"/>
                    <a:pt x="50023" y="35418"/>
                    <a:pt x="52055" y="38847"/>
                  </a:cubicBezTo>
                  <a:cubicBezTo>
                    <a:pt x="54087" y="42276"/>
                    <a:pt x="55992" y="45832"/>
                    <a:pt x="57643" y="49388"/>
                  </a:cubicBezTo>
                  <a:cubicBezTo>
                    <a:pt x="59294" y="53071"/>
                    <a:pt x="60691" y="56754"/>
                    <a:pt x="61834" y="60564"/>
                  </a:cubicBezTo>
                  <a:lnTo>
                    <a:pt x="56627" y="62215"/>
                  </a:lnTo>
                  <a:lnTo>
                    <a:pt x="61834" y="60564"/>
                  </a:lnTo>
                  <a:cubicBezTo>
                    <a:pt x="62977" y="64374"/>
                    <a:pt x="63993" y="68311"/>
                    <a:pt x="64628" y="72248"/>
                  </a:cubicBezTo>
                  <a:cubicBezTo>
                    <a:pt x="65390" y="76185"/>
                    <a:pt x="65771" y="80122"/>
                    <a:pt x="66025" y="84059"/>
                  </a:cubicBezTo>
                  <a:cubicBezTo>
                    <a:pt x="66279" y="87996"/>
                    <a:pt x="66152" y="92060"/>
                    <a:pt x="65898" y="95997"/>
                  </a:cubicBezTo>
                  <a:cubicBezTo>
                    <a:pt x="65644" y="99934"/>
                    <a:pt x="65136" y="103871"/>
                    <a:pt x="64374" y="107808"/>
                  </a:cubicBezTo>
                  <a:cubicBezTo>
                    <a:pt x="63612" y="111745"/>
                    <a:pt x="62596" y="115555"/>
                    <a:pt x="61326" y="119365"/>
                  </a:cubicBezTo>
                  <a:cubicBezTo>
                    <a:pt x="60056" y="123175"/>
                    <a:pt x="58532" y="126858"/>
                    <a:pt x="56881" y="130414"/>
                  </a:cubicBezTo>
                  <a:cubicBezTo>
                    <a:pt x="55103" y="133970"/>
                    <a:pt x="53198" y="137526"/>
                    <a:pt x="51166" y="140828"/>
                  </a:cubicBezTo>
                  <a:cubicBezTo>
                    <a:pt x="49007" y="144257"/>
                    <a:pt x="46721" y="147432"/>
                    <a:pt x="44181" y="150480"/>
                  </a:cubicBezTo>
                  <a:cubicBezTo>
                    <a:pt x="41641" y="153528"/>
                    <a:pt x="38847" y="156449"/>
                    <a:pt x="36053" y="159243"/>
                  </a:cubicBezTo>
                  <a:cubicBezTo>
                    <a:pt x="33894" y="161275"/>
                    <a:pt x="30465" y="161148"/>
                    <a:pt x="28433" y="158989"/>
                  </a:cubicBezTo>
                  <a:cubicBezTo>
                    <a:pt x="26401" y="156830"/>
                    <a:pt x="26528" y="153401"/>
                    <a:pt x="28687" y="151369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337954" y="318396"/>
              <a:ext cx="22592" cy="23735"/>
            </a:xfrm>
            <a:custGeom>
              <a:avLst/>
              <a:gdLst/>
              <a:ahLst/>
              <a:cxnLst/>
              <a:rect r="r" b="b" t="t" l="l"/>
              <a:pathLst>
                <a:path h="23735" w="22592">
                  <a:moveTo>
                    <a:pt x="1390" y="14725"/>
                  </a:moveTo>
                  <a:lnTo>
                    <a:pt x="13201" y="1771"/>
                  </a:lnTo>
                  <a:cubicBezTo>
                    <a:pt x="15233" y="-388"/>
                    <a:pt x="18662" y="-642"/>
                    <a:pt x="20821" y="1390"/>
                  </a:cubicBezTo>
                  <a:cubicBezTo>
                    <a:pt x="22980" y="3422"/>
                    <a:pt x="23234" y="6851"/>
                    <a:pt x="21202" y="9010"/>
                  </a:cubicBezTo>
                  <a:lnTo>
                    <a:pt x="9391" y="21964"/>
                  </a:lnTo>
                  <a:cubicBezTo>
                    <a:pt x="7359" y="24123"/>
                    <a:pt x="3930" y="24377"/>
                    <a:pt x="1771" y="22345"/>
                  </a:cubicBezTo>
                  <a:cubicBezTo>
                    <a:pt x="-388" y="20313"/>
                    <a:pt x="-642" y="16884"/>
                    <a:pt x="1390" y="14725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339122" y="330787"/>
              <a:ext cx="96203" cy="96616"/>
            </a:xfrm>
            <a:custGeom>
              <a:avLst/>
              <a:gdLst/>
              <a:ahLst/>
              <a:cxnLst/>
              <a:rect r="r" b="b" t="t" l="l"/>
              <a:pathLst>
                <a:path h="96616" w="96203">
                  <a:moveTo>
                    <a:pt x="9239" y="1572"/>
                  </a:moveTo>
                  <a:lnTo>
                    <a:pt x="94583" y="87424"/>
                  </a:lnTo>
                  <a:cubicBezTo>
                    <a:pt x="96742" y="89583"/>
                    <a:pt x="96742" y="93012"/>
                    <a:pt x="94583" y="95044"/>
                  </a:cubicBezTo>
                  <a:cubicBezTo>
                    <a:pt x="92424" y="97076"/>
                    <a:pt x="88995" y="97203"/>
                    <a:pt x="86963" y="95044"/>
                  </a:cubicBezTo>
                  <a:lnTo>
                    <a:pt x="1619" y="9192"/>
                  </a:lnTo>
                  <a:cubicBezTo>
                    <a:pt x="-540" y="7033"/>
                    <a:pt x="-540" y="3604"/>
                    <a:pt x="1619" y="1572"/>
                  </a:cubicBezTo>
                  <a:cubicBezTo>
                    <a:pt x="3778" y="-460"/>
                    <a:pt x="7207" y="-587"/>
                    <a:pt x="9239" y="1572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183205" y="173619"/>
              <a:ext cx="84501" cy="186868"/>
            </a:xfrm>
            <a:custGeom>
              <a:avLst/>
              <a:gdLst/>
              <a:ahLst/>
              <a:cxnLst/>
              <a:rect r="r" b="b" t="t" l="l"/>
              <a:pathLst>
                <a:path h="186868" w="84501">
                  <a:moveTo>
                    <a:pt x="80574" y="10912"/>
                  </a:moveTo>
                  <a:cubicBezTo>
                    <a:pt x="71303" y="12690"/>
                    <a:pt x="62540" y="15992"/>
                    <a:pt x="54285" y="20691"/>
                  </a:cubicBezTo>
                  <a:lnTo>
                    <a:pt x="51618" y="15992"/>
                  </a:lnTo>
                  <a:lnTo>
                    <a:pt x="54285" y="20691"/>
                  </a:lnTo>
                  <a:cubicBezTo>
                    <a:pt x="46030" y="25390"/>
                    <a:pt x="38918" y="31232"/>
                    <a:pt x="32568" y="38344"/>
                  </a:cubicBezTo>
                  <a:lnTo>
                    <a:pt x="28504" y="34788"/>
                  </a:lnTo>
                  <a:lnTo>
                    <a:pt x="32568" y="38344"/>
                  </a:lnTo>
                  <a:cubicBezTo>
                    <a:pt x="26345" y="45456"/>
                    <a:pt x="21392" y="53330"/>
                    <a:pt x="17709" y="62093"/>
                  </a:cubicBezTo>
                  <a:lnTo>
                    <a:pt x="12756" y="60061"/>
                  </a:lnTo>
                  <a:lnTo>
                    <a:pt x="17709" y="62093"/>
                  </a:lnTo>
                  <a:cubicBezTo>
                    <a:pt x="14026" y="70856"/>
                    <a:pt x="11867" y="79873"/>
                    <a:pt x="11232" y="89271"/>
                  </a:cubicBezTo>
                  <a:lnTo>
                    <a:pt x="5898" y="88890"/>
                  </a:lnTo>
                  <a:lnTo>
                    <a:pt x="11232" y="89271"/>
                  </a:lnTo>
                  <a:cubicBezTo>
                    <a:pt x="10597" y="98669"/>
                    <a:pt x="11486" y="107940"/>
                    <a:pt x="13899" y="117084"/>
                  </a:cubicBezTo>
                  <a:cubicBezTo>
                    <a:pt x="16312" y="126228"/>
                    <a:pt x="20122" y="134737"/>
                    <a:pt x="25329" y="142611"/>
                  </a:cubicBezTo>
                  <a:lnTo>
                    <a:pt x="20757" y="145659"/>
                  </a:lnTo>
                  <a:lnTo>
                    <a:pt x="25202" y="142611"/>
                  </a:lnTo>
                  <a:cubicBezTo>
                    <a:pt x="30409" y="150485"/>
                    <a:pt x="36759" y="157343"/>
                    <a:pt x="44252" y="163058"/>
                  </a:cubicBezTo>
                  <a:cubicBezTo>
                    <a:pt x="51745" y="168900"/>
                    <a:pt x="60000" y="173218"/>
                    <a:pt x="68890" y="176393"/>
                  </a:cubicBezTo>
                  <a:cubicBezTo>
                    <a:pt x="71684" y="177409"/>
                    <a:pt x="73208" y="180457"/>
                    <a:pt x="72192" y="183251"/>
                  </a:cubicBezTo>
                  <a:cubicBezTo>
                    <a:pt x="71176" y="186045"/>
                    <a:pt x="68128" y="187569"/>
                    <a:pt x="65334" y="186553"/>
                  </a:cubicBezTo>
                  <a:cubicBezTo>
                    <a:pt x="55301" y="183124"/>
                    <a:pt x="46030" y="178044"/>
                    <a:pt x="37648" y="171567"/>
                  </a:cubicBezTo>
                  <a:lnTo>
                    <a:pt x="40950" y="167249"/>
                  </a:lnTo>
                  <a:lnTo>
                    <a:pt x="37648" y="171567"/>
                  </a:lnTo>
                  <a:cubicBezTo>
                    <a:pt x="29266" y="165090"/>
                    <a:pt x="22027" y="157343"/>
                    <a:pt x="16185" y="148453"/>
                  </a:cubicBezTo>
                  <a:cubicBezTo>
                    <a:pt x="10343" y="139563"/>
                    <a:pt x="6025" y="130038"/>
                    <a:pt x="3231" y="119751"/>
                  </a:cubicBezTo>
                  <a:lnTo>
                    <a:pt x="8438" y="118354"/>
                  </a:lnTo>
                  <a:lnTo>
                    <a:pt x="3231" y="119751"/>
                  </a:lnTo>
                  <a:cubicBezTo>
                    <a:pt x="564" y="109464"/>
                    <a:pt x="-452" y="99050"/>
                    <a:pt x="183" y="88382"/>
                  </a:cubicBezTo>
                  <a:cubicBezTo>
                    <a:pt x="945" y="77714"/>
                    <a:pt x="3358" y="67554"/>
                    <a:pt x="7422" y="57775"/>
                  </a:cubicBezTo>
                  <a:cubicBezTo>
                    <a:pt x="11486" y="47996"/>
                    <a:pt x="17074" y="39106"/>
                    <a:pt x="24186" y="31105"/>
                  </a:cubicBezTo>
                  <a:cubicBezTo>
                    <a:pt x="31171" y="23104"/>
                    <a:pt x="39426" y="16500"/>
                    <a:pt x="48570" y="11166"/>
                  </a:cubicBezTo>
                  <a:cubicBezTo>
                    <a:pt x="57841" y="5832"/>
                    <a:pt x="67620" y="2149"/>
                    <a:pt x="78034" y="117"/>
                  </a:cubicBezTo>
                  <a:cubicBezTo>
                    <a:pt x="80955" y="-518"/>
                    <a:pt x="83749" y="1514"/>
                    <a:pt x="84384" y="4435"/>
                  </a:cubicBezTo>
                  <a:cubicBezTo>
                    <a:pt x="85019" y="7356"/>
                    <a:pt x="82987" y="10150"/>
                    <a:pt x="80066" y="10785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315076" y="331419"/>
              <a:ext cx="33844" cy="26478"/>
            </a:xfrm>
            <a:custGeom>
              <a:avLst/>
              <a:gdLst/>
              <a:ahLst/>
              <a:cxnLst/>
              <a:rect r="r" b="b" t="t" l="l"/>
              <a:pathLst>
                <a:path h="26478" w="33844">
                  <a:moveTo>
                    <a:pt x="3059" y="16180"/>
                  </a:moveTo>
                  <a:cubicBezTo>
                    <a:pt x="11060" y="12370"/>
                    <a:pt x="18299" y="7544"/>
                    <a:pt x="24776" y="1448"/>
                  </a:cubicBezTo>
                  <a:cubicBezTo>
                    <a:pt x="26935" y="-584"/>
                    <a:pt x="30364" y="-457"/>
                    <a:pt x="32396" y="1702"/>
                  </a:cubicBezTo>
                  <a:cubicBezTo>
                    <a:pt x="34428" y="3861"/>
                    <a:pt x="34301" y="7290"/>
                    <a:pt x="32142" y="9322"/>
                  </a:cubicBezTo>
                  <a:cubicBezTo>
                    <a:pt x="24903" y="16180"/>
                    <a:pt x="16648" y="21641"/>
                    <a:pt x="7758" y="25959"/>
                  </a:cubicBezTo>
                  <a:cubicBezTo>
                    <a:pt x="5091" y="27229"/>
                    <a:pt x="1789" y="26086"/>
                    <a:pt x="519" y="23419"/>
                  </a:cubicBezTo>
                  <a:cubicBezTo>
                    <a:pt x="-751" y="20752"/>
                    <a:pt x="392" y="17450"/>
                    <a:pt x="3059" y="16180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8118157" y="4470742"/>
            <a:ext cx="935178" cy="1450483"/>
            <a:chOff x="0" y="0"/>
            <a:chExt cx="622300" cy="9652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239776" y="173228"/>
              <a:ext cx="152019" cy="723519"/>
            </a:xfrm>
            <a:custGeom>
              <a:avLst/>
              <a:gdLst/>
              <a:ahLst/>
              <a:cxnLst/>
              <a:rect r="r" b="b" t="t" l="l"/>
              <a:pathLst>
                <a:path h="723519" w="152019">
                  <a:moveTo>
                    <a:pt x="0" y="671449"/>
                  </a:moveTo>
                  <a:lnTo>
                    <a:pt x="0" y="52070"/>
                  </a:lnTo>
                  <a:cubicBezTo>
                    <a:pt x="0" y="48641"/>
                    <a:pt x="381" y="45212"/>
                    <a:pt x="1016" y="41910"/>
                  </a:cubicBezTo>
                  <a:cubicBezTo>
                    <a:pt x="1651" y="38608"/>
                    <a:pt x="2667" y="35306"/>
                    <a:pt x="3937" y="32131"/>
                  </a:cubicBezTo>
                  <a:cubicBezTo>
                    <a:pt x="5207" y="28956"/>
                    <a:pt x="6858" y="25908"/>
                    <a:pt x="8763" y="23114"/>
                  </a:cubicBezTo>
                  <a:cubicBezTo>
                    <a:pt x="10668" y="20320"/>
                    <a:pt x="12827" y="17653"/>
                    <a:pt x="15240" y="15240"/>
                  </a:cubicBezTo>
                  <a:cubicBezTo>
                    <a:pt x="17653" y="12827"/>
                    <a:pt x="20320" y="10668"/>
                    <a:pt x="23114" y="8763"/>
                  </a:cubicBezTo>
                  <a:cubicBezTo>
                    <a:pt x="25908" y="6858"/>
                    <a:pt x="28956" y="5207"/>
                    <a:pt x="32131" y="3937"/>
                  </a:cubicBezTo>
                  <a:cubicBezTo>
                    <a:pt x="35306" y="2667"/>
                    <a:pt x="38608" y="1651"/>
                    <a:pt x="41910" y="1016"/>
                  </a:cubicBezTo>
                  <a:cubicBezTo>
                    <a:pt x="45212" y="381"/>
                    <a:pt x="48641" y="0"/>
                    <a:pt x="52070" y="0"/>
                  </a:cubicBezTo>
                  <a:lnTo>
                    <a:pt x="99949" y="0"/>
                  </a:lnTo>
                  <a:cubicBezTo>
                    <a:pt x="103378" y="0"/>
                    <a:pt x="106807" y="381"/>
                    <a:pt x="110109" y="1016"/>
                  </a:cubicBezTo>
                  <a:cubicBezTo>
                    <a:pt x="113411" y="1651"/>
                    <a:pt x="116713" y="2667"/>
                    <a:pt x="119888" y="3937"/>
                  </a:cubicBezTo>
                  <a:cubicBezTo>
                    <a:pt x="123063" y="5207"/>
                    <a:pt x="126111" y="6858"/>
                    <a:pt x="128905" y="8763"/>
                  </a:cubicBezTo>
                  <a:cubicBezTo>
                    <a:pt x="131699" y="10668"/>
                    <a:pt x="134366" y="12827"/>
                    <a:pt x="136779" y="15240"/>
                  </a:cubicBezTo>
                  <a:cubicBezTo>
                    <a:pt x="139192" y="17653"/>
                    <a:pt x="141351" y="20320"/>
                    <a:pt x="143256" y="23114"/>
                  </a:cubicBezTo>
                  <a:cubicBezTo>
                    <a:pt x="145161" y="25908"/>
                    <a:pt x="146812" y="28956"/>
                    <a:pt x="148082" y="32131"/>
                  </a:cubicBezTo>
                  <a:cubicBezTo>
                    <a:pt x="149352" y="35306"/>
                    <a:pt x="150368" y="38608"/>
                    <a:pt x="151003" y="41910"/>
                  </a:cubicBezTo>
                  <a:cubicBezTo>
                    <a:pt x="151638" y="45212"/>
                    <a:pt x="152019" y="48641"/>
                    <a:pt x="152019" y="52070"/>
                  </a:cubicBezTo>
                  <a:lnTo>
                    <a:pt x="152019" y="671449"/>
                  </a:lnTo>
                  <a:cubicBezTo>
                    <a:pt x="152019" y="674878"/>
                    <a:pt x="151638" y="678307"/>
                    <a:pt x="151003" y="681609"/>
                  </a:cubicBezTo>
                  <a:cubicBezTo>
                    <a:pt x="150368" y="684911"/>
                    <a:pt x="149352" y="688213"/>
                    <a:pt x="148082" y="691388"/>
                  </a:cubicBezTo>
                  <a:cubicBezTo>
                    <a:pt x="146812" y="694563"/>
                    <a:pt x="145161" y="697611"/>
                    <a:pt x="143256" y="700405"/>
                  </a:cubicBezTo>
                  <a:cubicBezTo>
                    <a:pt x="141351" y="703199"/>
                    <a:pt x="139192" y="705866"/>
                    <a:pt x="136779" y="708279"/>
                  </a:cubicBezTo>
                  <a:cubicBezTo>
                    <a:pt x="134366" y="710692"/>
                    <a:pt x="131699" y="712851"/>
                    <a:pt x="128905" y="714756"/>
                  </a:cubicBezTo>
                  <a:cubicBezTo>
                    <a:pt x="126111" y="716661"/>
                    <a:pt x="123063" y="718312"/>
                    <a:pt x="119888" y="719582"/>
                  </a:cubicBezTo>
                  <a:cubicBezTo>
                    <a:pt x="116713" y="720852"/>
                    <a:pt x="113411" y="721868"/>
                    <a:pt x="110109" y="722503"/>
                  </a:cubicBezTo>
                  <a:cubicBezTo>
                    <a:pt x="106807" y="723138"/>
                    <a:pt x="103378" y="723519"/>
                    <a:pt x="99949" y="723519"/>
                  </a:cubicBezTo>
                  <a:lnTo>
                    <a:pt x="52197" y="723519"/>
                  </a:lnTo>
                  <a:cubicBezTo>
                    <a:pt x="48768" y="723519"/>
                    <a:pt x="45339" y="723138"/>
                    <a:pt x="42037" y="722503"/>
                  </a:cubicBezTo>
                  <a:cubicBezTo>
                    <a:pt x="38735" y="721868"/>
                    <a:pt x="35433" y="720852"/>
                    <a:pt x="32258" y="719582"/>
                  </a:cubicBezTo>
                  <a:cubicBezTo>
                    <a:pt x="29083" y="718312"/>
                    <a:pt x="26035" y="716661"/>
                    <a:pt x="23241" y="714756"/>
                  </a:cubicBezTo>
                  <a:cubicBezTo>
                    <a:pt x="20447" y="712851"/>
                    <a:pt x="17780" y="710692"/>
                    <a:pt x="15367" y="708279"/>
                  </a:cubicBezTo>
                  <a:cubicBezTo>
                    <a:pt x="12954" y="705866"/>
                    <a:pt x="10795" y="703199"/>
                    <a:pt x="8890" y="700405"/>
                  </a:cubicBezTo>
                  <a:cubicBezTo>
                    <a:pt x="6985" y="697611"/>
                    <a:pt x="5334" y="694563"/>
                    <a:pt x="4064" y="691388"/>
                  </a:cubicBezTo>
                  <a:cubicBezTo>
                    <a:pt x="2794" y="688213"/>
                    <a:pt x="1778" y="684911"/>
                    <a:pt x="1143" y="681609"/>
                  </a:cubicBezTo>
                  <a:cubicBezTo>
                    <a:pt x="508" y="678307"/>
                    <a:pt x="127" y="674878"/>
                    <a:pt x="127" y="671449"/>
                  </a:cubicBezTo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234950" y="168275"/>
              <a:ext cx="161925" cy="733552"/>
            </a:xfrm>
            <a:custGeom>
              <a:avLst/>
              <a:gdLst/>
              <a:ahLst/>
              <a:cxnLst/>
              <a:rect r="r" b="b" t="t" l="l"/>
              <a:pathLst>
                <a:path h="733552" w="161925">
                  <a:moveTo>
                    <a:pt x="0" y="676402"/>
                  </a:moveTo>
                  <a:lnTo>
                    <a:pt x="0" y="57023"/>
                  </a:lnTo>
                  <a:lnTo>
                    <a:pt x="4826" y="57023"/>
                  </a:lnTo>
                  <a:lnTo>
                    <a:pt x="0" y="57023"/>
                  </a:lnTo>
                  <a:cubicBezTo>
                    <a:pt x="0" y="53340"/>
                    <a:pt x="381" y="49530"/>
                    <a:pt x="1143" y="45847"/>
                  </a:cubicBezTo>
                  <a:lnTo>
                    <a:pt x="5842" y="46736"/>
                  </a:lnTo>
                  <a:lnTo>
                    <a:pt x="1143" y="45847"/>
                  </a:lnTo>
                  <a:cubicBezTo>
                    <a:pt x="1905" y="42164"/>
                    <a:pt x="2921" y="38608"/>
                    <a:pt x="4445" y="35179"/>
                  </a:cubicBezTo>
                  <a:lnTo>
                    <a:pt x="8890" y="36957"/>
                  </a:lnTo>
                  <a:lnTo>
                    <a:pt x="4445" y="35179"/>
                  </a:lnTo>
                  <a:cubicBezTo>
                    <a:pt x="5842" y="31750"/>
                    <a:pt x="7620" y="28448"/>
                    <a:pt x="9652" y="25273"/>
                  </a:cubicBezTo>
                  <a:cubicBezTo>
                    <a:pt x="11684" y="22225"/>
                    <a:pt x="14097" y="19304"/>
                    <a:pt x="16764" y="16637"/>
                  </a:cubicBezTo>
                  <a:cubicBezTo>
                    <a:pt x="19431" y="13970"/>
                    <a:pt x="22352" y="11684"/>
                    <a:pt x="25400" y="9525"/>
                  </a:cubicBezTo>
                  <a:cubicBezTo>
                    <a:pt x="28575" y="7493"/>
                    <a:pt x="31750" y="5715"/>
                    <a:pt x="35179" y="4318"/>
                  </a:cubicBezTo>
                  <a:cubicBezTo>
                    <a:pt x="38608" y="2921"/>
                    <a:pt x="42164" y="1778"/>
                    <a:pt x="45847" y="1143"/>
                  </a:cubicBezTo>
                  <a:cubicBezTo>
                    <a:pt x="49530" y="381"/>
                    <a:pt x="53213" y="0"/>
                    <a:pt x="57023" y="0"/>
                  </a:cubicBezTo>
                  <a:lnTo>
                    <a:pt x="57023" y="4826"/>
                  </a:lnTo>
                  <a:lnTo>
                    <a:pt x="57023" y="0"/>
                  </a:lnTo>
                  <a:lnTo>
                    <a:pt x="104902" y="0"/>
                  </a:lnTo>
                  <a:lnTo>
                    <a:pt x="104902" y="4826"/>
                  </a:lnTo>
                  <a:lnTo>
                    <a:pt x="104902" y="0"/>
                  </a:lnTo>
                  <a:cubicBezTo>
                    <a:pt x="108585" y="0"/>
                    <a:pt x="112395" y="381"/>
                    <a:pt x="116078" y="1143"/>
                  </a:cubicBezTo>
                  <a:cubicBezTo>
                    <a:pt x="119761" y="1905"/>
                    <a:pt x="123317" y="2921"/>
                    <a:pt x="126746" y="4318"/>
                  </a:cubicBezTo>
                  <a:cubicBezTo>
                    <a:pt x="130175" y="5715"/>
                    <a:pt x="133477" y="7493"/>
                    <a:pt x="136525" y="9525"/>
                  </a:cubicBezTo>
                  <a:cubicBezTo>
                    <a:pt x="139573" y="11557"/>
                    <a:pt x="142494" y="13970"/>
                    <a:pt x="145161" y="16637"/>
                  </a:cubicBezTo>
                  <a:cubicBezTo>
                    <a:pt x="147828" y="19304"/>
                    <a:pt x="150114" y="22225"/>
                    <a:pt x="152273" y="25273"/>
                  </a:cubicBezTo>
                  <a:cubicBezTo>
                    <a:pt x="154305" y="28448"/>
                    <a:pt x="156083" y="31623"/>
                    <a:pt x="157480" y="35179"/>
                  </a:cubicBezTo>
                  <a:lnTo>
                    <a:pt x="153035" y="36957"/>
                  </a:lnTo>
                  <a:lnTo>
                    <a:pt x="157480" y="35179"/>
                  </a:lnTo>
                  <a:cubicBezTo>
                    <a:pt x="158877" y="38608"/>
                    <a:pt x="160020" y="42164"/>
                    <a:pt x="160782" y="45847"/>
                  </a:cubicBezTo>
                  <a:cubicBezTo>
                    <a:pt x="161544" y="49530"/>
                    <a:pt x="161925" y="53213"/>
                    <a:pt x="161925" y="57023"/>
                  </a:cubicBezTo>
                  <a:lnTo>
                    <a:pt x="157099" y="57023"/>
                  </a:lnTo>
                  <a:lnTo>
                    <a:pt x="161925" y="57023"/>
                  </a:lnTo>
                  <a:lnTo>
                    <a:pt x="161925" y="676402"/>
                  </a:lnTo>
                  <a:lnTo>
                    <a:pt x="157099" y="676402"/>
                  </a:lnTo>
                  <a:lnTo>
                    <a:pt x="161925" y="676402"/>
                  </a:lnTo>
                  <a:cubicBezTo>
                    <a:pt x="161925" y="680212"/>
                    <a:pt x="161544" y="683895"/>
                    <a:pt x="160782" y="687578"/>
                  </a:cubicBezTo>
                  <a:cubicBezTo>
                    <a:pt x="160020" y="691261"/>
                    <a:pt x="159004" y="694817"/>
                    <a:pt x="157480" y="698246"/>
                  </a:cubicBezTo>
                  <a:lnTo>
                    <a:pt x="153035" y="696468"/>
                  </a:lnTo>
                  <a:lnTo>
                    <a:pt x="157480" y="698246"/>
                  </a:lnTo>
                  <a:cubicBezTo>
                    <a:pt x="156083" y="701675"/>
                    <a:pt x="154305" y="704977"/>
                    <a:pt x="152273" y="708152"/>
                  </a:cubicBezTo>
                  <a:cubicBezTo>
                    <a:pt x="150241" y="711200"/>
                    <a:pt x="147828" y="714121"/>
                    <a:pt x="145161" y="716788"/>
                  </a:cubicBezTo>
                  <a:cubicBezTo>
                    <a:pt x="142494" y="719455"/>
                    <a:pt x="139573" y="721741"/>
                    <a:pt x="136525" y="723900"/>
                  </a:cubicBezTo>
                  <a:cubicBezTo>
                    <a:pt x="133350" y="725932"/>
                    <a:pt x="130175" y="727710"/>
                    <a:pt x="126746" y="729107"/>
                  </a:cubicBezTo>
                  <a:cubicBezTo>
                    <a:pt x="123317" y="730504"/>
                    <a:pt x="119761" y="731647"/>
                    <a:pt x="116078" y="732409"/>
                  </a:cubicBezTo>
                  <a:lnTo>
                    <a:pt x="115189" y="727710"/>
                  </a:lnTo>
                  <a:lnTo>
                    <a:pt x="116078" y="732409"/>
                  </a:lnTo>
                  <a:cubicBezTo>
                    <a:pt x="112395" y="733171"/>
                    <a:pt x="108712" y="733552"/>
                    <a:pt x="104902" y="733552"/>
                  </a:cubicBezTo>
                  <a:lnTo>
                    <a:pt x="104902" y="728726"/>
                  </a:lnTo>
                  <a:lnTo>
                    <a:pt x="104902" y="733425"/>
                  </a:lnTo>
                  <a:lnTo>
                    <a:pt x="57023" y="733425"/>
                  </a:lnTo>
                  <a:lnTo>
                    <a:pt x="57023" y="728599"/>
                  </a:lnTo>
                  <a:lnTo>
                    <a:pt x="57023" y="733425"/>
                  </a:lnTo>
                  <a:cubicBezTo>
                    <a:pt x="53340" y="733425"/>
                    <a:pt x="49530" y="733044"/>
                    <a:pt x="45847" y="732282"/>
                  </a:cubicBezTo>
                  <a:lnTo>
                    <a:pt x="46736" y="727583"/>
                  </a:lnTo>
                  <a:lnTo>
                    <a:pt x="45847" y="732282"/>
                  </a:lnTo>
                  <a:cubicBezTo>
                    <a:pt x="42164" y="731520"/>
                    <a:pt x="38608" y="730504"/>
                    <a:pt x="35179" y="728980"/>
                  </a:cubicBezTo>
                  <a:cubicBezTo>
                    <a:pt x="31750" y="727583"/>
                    <a:pt x="28448" y="725805"/>
                    <a:pt x="25400" y="723773"/>
                  </a:cubicBezTo>
                  <a:cubicBezTo>
                    <a:pt x="22352" y="721741"/>
                    <a:pt x="19431" y="719328"/>
                    <a:pt x="16764" y="716661"/>
                  </a:cubicBezTo>
                  <a:cubicBezTo>
                    <a:pt x="14097" y="713994"/>
                    <a:pt x="11811" y="711073"/>
                    <a:pt x="9652" y="708025"/>
                  </a:cubicBezTo>
                  <a:cubicBezTo>
                    <a:pt x="7620" y="704977"/>
                    <a:pt x="5842" y="701675"/>
                    <a:pt x="4445" y="698119"/>
                  </a:cubicBezTo>
                  <a:lnTo>
                    <a:pt x="8890" y="696341"/>
                  </a:lnTo>
                  <a:lnTo>
                    <a:pt x="4445" y="698119"/>
                  </a:lnTo>
                  <a:cubicBezTo>
                    <a:pt x="3048" y="694690"/>
                    <a:pt x="1905" y="691134"/>
                    <a:pt x="1143" y="687451"/>
                  </a:cubicBezTo>
                  <a:lnTo>
                    <a:pt x="5842" y="686562"/>
                  </a:lnTo>
                  <a:lnTo>
                    <a:pt x="1143" y="687451"/>
                  </a:lnTo>
                  <a:cubicBezTo>
                    <a:pt x="381" y="683768"/>
                    <a:pt x="0" y="680085"/>
                    <a:pt x="0" y="676275"/>
                  </a:cubicBezTo>
                  <a:lnTo>
                    <a:pt x="4826" y="676275"/>
                  </a:lnTo>
                  <a:lnTo>
                    <a:pt x="0" y="676275"/>
                  </a:lnTo>
                  <a:moveTo>
                    <a:pt x="9525" y="676275"/>
                  </a:moveTo>
                  <a:cubicBezTo>
                    <a:pt x="9525" y="679450"/>
                    <a:pt x="9779" y="682498"/>
                    <a:pt x="10414" y="685546"/>
                  </a:cubicBezTo>
                  <a:cubicBezTo>
                    <a:pt x="11049" y="688594"/>
                    <a:pt x="11938" y="691515"/>
                    <a:pt x="13081" y="694436"/>
                  </a:cubicBezTo>
                  <a:cubicBezTo>
                    <a:pt x="14224" y="697357"/>
                    <a:pt x="15748" y="700024"/>
                    <a:pt x="17526" y="702691"/>
                  </a:cubicBezTo>
                  <a:lnTo>
                    <a:pt x="13589" y="705358"/>
                  </a:lnTo>
                  <a:lnTo>
                    <a:pt x="17526" y="702691"/>
                  </a:lnTo>
                  <a:cubicBezTo>
                    <a:pt x="19304" y="705231"/>
                    <a:pt x="21209" y="707644"/>
                    <a:pt x="23495" y="709930"/>
                  </a:cubicBezTo>
                  <a:lnTo>
                    <a:pt x="20066" y="713359"/>
                  </a:lnTo>
                  <a:lnTo>
                    <a:pt x="23495" y="709930"/>
                  </a:lnTo>
                  <a:cubicBezTo>
                    <a:pt x="25654" y="712089"/>
                    <a:pt x="28067" y="714121"/>
                    <a:pt x="30734" y="715899"/>
                  </a:cubicBezTo>
                  <a:lnTo>
                    <a:pt x="28067" y="719836"/>
                  </a:lnTo>
                  <a:lnTo>
                    <a:pt x="30734" y="715899"/>
                  </a:lnTo>
                  <a:cubicBezTo>
                    <a:pt x="33274" y="717677"/>
                    <a:pt x="36068" y="719074"/>
                    <a:pt x="38989" y="720344"/>
                  </a:cubicBezTo>
                  <a:lnTo>
                    <a:pt x="37211" y="724789"/>
                  </a:lnTo>
                  <a:lnTo>
                    <a:pt x="38989" y="720344"/>
                  </a:lnTo>
                  <a:cubicBezTo>
                    <a:pt x="41910" y="721487"/>
                    <a:pt x="44831" y="722376"/>
                    <a:pt x="47879" y="723011"/>
                  </a:cubicBezTo>
                  <a:cubicBezTo>
                    <a:pt x="50927" y="723646"/>
                    <a:pt x="53975" y="723900"/>
                    <a:pt x="57150" y="723900"/>
                  </a:cubicBezTo>
                  <a:lnTo>
                    <a:pt x="105029" y="723900"/>
                  </a:lnTo>
                  <a:cubicBezTo>
                    <a:pt x="108204" y="723900"/>
                    <a:pt x="111252" y="723646"/>
                    <a:pt x="114300" y="723011"/>
                  </a:cubicBezTo>
                  <a:cubicBezTo>
                    <a:pt x="117348" y="722376"/>
                    <a:pt x="120269" y="721487"/>
                    <a:pt x="123190" y="720344"/>
                  </a:cubicBezTo>
                  <a:lnTo>
                    <a:pt x="124968" y="724789"/>
                  </a:lnTo>
                  <a:lnTo>
                    <a:pt x="123190" y="720344"/>
                  </a:lnTo>
                  <a:cubicBezTo>
                    <a:pt x="126111" y="719074"/>
                    <a:pt x="128778" y="717677"/>
                    <a:pt x="131445" y="715899"/>
                  </a:cubicBezTo>
                  <a:lnTo>
                    <a:pt x="134112" y="719836"/>
                  </a:lnTo>
                  <a:lnTo>
                    <a:pt x="131445" y="715899"/>
                  </a:lnTo>
                  <a:cubicBezTo>
                    <a:pt x="134112" y="714121"/>
                    <a:pt x="136398" y="712216"/>
                    <a:pt x="138684" y="709930"/>
                  </a:cubicBezTo>
                  <a:lnTo>
                    <a:pt x="142113" y="713359"/>
                  </a:lnTo>
                  <a:lnTo>
                    <a:pt x="138684" y="709930"/>
                  </a:lnTo>
                  <a:cubicBezTo>
                    <a:pt x="140843" y="707771"/>
                    <a:pt x="142875" y="705358"/>
                    <a:pt x="144653" y="702691"/>
                  </a:cubicBezTo>
                  <a:lnTo>
                    <a:pt x="148590" y="705358"/>
                  </a:lnTo>
                  <a:lnTo>
                    <a:pt x="144653" y="702691"/>
                  </a:lnTo>
                  <a:cubicBezTo>
                    <a:pt x="146431" y="700151"/>
                    <a:pt x="147828" y="697357"/>
                    <a:pt x="149098" y="694436"/>
                  </a:cubicBezTo>
                  <a:cubicBezTo>
                    <a:pt x="150241" y="691515"/>
                    <a:pt x="151130" y="688594"/>
                    <a:pt x="151765" y="685546"/>
                  </a:cubicBezTo>
                  <a:lnTo>
                    <a:pt x="156464" y="686435"/>
                  </a:lnTo>
                  <a:lnTo>
                    <a:pt x="151765" y="685546"/>
                  </a:lnTo>
                  <a:cubicBezTo>
                    <a:pt x="152400" y="682498"/>
                    <a:pt x="152654" y="679323"/>
                    <a:pt x="152654" y="676275"/>
                  </a:cubicBezTo>
                  <a:lnTo>
                    <a:pt x="152654" y="57023"/>
                  </a:lnTo>
                  <a:cubicBezTo>
                    <a:pt x="152654" y="53975"/>
                    <a:pt x="152400" y="50800"/>
                    <a:pt x="151765" y="47752"/>
                  </a:cubicBezTo>
                  <a:lnTo>
                    <a:pt x="156464" y="46863"/>
                  </a:lnTo>
                  <a:lnTo>
                    <a:pt x="151765" y="47752"/>
                  </a:lnTo>
                  <a:cubicBezTo>
                    <a:pt x="151130" y="44704"/>
                    <a:pt x="150241" y="41783"/>
                    <a:pt x="149098" y="38862"/>
                  </a:cubicBezTo>
                  <a:cubicBezTo>
                    <a:pt x="147955" y="35941"/>
                    <a:pt x="146431" y="33274"/>
                    <a:pt x="144653" y="30607"/>
                  </a:cubicBezTo>
                  <a:lnTo>
                    <a:pt x="148590" y="27940"/>
                  </a:lnTo>
                  <a:lnTo>
                    <a:pt x="144653" y="30607"/>
                  </a:lnTo>
                  <a:cubicBezTo>
                    <a:pt x="142875" y="28067"/>
                    <a:pt x="140970" y="25654"/>
                    <a:pt x="138684" y="23368"/>
                  </a:cubicBezTo>
                  <a:lnTo>
                    <a:pt x="142113" y="19939"/>
                  </a:lnTo>
                  <a:lnTo>
                    <a:pt x="138684" y="23368"/>
                  </a:lnTo>
                  <a:cubicBezTo>
                    <a:pt x="136525" y="21209"/>
                    <a:pt x="134112" y="19177"/>
                    <a:pt x="131445" y="17399"/>
                  </a:cubicBezTo>
                  <a:lnTo>
                    <a:pt x="134112" y="13462"/>
                  </a:lnTo>
                  <a:lnTo>
                    <a:pt x="131445" y="17399"/>
                  </a:lnTo>
                  <a:cubicBezTo>
                    <a:pt x="128905" y="15621"/>
                    <a:pt x="126111" y="14224"/>
                    <a:pt x="123190" y="12954"/>
                  </a:cubicBezTo>
                  <a:lnTo>
                    <a:pt x="124968" y="8509"/>
                  </a:lnTo>
                  <a:lnTo>
                    <a:pt x="123190" y="12954"/>
                  </a:lnTo>
                  <a:cubicBezTo>
                    <a:pt x="120269" y="11811"/>
                    <a:pt x="117348" y="10922"/>
                    <a:pt x="114300" y="10287"/>
                  </a:cubicBezTo>
                  <a:lnTo>
                    <a:pt x="115189" y="5588"/>
                  </a:lnTo>
                  <a:lnTo>
                    <a:pt x="114300" y="10287"/>
                  </a:lnTo>
                  <a:cubicBezTo>
                    <a:pt x="111252" y="9652"/>
                    <a:pt x="108204" y="9398"/>
                    <a:pt x="105029" y="9398"/>
                  </a:cubicBezTo>
                  <a:lnTo>
                    <a:pt x="57023" y="9398"/>
                  </a:lnTo>
                  <a:cubicBezTo>
                    <a:pt x="53848" y="9398"/>
                    <a:pt x="50800" y="9652"/>
                    <a:pt x="47752" y="10287"/>
                  </a:cubicBezTo>
                  <a:lnTo>
                    <a:pt x="46863" y="5588"/>
                  </a:lnTo>
                  <a:lnTo>
                    <a:pt x="47752" y="10287"/>
                  </a:lnTo>
                  <a:cubicBezTo>
                    <a:pt x="44704" y="10922"/>
                    <a:pt x="41783" y="11811"/>
                    <a:pt x="38862" y="12954"/>
                  </a:cubicBezTo>
                  <a:lnTo>
                    <a:pt x="37084" y="8509"/>
                  </a:lnTo>
                  <a:lnTo>
                    <a:pt x="38862" y="12954"/>
                  </a:lnTo>
                  <a:cubicBezTo>
                    <a:pt x="35941" y="14224"/>
                    <a:pt x="33274" y="15621"/>
                    <a:pt x="30607" y="17399"/>
                  </a:cubicBezTo>
                  <a:lnTo>
                    <a:pt x="27940" y="13462"/>
                  </a:lnTo>
                  <a:lnTo>
                    <a:pt x="30607" y="17399"/>
                  </a:lnTo>
                  <a:cubicBezTo>
                    <a:pt x="28067" y="19177"/>
                    <a:pt x="25654" y="21082"/>
                    <a:pt x="23368" y="23368"/>
                  </a:cubicBezTo>
                  <a:lnTo>
                    <a:pt x="19939" y="19939"/>
                  </a:lnTo>
                  <a:lnTo>
                    <a:pt x="23368" y="23368"/>
                  </a:lnTo>
                  <a:cubicBezTo>
                    <a:pt x="21209" y="25527"/>
                    <a:pt x="19177" y="27940"/>
                    <a:pt x="17399" y="30607"/>
                  </a:cubicBezTo>
                  <a:lnTo>
                    <a:pt x="13462" y="27940"/>
                  </a:lnTo>
                  <a:lnTo>
                    <a:pt x="17399" y="30607"/>
                  </a:lnTo>
                  <a:cubicBezTo>
                    <a:pt x="15621" y="33147"/>
                    <a:pt x="14224" y="35941"/>
                    <a:pt x="12954" y="38862"/>
                  </a:cubicBezTo>
                  <a:cubicBezTo>
                    <a:pt x="11811" y="41783"/>
                    <a:pt x="10922" y="44704"/>
                    <a:pt x="10287" y="47752"/>
                  </a:cubicBezTo>
                  <a:cubicBezTo>
                    <a:pt x="9652" y="50800"/>
                    <a:pt x="9398" y="53848"/>
                    <a:pt x="9398" y="57023"/>
                  </a:cubicBezTo>
                  <a:lnTo>
                    <a:pt x="9398" y="676402"/>
                  </a:lnTo>
                  <a:close/>
                </a:path>
              </a:pathLst>
            </a:custGeom>
            <a:solidFill>
              <a:srgbClr val="B2D7E5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68326" y="68326"/>
              <a:ext cx="485521" cy="485521"/>
            </a:xfrm>
            <a:custGeom>
              <a:avLst/>
              <a:gdLst/>
              <a:ahLst/>
              <a:cxnLst/>
              <a:rect r="r" b="b" t="t" l="l"/>
              <a:pathLst>
                <a:path h="485521" w="485521">
                  <a:moveTo>
                    <a:pt x="0" y="246126"/>
                  </a:moveTo>
                  <a:lnTo>
                    <a:pt x="0" y="239395"/>
                  </a:lnTo>
                  <a:cubicBezTo>
                    <a:pt x="0" y="231521"/>
                    <a:pt x="381" y="223774"/>
                    <a:pt x="1143" y="215900"/>
                  </a:cubicBezTo>
                  <a:cubicBezTo>
                    <a:pt x="1905" y="208026"/>
                    <a:pt x="3048" y="200279"/>
                    <a:pt x="4572" y="192659"/>
                  </a:cubicBezTo>
                  <a:cubicBezTo>
                    <a:pt x="6096" y="185039"/>
                    <a:pt x="8001" y="177419"/>
                    <a:pt x="10287" y="169799"/>
                  </a:cubicBezTo>
                  <a:cubicBezTo>
                    <a:pt x="12573" y="162179"/>
                    <a:pt x="15240" y="154940"/>
                    <a:pt x="18161" y="147701"/>
                  </a:cubicBezTo>
                  <a:cubicBezTo>
                    <a:pt x="21082" y="140462"/>
                    <a:pt x="24511" y="133350"/>
                    <a:pt x="28194" y="126492"/>
                  </a:cubicBezTo>
                  <a:cubicBezTo>
                    <a:pt x="31877" y="119634"/>
                    <a:pt x="35941" y="112903"/>
                    <a:pt x="40259" y="106299"/>
                  </a:cubicBezTo>
                  <a:cubicBezTo>
                    <a:pt x="44577" y="99695"/>
                    <a:pt x="49276" y="93472"/>
                    <a:pt x="54229" y="87376"/>
                  </a:cubicBezTo>
                  <a:cubicBezTo>
                    <a:pt x="59182" y="81280"/>
                    <a:pt x="64516" y="75565"/>
                    <a:pt x="69977" y="69977"/>
                  </a:cubicBezTo>
                  <a:cubicBezTo>
                    <a:pt x="75438" y="64389"/>
                    <a:pt x="81280" y="59182"/>
                    <a:pt x="87376" y="54229"/>
                  </a:cubicBezTo>
                  <a:cubicBezTo>
                    <a:pt x="93472" y="49276"/>
                    <a:pt x="99695" y="44577"/>
                    <a:pt x="106299" y="40259"/>
                  </a:cubicBezTo>
                  <a:cubicBezTo>
                    <a:pt x="112903" y="35941"/>
                    <a:pt x="119507" y="31877"/>
                    <a:pt x="126492" y="28194"/>
                  </a:cubicBezTo>
                  <a:cubicBezTo>
                    <a:pt x="133477" y="24511"/>
                    <a:pt x="140462" y="21082"/>
                    <a:pt x="147701" y="18161"/>
                  </a:cubicBezTo>
                  <a:cubicBezTo>
                    <a:pt x="154940" y="15240"/>
                    <a:pt x="162306" y="12573"/>
                    <a:pt x="169799" y="10287"/>
                  </a:cubicBezTo>
                  <a:cubicBezTo>
                    <a:pt x="177292" y="8001"/>
                    <a:pt x="184912" y="6096"/>
                    <a:pt x="192659" y="4572"/>
                  </a:cubicBezTo>
                  <a:cubicBezTo>
                    <a:pt x="200406" y="3048"/>
                    <a:pt x="208153" y="1905"/>
                    <a:pt x="215900" y="1143"/>
                  </a:cubicBezTo>
                  <a:cubicBezTo>
                    <a:pt x="223647" y="381"/>
                    <a:pt x="231521" y="0"/>
                    <a:pt x="239395" y="0"/>
                  </a:cubicBezTo>
                  <a:lnTo>
                    <a:pt x="246126" y="0"/>
                  </a:lnTo>
                  <a:cubicBezTo>
                    <a:pt x="254000" y="0"/>
                    <a:pt x="261747" y="381"/>
                    <a:pt x="269621" y="1143"/>
                  </a:cubicBezTo>
                  <a:cubicBezTo>
                    <a:pt x="277495" y="1905"/>
                    <a:pt x="285115" y="3048"/>
                    <a:pt x="292862" y="4572"/>
                  </a:cubicBezTo>
                  <a:cubicBezTo>
                    <a:pt x="300609" y="6096"/>
                    <a:pt x="308102" y="8001"/>
                    <a:pt x="315722" y="10287"/>
                  </a:cubicBezTo>
                  <a:cubicBezTo>
                    <a:pt x="323342" y="12573"/>
                    <a:pt x="330581" y="15240"/>
                    <a:pt x="337820" y="18161"/>
                  </a:cubicBezTo>
                  <a:cubicBezTo>
                    <a:pt x="345059" y="21082"/>
                    <a:pt x="352171" y="24511"/>
                    <a:pt x="359029" y="28194"/>
                  </a:cubicBezTo>
                  <a:cubicBezTo>
                    <a:pt x="365887" y="31877"/>
                    <a:pt x="372618" y="35941"/>
                    <a:pt x="379222" y="40259"/>
                  </a:cubicBezTo>
                  <a:cubicBezTo>
                    <a:pt x="385826" y="44577"/>
                    <a:pt x="392049" y="49276"/>
                    <a:pt x="398145" y="54229"/>
                  </a:cubicBezTo>
                  <a:cubicBezTo>
                    <a:pt x="404241" y="59182"/>
                    <a:pt x="410083" y="64516"/>
                    <a:pt x="415544" y="69977"/>
                  </a:cubicBezTo>
                  <a:cubicBezTo>
                    <a:pt x="421005" y="75438"/>
                    <a:pt x="426339" y="81280"/>
                    <a:pt x="431292" y="87376"/>
                  </a:cubicBezTo>
                  <a:cubicBezTo>
                    <a:pt x="436245" y="93472"/>
                    <a:pt x="440944" y="99695"/>
                    <a:pt x="445262" y="106299"/>
                  </a:cubicBezTo>
                  <a:cubicBezTo>
                    <a:pt x="449580" y="112903"/>
                    <a:pt x="453644" y="119507"/>
                    <a:pt x="457327" y="126492"/>
                  </a:cubicBezTo>
                  <a:cubicBezTo>
                    <a:pt x="461010" y="133477"/>
                    <a:pt x="464312" y="140462"/>
                    <a:pt x="467360" y="147701"/>
                  </a:cubicBezTo>
                  <a:cubicBezTo>
                    <a:pt x="470408" y="154940"/>
                    <a:pt x="472948" y="162306"/>
                    <a:pt x="475234" y="169799"/>
                  </a:cubicBezTo>
                  <a:cubicBezTo>
                    <a:pt x="477520" y="177292"/>
                    <a:pt x="479425" y="184912"/>
                    <a:pt x="480949" y="192659"/>
                  </a:cubicBezTo>
                  <a:cubicBezTo>
                    <a:pt x="482473" y="200406"/>
                    <a:pt x="483616" y="208153"/>
                    <a:pt x="484378" y="215900"/>
                  </a:cubicBezTo>
                  <a:cubicBezTo>
                    <a:pt x="485140" y="223647"/>
                    <a:pt x="485521" y="231521"/>
                    <a:pt x="485521" y="239395"/>
                  </a:cubicBezTo>
                  <a:lnTo>
                    <a:pt x="485521" y="246126"/>
                  </a:lnTo>
                  <a:cubicBezTo>
                    <a:pt x="485521" y="254000"/>
                    <a:pt x="485140" y="261747"/>
                    <a:pt x="484378" y="269621"/>
                  </a:cubicBezTo>
                  <a:cubicBezTo>
                    <a:pt x="483616" y="277495"/>
                    <a:pt x="482473" y="285242"/>
                    <a:pt x="480949" y="292862"/>
                  </a:cubicBezTo>
                  <a:cubicBezTo>
                    <a:pt x="479425" y="300482"/>
                    <a:pt x="477520" y="308229"/>
                    <a:pt x="475234" y="315722"/>
                  </a:cubicBezTo>
                  <a:cubicBezTo>
                    <a:pt x="472948" y="323215"/>
                    <a:pt x="470281" y="330581"/>
                    <a:pt x="467360" y="337820"/>
                  </a:cubicBezTo>
                  <a:cubicBezTo>
                    <a:pt x="464439" y="345059"/>
                    <a:pt x="461010" y="352171"/>
                    <a:pt x="457327" y="359029"/>
                  </a:cubicBezTo>
                  <a:cubicBezTo>
                    <a:pt x="453644" y="365887"/>
                    <a:pt x="449580" y="372618"/>
                    <a:pt x="445262" y="379222"/>
                  </a:cubicBezTo>
                  <a:cubicBezTo>
                    <a:pt x="440944" y="385826"/>
                    <a:pt x="436245" y="392049"/>
                    <a:pt x="431292" y="398145"/>
                  </a:cubicBezTo>
                  <a:cubicBezTo>
                    <a:pt x="426339" y="404241"/>
                    <a:pt x="421005" y="409956"/>
                    <a:pt x="415544" y="415544"/>
                  </a:cubicBezTo>
                  <a:cubicBezTo>
                    <a:pt x="410083" y="421132"/>
                    <a:pt x="404241" y="426339"/>
                    <a:pt x="398145" y="431292"/>
                  </a:cubicBezTo>
                  <a:cubicBezTo>
                    <a:pt x="392049" y="436245"/>
                    <a:pt x="385826" y="440944"/>
                    <a:pt x="379222" y="445262"/>
                  </a:cubicBezTo>
                  <a:cubicBezTo>
                    <a:pt x="372618" y="449580"/>
                    <a:pt x="366014" y="453644"/>
                    <a:pt x="359029" y="457327"/>
                  </a:cubicBezTo>
                  <a:cubicBezTo>
                    <a:pt x="352044" y="461010"/>
                    <a:pt x="345059" y="464312"/>
                    <a:pt x="337820" y="467360"/>
                  </a:cubicBezTo>
                  <a:cubicBezTo>
                    <a:pt x="330581" y="470408"/>
                    <a:pt x="323215" y="472948"/>
                    <a:pt x="315722" y="475234"/>
                  </a:cubicBezTo>
                  <a:cubicBezTo>
                    <a:pt x="308229" y="477520"/>
                    <a:pt x="300609" y="479425"/>
                    <a:pt x="292862" y="480949"/>
                  </a:cubicBezTo>
                  <a:cubicBezTo>
                    <a:pt x="285115" y="482473"/>
                    <a:pt x="277368" y="483616"/>
                    <a:pt x="269621" y="484378"/>
                  </a:cubicBezTo>
                  <a:cubicBezTo>
                    <a:pt x="261874" y="485140"/>
                    <a:pt x="254000" y="485521"/>
                    <a:pt x="246126" y="485521"/>
                  </a:cubicBezTo>
                  <a:lnTo>
                    <a:pt x="239395" y="485521"/>
                  </a:lnTo>
                  <a:cubicBezTo>
                    <a:pt x="231521" y="485521"/>
                    <a:pt x="223774" y="485140"/>
                    <a:pt x="215900" y="484378"/>
                  </a:cubicBezTo>
                  <a:cubicBezTo>
                    <a:pt x="208026" y="483616"/>
                    <a:pt x="200279" y="482473"/>
                    <a:pt x="192659" y="480949"/>
                  </a:cubicBezTo>
                  <a:cubicBezTo>
                    <a:pt x="185039" y="479425"/>
                    <a:pt x="177419" y="477520"/>
                    <a:pt x="169799" y="475234"/>
                  </a:cubicBezTo>
                  <a:cubicBezTo>
                    <a:pt x="162179" y="472948"/>
                    <a:pt x="154940" y="470281"/>
                    <a:pt x="147701" y="467360"/>
                  </a:cubicBezTo>
                  <a:cubicBezTo>
                    <a:pt x="140462" y="464439"/>
                    <a:pt x="133350" y="461010"/>
                    <a:pt x="126492" y="457327"/>
                  </a:cubicBezTo>
                  <a:cubicBezTo>
                    <a:pt x="119634" y="453644"/>
                    <a:pt x="112903" y="449580"/>
                    <a:pt x="106299" y="445262"/>
                  </a:cubicBezTo>
                  <a:cubicBezTo>
                    <a:pt x="99695" y="440944"/>
                    <a:pt x="93472" y="436245"/>
                    <a:pt x="87376" y="431292"/>
                  </a:cubicBezTo>
                  <a:cubicBezTo>
                    <a:pt x="81280" y="426339"/>
                    <a:pt x="75565" y="421005"/>
                    <a:pt x="69977" y="415544"/>
                  </a:cubicBezTo>
                  <a:cubicBezTo>
                    <a:pt x="64389" y="410083"/>
                    <a:pt x="59182" y="404241"/>
                    <a:pt x="54229" y="398145"/>
                  </a:cubicBezTo>
                  <a:cubicBezTo>
                    <a:pt x="49276" y="392049"/>
                    <a:pt x="44577" y="385826"/>
                    <a:pt x="40259" y="379222"/>
                  </a:cubicBezTo>
                  <a:cubicBezTo>
                    <a:pt x="35941" y="372618"/>
                    <a:pt x="31877" y="366014"/>
                    <a:pt x="28194" y="359029"/>
                  </a:cubicBezTo>
                  <a:cubicBezTo>
                    <a:pt x="24511" y="352044"/>
                    <a:pt x="21082" y="345059"/>
                    <a:pt x="18161" y="337820"/>
                  </a:cubicBezTo>
                  <a:cubicBezTo>
                    <a:pt x="15240" y="330581"/>
                    <a:pt x="12446" y="323215"/>
                    <a:pt x="10287" y="315722"/>
                  </a:cubicBezTo>
                  <a:cubicBezTo>
                    <a:pt x="8128" y="308229"/>
                    <a:pt x="6096" y="300609"/>
                    <a:pt x="4572" y="292862"/>
                  </a:cubicBezTo>
                  <a:cubicBezTo>
                    <a:pt x="3048" y="285115"/>
                    <a:pt x="1905" y="277368"/>
                    <a:pt x="1143" y="269621"/>
                  </a:cubicBezTo>
                  <a:cubicBezTo>
                    <a:pt x="381" y="261874"/>
                    <a:pt x="0" y="254000"/>
                    <a:pt x="0" y="246126"/>
                  </a:cubicBezTo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63500" y="63119"/>
              <a:ext cx="495935" cy="496316"/>
            </a:xfrm>
            <a:custGeom>
              <a:avLst/>
              <a:gdLst/>
              <a:ahLst/>
              <a:cxnLst/>
              <a:rect r="r" b="b" t="t" l="l"/>
              <a:pathLst>
                <a:path h="496316" w="495935">
                  <a:moveTo>
                    <a:pt x="0" y="251333"/>
                  </a:moveTo>
                  <a:lnTo>
                    <a:pt x="0" y="244602"/>
                  </a:lnTo>
                  <a:lnTo>
                    <a:pt x="4826" y="244602"/>
                  </a:lnTo>
                  <a:lnTo>
                    <a:pt x="0" y="244602"/>
                  </a:lnTo>
                  <a:cubicBezTo>
                    <a:pt x="0" y="236601"/>
                    <a:pt x="381" y="228600"/>
                    <a:pt x="1143" y="220599"/>
                  </a:cubicBezTo>
                  <a:lnTo>
                    <a:pt x="5842" y="221107"/>
                  </a:lnTo>
                  <a:lnTo>
                    <a:pt x="1143" y="220599"/>
                  </a:lnTo>
                  <a:cubicBezTo>
                    <a:pt x="1905" y="212598"/>
                    <a:pt x="3048" y="204724"/>
                    <a:pt x="4699" y="196850"/>
                  </a:cubicBezTo>
                  <a:lnTo>
                    <a:pt x="9398" y="197739"/>
                  </a:lnTo>
                  <a:lnTo>
                    <a:pt x="4699" y="196850"/>
                  </a:lnTo>
                  <a:cubicBezTo>
                    <a:pt x="6223" y="188976"/>
                    <a:pt x="8255" y="181229"/>
                    <a:pt x="10541" y="173609"/>
                  </a:cubicBezTo>
                  <a:cubicBezTo>
                    <a:pt x="12827" y="165989"/>
                    <a:pt x="15494" y="158369"/>
                    <a:pt x="18669" y="151003"/>
                  </a:cubicBezTo>
                  <a:lnTo>
                    <a:pt x="23114" y="152781"/>
                  </a:lnTo>
                  <a:lnTo>
                    <a:pt x="18669" y="151003"/>
                  </a:lnTo>
                  <a:cubicBezTo>
                    <a:pt x="21717" y="143637"/>
                    <a:pt x="25146" y="136398"/>
                    <a:pt x="28956" y="129286"/>
                  </a:cubicBezTo>
                  <a:lnTo>
                    <a:pt x="33147" y="131572"/>
                  </a:lnTo>
                  <a:lnTo>
                    <a:pt x="28956" y="129286"/>
                  </a:lnTo>
                  <a:cubicBezTo>
                    <a:pt x="32766" y="122174"/>
                    <a:pt x="36830" y="115316"/>
                    <a:pt x="41275" y="108712"/>
                  </a:cubicBezTo>
                  <a:lnTo>
                    <a:pt x="45212" y="111379"/>
                  </a:lnTo>
                  <a:lnTo>
                    <a:pt x="41275" y="108712"/>
                  </a:lnTo>
                  <a:cubicBezTo>
                    <a:pt x="45720" y="102108"/>
                    <a:pt x="50419" y="95631"/>
                    <a:pt x="55499" y="89408"/>
                  </a:cubicBezTo>
                  <a:lnTo>
                    <a:pt x="59182" y="92456"/>
                  </a:lnTo>
                  <a:lnTo>
                    <a:pt x="55499" y="89408"/>
                  </a:lnTo>
                  <a:cubicBezTo>
                    <a:pt x="60579" y="83185"/>
                    <a:pt x="65913" y="77343"/>
                    <a:pt x="71628" y="71628"/>
                  </a:cubicBezTo>
                  <a:cubicBezTo>
                    <a:pt x="77343" y="66040"/>
                    <a:pt x="83185" y="60579"/>
                    <a:pt x="89408" y="55499"/>
                  </a:cubicBezTo>
                  <a:cubicBezTo>
                    <a:pt x="95631" y="50419"/>
                    <a:pt x="101981" y="45720"/>
                    <a:pt x="108712" y="41275"/>
                  </a:cubicBezTo>
                  <a:lnTo>
                    <a:pt x="111379" y="45212"/>
                  </a:lnTo>
                  <a:lnTo>
                    <a:pt x="108712" y="41275"/>
                  </a:lnTo>
                  <a:cubicBezTo>
                    <a:pt x="115316" y="36830"/>
                    <a:pt x="122174" y="32766"/>
                    <a:pt x="129286" y="28956"/>
                  </a:cubicBezTo>
                  <a:lnTo>
                    <a:pt x="131572" y="33147"/>
                  </a:lnTo>
                  <a:lnTo>
                    <a:pt x="129286" y="28956"/>
                  </a:lnTo>
                  <a:cubicBezTo>
                    <a:pt x="136398" y="25146"/>
                    <a:pt x="143510" y="21717"/>
                    <a:pt x="151003" y="18669"/>
                  </a:cubicBezTo>
                  <a:lnTo>
                    <a:pt x="152781" y="23114"/>
                  </a:lnTo>
                  <a:lnTo>
                    <a:pt x="151003" y="18669"/>
                  </a:lnTo>
                  <a:cubicBezTo>
                    <a:pt x="158369" y="15621"/>
                    <a:pt x="165989" y="12954"/>
                    <a:pt x="173609" y="10541"/>
                  </a:cubicBezTo>
                  <a:cubicBezTo>
                    <a:pt x="181229" y="8255"/>
                    <a:pt x="188976" y="6223"/>
                    <a:pt x="196850" y="4699"/>
                  </a:cubicBezTo>
                  <a:cubicBezTo>
                    <a:pt x="204724" y="3175"/>
                    <a:pt x="212598" y="1905"/>
                    <a:pt x="220599" y="1143"/>
                  </a:cubicBezTo>
                  <a:lnTo>
                    <a:pt x="221107" y="5842"/>
                  </a:lnTo>
                  <a:lnTo>
                    <a:pt x="220599" y="1143"/>
                  </a:lnTo>
                  <a:cubicBezTo>
                    <a:pt x="228600" y="381"/>
                    <a:pt x="236601" y="0"/>
                    <a:pt x="244602" y="0"/>
                  </a:cubicBezTo>
                  <a:lnTo>
                    <a:pt x="244602" y="4826"/>
                  </a:lnTo>
                  <a:lnTo>
                    <a:pt x="244602" y="381"/>
                  </a:lnTo>
                  <a:lnTo>
                    <a:pt x="251333" y="381"/>
                  </a:lnTo>
                  <a:lnTo>
                    <a:pt x="251333" y="5207"/>
                  </a:lnTo>
                  <a:lnTo>
                    <a:pt x="251333" y="381"/>
                  </a:lnTo>
                  <a:cubicBezTo>
                    <a:pt x="259334" y="381"/>
                    <a:pt x="267335" y="762"/>
                    <a:pt x="275336" y="1524"/>
                  </a:cubicBezTo>
                  <a:lnTo>
                    <a:pt x="274828" y="6223"/>
                  </a:lnTo>
                  <a:lnTo>
                    <a:pt x="275336" y="1524"/>
                  </a:lnTo>
                  <a:cubicBezTo>
                    <a:pt x="283337" y="2286"/>
                    <a:pt x="291211" y="3429"/>
                    <a:pt x="299085" y="5080"/>
                  </a:cubicBezTo>
                  <a:cubicBezTo>
                    <a:pt x="306959" y="6604"/>
                    <a:pt x="314706" y="8636"/>
                    <a:pt x="322326" y="10922"/>
                  </a:cubicBezTo>
                  <a:cubicBezTo>
                    <a:pt x="329946" y="13208"/>
                    <a:pt x="337439" y="15875"/>
                    <a:pt x="344932" y="19050"/>
                  </a:cubicBezTo>
                  <a:lnTo>
                    <a:pt x="343154" y="23495"/>
                  </a:lnTo>
                  <a:lnTo>
                    <a:pt x="344932" y="19050"/>
                  </a:lnTo>
                  <a:cubicBezTo>
                    <a:pt x="352298" y="22098"/>
                    <a:pt x="359537" y="25527"/>
                    <a:pt x="366649" y="29337"/>
                  </a:cubicBezTo>
                  <a:lnTo>
                    <a:pt x="364363" y="33528"/>
                  </a:lnTo>
                  <a:lnTo>
                    <a:pt x="366649" y="29337"/>
                  </a:lnTo>
                  <a:cubicBezTo>
                    <a:pt x="373761" y="33147"/>
                    <a:pt x="380619" y="37211"/>
                    <a:pt x="387223" y="41656"/>
                  </a:cubicBezTo>
                  <a:lnTo>
                    <a:pt x="384556" y="45593"/>
                  </a:lnTo>
                  <a:lnTo>
                    <a:pt x="387223" y="41656"/>
                  </a:lnTo>
                  <a:cubicBezTo>
                    <a:pt x="393827" y="46101"/>
                    <a:pt x="400304" y="50927"/>
                    <a:pt x="406527" y="55880"/>
                  </a:cubicBezTo>
                  <a:cubicBezTo>
                    <a:pt x="412750" y="60960"/>
                    <a:pt x="418592" y="66294"/>
                    <a:pt x="424307" y="72009"/>
                  </a:cubicBezTo>
                  <a:cubicBezTo>
                    <a:pt x="430022" y="77724"/>
                    <a:pt x="435356" y="83566"/>
                    <a:pt x="440436" y="89789"/>
                  </a:cubicBezTo>
                  <a:lnTo>
                    <a:pt x="436753" y="92837"/>
                  </a:lnTo>
                  <a:lnTo>
                    <a:pt x="440436" y="89789"/>
                  </a:lnTo>
                  <a:cubicBezTo>
                    <a:pt x="445516" y="96012"/>
                    <a:pt x="450215" y="102362"/>
                    <a:pt x="454660" y="109093"/>
                  </a:cubicBezTo>
                  <a:lnTo>
                    <a:pt x="450723" y="111760"/>
                  </a:lnTo>
                  <a:lnTo>
                    <a:pt x="454660" y="109093"/>
                  </a:lnTo>
                  <a:cubicBezTo>
                    <a:pt x="459105" y="115697"/>
                    <a:pt x="463169" y="122555"/>
                    <a:pt x="466979" y="129667"/>
                  </a:cubicBezTo>
                  <a:cubicBezTo>
                    <a:pt x="470789" y="136779"/>
                    <a:pt x="474218" y="143891"/>
                    <a:pt x="477266" y="151384"/>
                  </a:cubicBezTo>
                  <a:lnTo>
                    <a:pt x="472821" y="153162"/>
                  </a:lnTo>
                  <a:lnTo>
                    <a:pt x="477266" y="151384"/>
                  </a:lnTo>
                  <a:cubicBezTo>
                    <a:pt x="480314" y="158750"/>
                    <a:pt x="482981" y="166243"/>
                    <a:pt x="485394" y="173990"/>
                  </a:cubicBezTo>
                  <a:lnTo>
                    <a:pt x="480822" y="175387"/>
                  </a:lnTo>
                  <a:lnTo>
                    <a:pt x="485394" y="173990"/>
                  </a:lnTo>
                  <a:cubicBezTo>
                    <a:pt x="487680" y="181610"/>
                    <a:pt x="489712" y="189357"/>
                    <a:pt x="491236" y="197231"/>
                  </a:cubicBezTo>
                  <a:cubicBezTo>
                    <a:pt x="492760" y="205105"/>
                    <a:pt x="493903" y="212979"/>
                    <a:pt x="494792" y="220980"/>
                  </a:cubicBezTo>
                  <a:lnTo>
                    <a:pt x="490093" y="221488"/>
                  </a:lnTo>
                  <a:lnTo>
                    <a:pt x="494792" y="220980"/>
                  </a:lnTo>
                  <a:cubicBezTo>
                    <a:pt x="495554" y="228981"/>
                    <a:pt x="495935" y="236982"/>
                    <a:pt x="495935" y="244983"/>
                  </a:cubicBezTo>
                  <a:lnTo>
                    <a:pt x="491109" y="244983"/>
                  </a:lnTo>
                  <a:lnTo>
                    <a:pt x="495300" y="244983"/>
                  </a:lnTo>
                  <a:lnTo>
                    <a:pt x="495300" y="251714"/>
                  </a:lnTo>
                  <a:lnTo>
                    <a:pt x="490474" y="251714"/>
                  </a:lnTo>
                  <a:lnTo>
                    <a:pt x="495300" y="251714"/>
                  </a:lnTo>
                  <a:cubicBezTo>
                    <a:pt x="495300" y="259715"/>
                    <a:pt x="494919" y="267716"/>
                    <a:pt x="494157" y="275717"/>
                  </a:cubicBezTo>
                  <a:lnTo>
                    <a:pt x="489458" y="275209"/>
                  </a:lnTo>
                  <a:lnTo>
                    <a:pt x="494157" y="275717"/>
                  </a:lnTo>
                  <a:cubicBezTo>
                    <a:pt x="493395" y="283718"/>
                    <a:pt x="492252" y="291592"/>
                    <a:pt x="490601" y="299466"/>
                  </a:cubicBezTo>
                  <a:cubicBezTo>
                    <a:pt x="489077" y="307340"/>
                    <a:pt x="487045" y="315087"/>
                    <a:pt x="484759" y="322707"/>
                  </a:cubicBezTo>
                  <a:lnTo>
                    <a:pt x="480187" y="321310"/>
                  </a:lnTo>
                  <a:lnTo>
                    <a:pt x="484759" y="322707"/>
                  </a:lnTo>
                  <a:cubicBezTo>
                    <a:pt x="482473" y="330327"/>
                    <a:pt x="479806" y="337947"/>
                    <a:pt x="476631" y="345313"/>
                  </a:cubicBezTo>
                  <a:lnTo>
                    <a:pt x="472186" y="343535"/>
                  </a:lnTo>
                  <a:lnTo>
                    <a:pt x="476631" y="345313"/>
                  </a:lnTo>
                  <a:cubicBezTo>
                    <a:pt x="473583" y="352679"/>
                    <a:pt x="470154" y="359918"/>
                    <a:pt x="466344" y="367030"/>
                  </a:cubicBezTo>
                  <a:lnTo>
                    <a:pt x="462153" y="364744"/>
                  </a:lnTo>
                  <a:lnTo>
                    <a:pt x="466344" y="367030"/>
                  </a:lnTo>
                  <a:cubicBezTo>
                    <a:pt x="462534" y="374142"/>
                    <a:pt x="458470" y="381000"/>
                    <a:pt x="454025" y="387604"/>
                  </a:cubicBezTo>
                  <a:lnTo>
                    <a:pt x="450088" y="384937"/>
                  </a:lnTo>
                  <a:lnTo>
                    <a:pt x="454025" y="387604"/>
                  </a:lnTo>
                  <a:cubicBezTo>
                    <a:pt x="449580" y="394208"/>
                    <a:pt x="444881" y="400685"/>
                    <a:pt x="439801" y="406908"/>
                  </a:cubicBezTo>
                  <a:lnTo>
                    <a:pt x="436118" y="403860"/>
                  </a:lnTo>
                  <a:lnTo>
                    <a:pt x="439801" y="406908"/>
                  </a:lnTo>
                  <a:cubicBezTo>
                    <a:pt x="434721" y="413131"/>
                    <a:pt x="429387" y="418973"/>
                    <a:pt x="423672" y="424688"/>
                  </a:cubicBezTo>
                  <a:cubicBezTo>
                    <a:pt x="417957" y="430276"/>
                    <a:pt x="412115" y="435737"/>
                    <a:pt x="405892" y="440817"/>
                  </a:cubicBezTo>
                  <a:lnTo>
                    <a:pt x="402844" y="437134"/>
                  </a:lnTo>
                  <a:lnTo>
                    <a:pt x="405892" y="440817"/>
                  </a:lnTo>
                  <a:cubicBezTo>
                    <a:pt x="399669" y="445897"/>
                    <a:pt x="393319" y="450596"/>
                    <a:pt x="386588" y="455041"/>
                  </a:cubicBezTo>
                  <a:lnTo>
                    <a:pt x="383921" y="451104"/>
                  </a:lnTo>
                  <a:lnTo>
                    <a:pt x="386588" y="455041"/>
                  </a:lnTo>
                  <a:cubicBezTo>
                    <a:pt x="379984" y="459486"/>
                    <a:pt x="373126" y="463550"/>
                    <a:pt x="366014" y="467360"/>
                  </a:cubicBezTo>
                  <a:cubicBezTo>
                    <a:pt x="358902" y="471170"/>
                    <a:pt x="351790" y="474599"/>
                    <a:pt x="344297" y="477647"/>
                  </a:cubicBezTo>
                  <a:lnTo>
                    <a:pt x="342519" y="473202"/>
                  </a:lnTo>
                  <a:lnTo>
                    <a:pt x="344297" y="477647"/>
                  </a:lnTo>
                  <a:cubicBezTo>
                    <a:pt x="336931" y="480695"/>
                    <a:pt x="329311" y="483362"/>
                    <a:pt x="321691" y="485775"/>
                  </a:cubicBezTo>
                  <a:cubicBezTo>
                    <a:pt x="314071" y="488061"/>
                    <a:pt x="306324" y="490093"/>
                    <a:pt x="298450" y="491617"/>
                  </a:cubicBezTo>
                  <a:cubicBezTo>
                    <a:pt x="290576" y="493141"/>
                    <a:pt x="282702" y="494411"/>
                    <a:pt x="274701" y="495173"/>
                  </a:cubicBezTo>
                  <a:lnTo>
                    <a:pt x="274193" y="490474"/>
                  </a:lnTo>
                  <a:lnTo>
                    <a:pt x="274701" y="495173"/>
                  </a:lnTo>
                  <a:cubicBezTo>
                    <a:pt x="266700" y="495935"/>
                    <a:pt x="258699" y="496316"/>
                    <a:pt x="250698" y="496316"/>
                  </a:cubicBezTo>
                  <a:lnTo>
                    <a:pt x="250698" y="491490"/>
                  </a:lnTo>
                  <a:lnTo>
                    <a:pt x="250698" y="495681"/>
                  </a:lnTo>
                  <a:lnTo>
                    <a:pt x="243967" y="495681"/>
                  </a:lnTo>
                  <a:lnTo>
                    <a:pt x="243967" y="490855"/>
                  </a:lnTo>
                  <a:lnTo>
                    <a:pt x="243967" y="495681"/>
                  </a:lnTo>
                  <a:cubicBezTo>
                    <a:pt x="235966" y="495681"/>
                    <a:pt x="227965" y="495300"/>
                    <a:pt x="219964" y="494538"/>
                  </a:cubicBezTo>
                  <a:lnTo>
                    <a:pt x="220472" y="489839"/>
                  </a:lnTo>
                  <a:lnTo>
                    <a:pt x="219964" y="494538"/>
                  </a:lnTo>
                  <a:cubicBezTo>
                    <a:pt x="211963" y="493776"/>
                    <a:pt x="204089" y="492633"/>
                    <a:pt x="196215" y="490982"/>
                  </a:cubicBezTo>
                  <a:cubicBezTo>
                    <a:pt x="188341" y="489458"/>
                    <a:pt x="180594" y="487426"/>
                    <a:pt x="172974" y="485140"/>
                  </a:cubicBezTo>
                  <a:cubicBezTo>
                    <a:pt x="165354" y="482854"/>
                    <a:pt x="157861" y="480187"/>
                    <a:pt x="150368" y="477012"/>
                  </a:cubicBezTo>
                  <a:lnTo>
                    <a:pt x="152146" y="472567"/>
                  </a:lnTo>
                  <a:lnTo>
                    <a:pt x="150368" y="477012"/>
                  </a:lnTo>
                  <a:cubicBezTo>
                    <a:pt x="143002" y="473964"/>
                    <a:pt x="135763" y="470535"/>
                    <a:pt x="128651" y="466725"/>
                  </a:cubicBezTo>
                  <a:lnTo>
                    <a:pt x="130937" y="462534"/>
                  </a:lnTo>
                  <a:lnTo>
                    <a:pt x="128651" y="466725"/>
                  </a:lnTo>
                  <a:cubicBezTo>
                    <a:pt x="121539" y="462915"/>
                    <a:pt x="114681" y="458851"/>
                    <a:pt x="108077" y="454406"/>
                  </a:cubicBezTo>
                  <a:lnTo>
                    <a:pt x="110744" y="450469"/>
                  </a:lnTo>
                  <a:lnTo>
                    <a:pt x="108077" y="454406"/>
                  </a:lnTo>
                  <a:cubicBezTo>
                    <a:pt x="101473" y="449961"/>
                    <a:pt x="94996" y="445262"/>
                    <a:pt x="88773" y="440182"/>
                  </a:cubicBezTo>
                  <a:lnTo>
                    <a:pt x="91821" y="436499"/>
                  </a:lnTo>
                  <a:lnTo>
                    <a:pt x="88773" y="440182"/>
                  </a:lnTo>
                  <a:cubicBezTo>
                    <a:pt x="82550" y="435102"/>
                    <a:pt x="76708" y="429768"/>
                    <a:pt x="70993" y="424053"/>
                  </a:cubicBezTo>
                  <a:cubicBezTo>
                    <a:pt x="65405" y="418338"/>
                    <a:pt x="59944" y="412496"/>
                    <a:pt x="54864" y="406273"/>
                  </a:cubicBezTo>
                  <a:lnTo>
                    <a:pt x="58547" y="403225"/>
                  </a:lnTo>
                  <a:lnTo>
                    <a:pt x="54864" y="406273"/>
                  </a:lnTo>
                  <a:cubicBezTo>
                    <a:pt x="49784" y="400050"/>
                    <a:pt x="45085" y="393700"/>
                    <a:pt x="40640" y="386969"/>
                  </a:cubicBezTo>
                  <a:lnTo>
                    <a:pt x="44577" y="384302"/>
                  </a:lnTo>
                  <a:lnTo>
                    <a:pt x="40640" y="386969"/>
                  </a:lnTo>
                  <a:cubicBezTo>
                    <a:pt x="36195" y="380365"/>
                    <a:pt x="32131" y="373507"/>
                    <a:pt x="28321" y="366395"/>
                  </a:cubicBezTo>
                  <a:lnTo>
                    <a:pt x="32512" y="364109"/>
                  </a:lnTo>
                  <a:lnTo>
                    <a:pt x="28321" y="366395"/>
                  </a:lnTo>
                  <a:cubicBezTo>
                    <a:pt x="24511" y="359283"/>
                    <a:pt x="21082" y="352171"/>
                    <a:pt x="18034" y="344678"/>
                  </a:cubicBezTo>
                  <a:lnTo>
                    <a:pt x="22479" y="342900"/>
                  </a:lnTo>
                  <a:lnTo>
                    <a:pt x="18034" y="344678"/>
                  </a:lnTo>
                  <a:cubicBezTo>
                    <a:pt x="14986" y="337312"/>
                    <a:pt x="12319" y="329819"/>
                    <a:pt x="9906" y="322072"/>
                  </a:cubicBezTo>
                  <a:cubicBezTo>
                    <a:pt x="7620" y="314452"/>
                    <a:pt x="5588" y="306705"/>
                    <a:pt x="4064" y="298831"/>
                  </a:cubicBezTo>
                  <a:lnTo>
                    <a:pt x="8763" y="297942"/>
                  </a:lnTo>
                  <a:lnTo>
                    <a:pt x="4064" y="298831"/>
                  </a:lnTo>
                  <a:cubicBezTo>
                    <a:pt x="2540" y="290957"/>
                    <a:pt x="1270" y="283083"/>
                    <a:pt x="508" y="275082"/>
                  </a:cubicBezTo>
                  <a:lnTo>
                    <a:pt x="5207" y="274574"/>
                  </a:lnTo>
                  <a:lnTo>
                    <a:pt x="508" y="275082"/>
                  </a:lnTo>
                  <a:cubicBezTo>
                    <a:pt x="381" y="267335"/>
                    <a:pt x="0" y="259334"/>
                    <a:pt x="0" y="251333"/>
                  </a:cubicBezTo>
                  <a:lnTo>
                    <a:pt x="4826" y="251333"/>
                  </a:lnTo>
                  <a:lnTo>
                    <a:pt x="0" y="251333"/>
                  </a:lnTo>
                  <a:moveTo>
                    <a:pt x="9525" y="251333"/>
                  </a:moveTo>
                  <a:cubicBezTo>
                    <a:pt x="9525" y="258953"/>
                    <a:pt x="9906" y="266700"/>
                    <a:pt x="10668" y="274320"/>
                  </a:cubicBezTo>
                  <a:cubicBezTo>
                    <a:pt x="11430" y="281940"/>
                    <a:pt x="12573" y="289560"/>
                    <a:pt x="14097" y="297053"/>
                  </a:cubicBezTo>
                  <a:cubicBezTo>
                    <a:pt x="15621" y="304546"/>
                    <a:pt x="17399" y="312039"/>
                    <a:pt x="19685" y="319405"/>
                  </a:cubicBezTo>
                  <a:lnTo>
                    <a:pt x="15113" y="320802"/>
                  </a:lnTo>
                  <a:lnTo>
                    <a:pt x="19685" y="319405"/>
                  </a:lnTo>
                  <a:cubicBezTo>
                    <a:pt x="21971" y="326771"/>
                    <a:pt x="24511" y="334010"/>
                    <a:pt x="27432" y="341122"/>
                  </a:cubicBezTo>
                  <a:cubicBezTo>
                    <a:pt x="30353" y="348234"/>
                    <a:pt x="33655" y="355219"/>
                    <a:pt x="37338" y="361950"/>
                  </a:cubicBezTo>
                  <a:cubicBezTo>
                    <a:pt x="40894" y="368681"/>
                    <a:pt x="44958" y="375285"/>
                    <a:pt x="49149" y="381762"/>
                  </a:cubicBezTo>
                  <a:cubicBezTo>
                    <a:pt x="53467" y="388112"/>
                    <a:pt x="58039" y="394335"/>
                    <a:pt x="62865" y="400304"/>
                  </a:cubicBezTo>
                  <a:cubicBezTo>
                    <a:pt x="67691" y="406273"/>
                    <a:pt x="72898" y="411988"/>
                    <a:pt x="78359" y="417322"/>
                  </a:cubicBezTo>
                  <a:lnTo>
                    <a:pt x="74930" y="420624"/>
                  </a:lnTo>
                  <a:lnTo>
                    <a:pt x="78232" y="417195"/>
                  </a:lnTo>
                  <a:cubicBezTo>
                    <a:pt x="83693" y="422656"/>
                    <a:pt x="89408" y="427736"/>
                    <a:pt x="95250" y="432689"/>
                  </a:cubicBezTo>
                  <a:cubicBezTo>
                    <a:pt x="101219" y="437515"/>
                    <a:pt x="107315" y="442087"/>
                    <a:pt x="113792" y="446405"/>
                  </a:cubicBezTo>
                  <a:cubicBezTo>
                    <a:pt x="120142" y="450723"/>
                    <a:pt x="126746" y="454660"/>
                    <a:pt x="133604" y="458216"/>
                  </a:cubicBezTo>
                  <a:cubicBezTo>
                    <a:pt x="140335" y="461899"/>
                    <a:pt x="147320" y="465074"/>
                    <a:pt x="154432" y="468122"/>
                  </a:cubicBezTo>
                  <a:cubicBezTo>
                    <a:pt x="161544" y="471043"/>
                    <a:pt x="168783" y="473710"/>
                    <a:pt x="176149" y="475869"/>
                  </a:cubicBezTo>
                  <a:lnTo>
                    <a:pt x="174752" y="480441"/>
                  </a:lnTo>
                  <a:lnTo>
                    <a:pt x="176149" y="475869"/>
                  </a:lnTo>
                  <a:cubicBezTo>
                    <a:pt x="183515" y="478155"/>
                    <a:pt x="191008" y="479933"/>
                    <a:pt x="198501" y="481457"/>
                  </a:cubicBezTo>
                  <a:lnTo>
                    <a:pt x="197612" y="486156"/>
                  </a:lnTo>
                  <a:lnTo>
                    <a:pt x="198501" y="481457"/>
                  </a:lnTo>
                  <a:cubicBezTo>
                    <a:pt x="205994" y="482981"/>
                    <a:pt x="213614" y="484124"/>
                    <a:pt x="221234" y="484886"/>
                  </a:cubicBezTo>
                  <a:cubicBezTo>
                    <a:pt x="228854" y="485648"/>
                    <a:pt x="236601" y="486029"/>
                    <a:pt x="244221" y="486029"/>
                  </a:cubicBezTo>
                  <a:lnTo>
                    <a:pt x="250952" y="486029"/>
                  </a:lnTo>
                  <a:cubicBezTo>
                    <a:pt x="258572" y="486029"/>
                    <a:pt x="266319" y="485648"/>
                    <a:pt x="273939" y="484886"/>
                  </a:cubicBezTo>
                  <a:cubicBezTo>
                    <a:pt x="281559" y="484124"/>
                    <a:pt x="289179" y="482981"/>
                    <a:pt x="296672" y="481457"/>
                  </a:cubicBezTo>
                  <a:lnTo>
                    <a:pt x="297561" y="486156"/>
                  </a:lnTo>
                  <a:lnTo>
                    <a:pt x="296672" y="481457"/>
                  </a:lnTo>
                  <a:cubicBezTo>
                    <a:pt x="304165" y="479933"/>
                    <a:pt x="311658" y="478028"/>
                    <a:pt x="319024" y="475869"/>
                  </a:cubicBezTo>
                  <a:lnTo>
                    <a:pt x="320421" y="480441"/>
                  </a:lnTo>
                  <a:lnTo>
                    <a:pt x="319024" y="475869"/>
                  </a:lnTo>
                  <a:cubicBezTo>
                    <a:pt x="326390" y="473583"/>
                    <a:pt x="333629" y="471043"/>
                    <a:pt x="340741" y="468122"/>
                  </a:cubicBezTo>
                  <a:cubicBezTo>
                    <a:pt x="347853" y="465201"/>
                    <a:pt x="354838" y="461899"/>
                    <a:pt x="361569" y="458216"/>
                  </a:cubicBezTo>
                  <a:lnTo>
                    <a:pt x="363855" y="462407"/>
                  </a:lnTo>
                  <a:lnTo>
                    <a:pt x="361569" y="458216"/>
                  </a:lnTo>
                  <a:cubicBezTo>
                    <a:pt x="368300" y="454533"/>
                    <a:pt x="374904" y="450596"/>
                    <a:pt x="381381" y="446405"/>
                  </a:cubicBezTo>
                  <a:cubicBezTo>
                    <a:pt x="387731" y="442087"/>
                    <a:pt x="393954" y="437515"/>
                    <a:pt x="399923" y="432689"/>
                  </a:cubicBezTo>
                  <a:cubicBezTo>
                    <a:pt x="405892" y="427863"/>
                    <a:pt x="411607" y="422656"/>
                    <a:pt x="416941" y="417195"/>
                  </a:cubicBezTo>
                  <a:lnTo>
                    <a:pt x="420243" y="420624"/>
                  </a:lnTo>
                  <a:lnTo>
                    <a:pt x="416814" y="417195"/>
                  </a:lnTo>
                  <a:cubicBezTo>
                    <a:pt x="422275" y="411734"/>
                    <a:pt x="427355" y="406019"/>
                    <a:pt x="432308" y="400177"/>
                  </a:cubicBezTo>
                  <a:cubicBezTo>
                    <a:pt x="437134" y="394208"/>
                    <a:pt x="441706" y="388112"/>
                    <a:pt x="446024" y="381635"/>
                  </a:cubicBezTo>
                  <a:cubicBezTo>
                    <a:pt x="450342" y="375285"/>
                    <a:pt x="454279" y="368681"/>
                    <a:pt x="457835" y="361823"/>
                  </a:cubicBezTo>
                  <a:cubicBezTo>
                    <a:pt x="461391" y="354965"/>
                    <a:pt x="464693" y="348107"/>
                    <a:pt x="467741" y="340995"/>
                  </a:cubicBezTo>
                  <a:cubicBezTo>
                    <a:pt x="470662" y="333883"/>
                    <a:pt x="473329" y="326644"/>
                    <a:pt x="475488" y="319278"/>
                  </a:cubicBezTo>
                  <a:cubicBezTo>
                    <a:pt x="477774" y="311912"/>
                    <a:pt x="479552" y="304419"/>
                    <a:pt x="481076" y="296926"/>
                  </a:cubicBezTo>
                  <a:lnTo>
                    <a:pt x="485775" y="297815"/>
                  </a:lnTo>
                  <a:lnTo>
                    <a:pt x="481076" y="296926"/>
                  </a:lnTo>
                  <a:cubicBezTo>
                    <a:pt x="482600" y="289433"/>
                    <a:pt x="483743" y="281813"/>
                    <a:pt x="484505" y="274066"/>
                  </a:cubicBezTo>
                  <a:cubicBezTo>
                    <a:pt x="485267" y="266446"/>
                    <a:pt x="485648" y="258699"/>
                    <a:pt x="485648" y="251079"/>
                  </a:cubicBezTo>
                  <a:lnTo>
                    <a:pt x="485648" y="244348"/>
                  </a:lnTo>
                  <a:cubicBezTo>
                    <a:pt x="485648" y="236728"/>
                    <a:pt x="485267" y="228981"/>
                    <a:pt x="484505" y="221361"/>
                  </a:cubicBezTo>
                  <a:cubicBezTo>
                    <a:pt x="483743" y="213741"/>
                    <a:pt x="482600" y="206121"/>
                    <a:pt x="481076" y="198501"/>
                  </a:cubicBezTo>
                  <a:lnTo>
                    <a:pt x="485775" y="197612"/>
                  </a:lnTo>
                  <a:lnTo>
                    <a:pt x="481076" y="198501"/>
                  </a:lnTo>
                  <a:cubicBezTo>
                    <a:pt x="479552" y="191008"/>
                    <a:pt x="477647" y="183515"/>
                    <a:pt x="475488" y="176149"/>
                  </a:cubicBezTo>
                  <a:cubicBezTo>
                    <a:pt x="473202" y="168783"/>
                    <a:pt x="470662" y="161544"/>
                    <a:pt x="467741" y="154432"/>
                  </a:cubicBezTo>
                  <a:cubicBezTo>
                    <a:pt x="464820" y="147320"/>
                    <a:pt x="461518" y="140335"/>
                    <a:pt x="457835" y="133604"/>
                  </a:cubicBezTo>
                  <a:lnTo>
                    <a:pt x="462026" y="131318"/>
                  </a:lnTo>
                  <a:lnTo>
                    <a:pt x="457835" y="133604"/>
                  </a:lnTo>
                  <a:cubicBezTo>
                    <a:pt x="454152" y="126873"/>
                    <a:pt x="450215" y="120269"/>
                    <a:pt x="446024" y="113792"/>
                  </a:cubicBezTo>
                  <a:cubicBezTo>
                    <a:pt x="441706" y="107442"/>
                    <a:pt x="437134" y="101219"/>
                    <a:pt x="432308" y="95250"/>
                  </a:cubicBezTo>
                  <a:cubicBezTo>
                    <a:pt x="427482" y="89281"/>
                    <a:pt x="422275" y="83566"/>
                    <a:pt x="416814" y="78232"/>
                  </a:cubicBezTo>
                  <a:lnTo>
                    <a:pt x="420243" y="74803"/>
                  </a:lnTo>
                  <a:lnTo>
                    <a:pt x="416941" y="78232"/>
                  </a:lnTo>
                  <a:cubicBezTo>
                    <a:pt x="411480" y="72771"/>
                    <a:pt x="405765" y="67691"/>
                    <a:pt x="399923" y="62738"/>
                  </a:cubicBezTo>
                  <a:lnTo>
                    <a:pt x="402971" y="59055"/>
                  </a:lnTo>
                  <a:lnTo>
                    <a:pt x="399923" y="62738"/>
                  </a:lnTo>
                  <a:cubicBezTo>
                    <a:pt x="393954" y="57912"/>
                    <a:pt x="387858" y="53340"/>
                    <a:pt x="381381" y="49022"/>
                  </a:cubicBezTo>
                  <a:cubicBezTo>
                    <a:pt x="375031" y="44704"/>
                    <a:pt x="368427" y="40767"/>
                    <a:pt x="361569" y="37211"/>
                  </a:cubicBezTo>
                  <a:cubicBezTo>
                    <a:pt x="354838" y="33528"/>
                    <a:pt x="347853" y="30353"/>
                    <a:pt x="340741" y="27305"/>
                  </a:cubicBezTo>
                  <a:cubicBezTo>
                    <a:pt x="333629" y="24384"/>
                    <a:pt x="326390" y="21717"/>
                    <a:pt x="319024" y="19558"/>
                  </a:cubicBezTo>
                  <a:lnTo>
                    <a:pt x="320421" y="14986"/>
                  </a:lnTo>
                  <a:lnTo>
                    <a:pt x="319024" y="19558"/>
                  </a:lnTo>
                  <a:cubicBezTo>
                    <a:pt x="311658" y="17272"/>
                    <a:pt x="304165" y="15494"/>
                    <a:pt x="296672" y="13970"/>
                  </a:cubicBezTo>
                  <a:lnTo>
                    <a:pt x="297561" y="9271"/>
                  </a:lnTo>
                  <a:lnTo>
                    <a:pt x="296672" y="13970"/>
                  </a:lnTo>
                  <a:cubicBezTo>
                    <a:pt x="289179" y="12446"/>
                    <a:pt x="281559" y="11303"/>
                    <a:pt x="273939" y="10541"/>
                  </a:cubicBezTo>
                  <a:cubicBezTo>
                    <a:pt x="266319" y="9779"/>
                    <a:pt x="258572" y="9398"/>
                    <a:pt x="250952" y="9398"/>
                  </a:cubicBezTo>
                  <a:lnTo>
                    <a:pt x="244221" y="9398"/>
                  </a:lnTo>
                  <a:cubicBezTo>
                    <a:pt x="236601" y="9398"/>
                    <a:pt x="228854" y="9779"/>
                    <a:pt x="221234" y="10541"/>
                  </a:cubicBezTo>
                  <a:cubicBezTo>
                    <a:pt x="213614" y="11303"/>
                    <a:pt x="205994" y="12446"/>
                    <a:pt x="198501" y="13970"/>
                  </a:cubicBezTo>
                  <a:lnTo>
                    <a:pt x="197612" y="9271"/>
                  </a:lnTo>
                  <a:lnTo>
                    <a:pt x="198501" y="13970"/>
                  </a:lnTo>
                  <a:cubicBezTo>
                    <a:pt x="191008" y="15494"/>
                    <a:pt x="183515" y="17399"/>
                    <a:pt x="176149" y="19558"/>
                  </a:cubicBezTo>
                  <a:lnTo>
                    <a:pt x="174752" y="14986"/>
                  </a:lnTo>
                  <a:lnTo>
                    <a:pt x="176149" y="19558"/>
                  </a:lnTo>
                  <a:cubicBezTo>
                    <a:pt x="168783" y="21844"/>
                    <a:pt x="161544" y="24384"/>
                    <a:pt x="154432" y="27305"/>
                  </a:cubicBezTo>
                  <a:cubicBezTo>
                    <a:pt x="147320" y="30226"/>
                    <a:pt x="140335" y="33528"/>
                    <a:pt x="133604" y="37211"/>
                  </a:cubicBezTo>
                  <a:cubicBezTo>
                    <a:pt x="126873" y="40894"/>
                    <a:pt x="120269" y="44831"/>
                    <a:pt x="113792" y="49022"/>
                  </a:cubicBezTo>
                  <a:cubicBezTo>
                    <a:pt x="107442" y="53340"/>
                    <a:pt x="101219" y="57912"/>
                    <a:pt x="95250" y="62738"/>
                  </a:cubicBezTo>
                  <a:lnTo>
                    <a:pt x="92202" y="59055"/>
                  </a:lnTo>
                  <a:lnTo>
                    <a:pt x="95250" y="62738"/>
                  </a:lnTo>
                  <a:cubicBezTo>
                    <a:pt x="89281" y="67564"/>
                    <a:pt x="83566" y="72771"/>
                    <a:pt x="78232" y="78232"/>
                  </a:cubicBezTo>
                  <a:lnTo>
                    <a:pt x="74930" y="74803"/>
                  </a:lnTo>
                  <a:lnTo>
                    <a:pt x="78359" y="78105"/>
                  </a:lnTo>
                  <a:cubicBezTo>
                    <a:pt x="72898" y="83566"/>
                    <a:pt x="67818" y="89281"/>
                    <a:pt x="62865" y="95123"/>
                  </a:cubicBezTo>
                  <a:cubicBezTo>
                    <a:pt x="58039" y="101092"/>
                    <a:pt x="53467" y="107188"/>
                    <a:pt x="49149" y="113665"/>
                  </a:cubicBezTo>
                  <a:cubicBezTo>
                    <a:pt x="44831" y="120015"/>
                    <a:pt x="40894" y="126619"/>
                    <a:pt x="37338" y="133477"/>
                  </a:cubicBezTo>
                  <a:cubicBezTo>
                    <a:pt x="33655" y="140208"/>
                    <a:pt x="30480" y="147193"/>
                    <a:pt x="27432" y="154305"/>
                  </a:cubicBezTo>
                  <a:cubicBezTo>
                    <a:pt x="24511" y="161417"/>
                    <a:pt x="21844" y="168656"/>
                    <a:pt x="19685" y="176022"/>
                  </a:cubicBezTo>
                  <a:lnTo>
                    <a:pt x="15113" y="174625"/>
                  </a:lnTo>
                  <a:lnTo>
                    <a:pt x="19685" y="176022"/>
                  </a:lnTo>
                  <a:cubicBezTo>
                    <a:pt x="17399" y="183388"/>
                    <a:pt x="15621" y="190881"/>
                    <a:pt x="14097" y="198374"/>
                  </a:cubicBezTo>
                  <a:cubicBezTo>
                    <a:pt x="12573" y="205867"/>
                    <a:pt x="11430" y="213487"/>
                    <a:pt x="10668" y="221234"/>
                  </a:cubicBezTo>
                  <a:cubicBezTo>
                    <a:pt x="9906" y="228854"/>
                    <a:pt x="9525" y="236601"/>
                    <a:pt x="9525" y="244221"/>
                  </a:cubicBezTo>
                  <a:lnTo>
                    <a:pt x="9525" y="250952"/>
                  </a:lnTo>
                  <a:close/>
                </a:path>
              </a:pathLst>
            </a:custGeom>
            <a:solidFill>
              <a:srgbClr val="B2D7E5"/>
            </a:solid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405670" y="211280"/>
              <a:ext cx="31253" cy="42704"/>
            </a:xfrm>
            <a:custGeom>
              <a:avLst/>
              <a:gdLst/>
              <a:ahLst/>
              <a:cxnLst/>
              <a:rect r="r" b="b" t="t" l="l"/>
              <a:pathLst>
                <a:path h="42704" w="31253">
                  <a:moveTo>
                    <a:pt x="8985" y="1445"/>
                  </a:moveTo>
                  <a:cubicBezTo>
                    <a:pt x="25495" y="17828"/>
                    <a:pt x="28543" y="20876"/>
                    <a:pt x="29940" y="23162"/>
                  </a:cubicBezTo>
                  <a:cubicBezTo>
                    <a:pt x="30194" y="23543"/>
                    <a:pt x="30321" y="23924"/>
                    <a:pt x="30448" y="24305"/>
                  </a:cubicBezTo>
                  <a:cubicBezTo>
                    <a:pt x="31210" y="26464"/>
                    <a:pt x="31337" y="28496"/>
                    <a:pt x="31210" y="31036"/>
                  </a:cubicBezTo>
                  <a:cubicBezTo>
                    <a:pt x="31210" y="31417"/>
                    <a:pt x="31083" y="31671"/>
                    <a:pt x="31083" y="32052"/>
                  </a:cubicBezTo>
                  <a:cubicBezTo>
                    <a:pt x="31083" y="32052"/>
                    <a:pt x="31083" y="32052"/>
                    <a:pt x="31083" y="32179"/>
                  </a:cubicBezTo>
                  <a:cubicBezTo>
                    <a:pt x="30194" y="35227"/>
                    <a:pt x="27908" y="38148"/>
                    <a:pt x="24860" y="41196"/>
                  </a:cubicBezTo>
                  <a:cubicBezTo>
                    <a:pt x="22701" y="43228"/>
                    <a:pt x="19272" y="43228"/>
                    <a:pt x="17240" y="41069"/>
                  </a:cubicBezTo>
                  <a:cubicBezTo>
                    <a:pt x="15208" y="38910"/>
                    <a:pt x="15208" y="35481"/>
                    <a:pt x="17367" y="33449"/>
                  </a:cubicBezTo>
                  <a:cubicBezTo>
                    <a:pt x="20161" y="30782"/>
                    <a:pt x="20669" y="29385"/>
                    <a:pt x="20796" y="29131"/>
                  </a:cubicBezTo>
                  <a:lnTo>
                    <a:pt x="26003" y="30655"/>
                  </a:lnTo>
                  <a:lnTo>
                    <a:pt x="20669" y="30147"/>
                  </a:lnTo>
                  <a:cubicBezTo>
                    <a:pt x="20796" y="28750"/>
                    <a:pt x="20669" y="28369"/>
                    <a:pt x="20542" y="27861"/>
                  </a:cubicBezTo>
                  <a:lnTo>
                    <a:pt x="25622" y="26083"/>
                  </a:lnTo>
                  <a:lnTo>
                    <a:pt x="21050" y="29004"/>
                  </a:lnTo>
                  <a:cubicBezTo>
                    <a:pt x="20415" y="28115"/>
                    <a:pt x="18891" y="26210"/>
                    <a:pt x="1619" y="9192"/>
                  </a:cubicBezTo>
                  <a:cubicBezTo>
                    <a:pt x="-540" y="7033"/>
                    <a:pt x="-540" y="3604"/>
                    <a:pt x="1619" y="1572"/>
                  </a:cubicBezTo>
                  <a:cubicBezTo>
                    <a:pt x="3778" y="-460"/>
                    <a:pt x="7207" y="-587"/>
                    <a:pt x="9239" y="1572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323358" y="337581"/>
              <a:ext cx="14320" cy="14447"/>
            </a:xfrm>
            <a:custGeom>
              <a:avLst/>
              <a:gdLst/>
              <a:ahLst/>
              <a:cxnLst/>
              <a:rect r="r" b="b" t="t" l="l"/>
              <a:pathLst>
                <a:path h="14447" w="14320">
                  <a:moveTo>
                    <a:pt x="12811" y="9129"/>
                  </a:moveTo>
                  <a:lnTo>
                    <a:pt x="9255" y="12812"/>
                  </a:lnTo>
                  <a:cubicBezTo>
                    <a:pt x="7223" y="14971"/>
                    <a:pt x="3794" y="14971"/>
                    <a:pt x="1635" y="12939"/>
                  </a:cubicBezTo>
                  <a:cubicBezTo>
                    <a:pt x="-524" y="10907"/>
                    <a:pt x="-524" y="7478"/>
                    <a:pt x="1508" y="5319"/>
                  </a:cubicBezTo>
                  <a:lnTo>
                    <a:pt x="5064" y="1636"/>
                  </a:lnTo>
                  <a:cubicBezTo>
                    <a:pt x="7096" y="-523"/>
                    <a:pt x="10525" y="-523"/>
                    <a:pt x="12684" y="1509"/>
                  </a:cubicBezTo>
                  <a:cubicBezTo>
                    <a:pt x="14843" y="3541"/>
                    <a:pt x="14843" y="6970"/>
                    <a:pt x="12811" y="9129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378095" y="210485"/>
              <a:ext cx="38289" cy="31815"/>
            </a:xfrm>
            <a:custGeom>
              <a:avLst/>
              <a:gdLst/>
              <a:ahLst/>
              <a:cxnLst/>
              <a:rect r="r" b="b" t="t" l="l"/>
              <a:pathLst>
                <a:path h="31815" w="38289">
                  <a:moveTo>
                    <a:pt x="31861" y="11384"/>
                  </a:moveTo>
                  <a:cubicBezTo>
                    <a:pt x="29194" y="10876"/>
                    <a:pt x="28686" y="11130"/>
                    <a:pt x="28432" y="11130"/>
                  </a:cubicBezTo>
                  <a:lnTo>
                    <a:pt x="26781" y="5923"/>
                  </a:lnTo>
                  <a:lnTo>
                    <a:pt x="29575" y="10495"/>
                  </a:lnTo>
                  <a:cubicBezTo>
                    <a:pt x="28559" y="11130"/>
                    <a:pt x="25130" y="14051"/>
                    <a:pt x="17891" y="21671"/>
                  </a:cubicBezTo>
                  <a:cubicBezTo>
                    <a:pt x="17891" y="21671"/>
                    <a:pt x="17764" y="21798"/>
                    <a:pt x="17764" y="21798"/>
                  </a:cubicBezTo>
                  <a:lnTo>
                    <a:pt x="9128" y="30307"/>
                  </a:lnTo>
                  <a:cubicBezTo>
                    <a:pt x="6969" y="32339"/>
                    <a:pt x="3540" y="32339"/>
                    <a:pt x="1508" y="30180"/>
                  </a:cubicBezTo>
                  <a:cubicBezTo>
                    <a:pt x="-524" y="28021"/>
                    <a:pt x="-524" y="24592"/>
                    <a:pt x="1635" y="22560"/>
                  </a:cubicBezTo>
                  <a:lnTo>
                    <a:pt x="10271" y="14051"/>
                  </a:lnTo>
                  <a:lnTo>
                    <a:pt x="14081" y="17861"/>
                  </a:lnTo>
                  <a:lnTo>
                    <a:pt x="10144" y="14178"/>
                  </a:lnTo>
                  <a:cubicBezTo>
                    <a:pt x="17129" y="6812"/>
                    <a:pt x="21574" y="2621"/>
                    <a:pt x="23987" y="1097"/>
                  </a:cubicBezTo>
                  <a:cubicBezTo>
                    <a:pt x="24368" y="843"/>
                    <a:pt x="24749" y="716"/>
                    <a:pt x="25257" y="589"/>
                  </a:cubicBezTo>
                  <a:cubicBezTo>
                    <a:pt x="27797" y="-173"/>
                    <a:pt x="30337" y="-173"/>
                    <a:pt x="33766" y="462"/>
                  </a:cubicBezTo>
                  <a:cubicBezTo>
                    <a:pt x="36687" y="970"/>
                    <a:pt x="38719" y="3764"/>
                    <a:pt x="38211" y="6685"/>
                  </a:cubicBezTo>
                  <a:cubicBezTo>
                    <a:pt x="37703" y="9606"/>
                    <a:pt x="34909" y="11638"/>
                    <a:pt x="31988" y="11130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296240" y="311607"/>
              <a:ext cx="12929" cy="13056"/>
            </a:xfrm>
            <a:custGeom>
              <a:avLst/>
              <a:gdLst/>
              <a:ahLst/>
              <a:cxnLst/>
              <a:rect r="r" b="b" t="t" l="l"/>
              <a:pathLst>
                <a:path h="13056" w="12929">
                  <a:moveTo>
                    <a:pt x="11481" y="9068"/>
                  </a:moveTo>
                  <a:lnTo>
                    <a:pt x="9322" y="11354"/>
                  </a:lnTo>
                  <a:cubicBezTo>
                    <a:pt x="7290" y="13513"/>
                    <a:pt x="3861" y="13640"/>
                    <a:pt x="1702" y="11608"/>
                  </a:cubicBezTo>
                  <a:cubicBezTo>
                    <a:pt x="-457" y="9576"/>
                    <a:pt x="-584" y="6147"/>
                    <a:pt x="1448" y="3988"/>
                  </a:cubicBezTo>
                  <a:lnTo>
                    <a:pt x="3607" y="1702"/>
                  </a:lnTo>
                  <a:cubicBezTo>
                    <a:pt x="5639" y="-457"/>
                    <a:pt x="9068" y="-584"/>
                    <a:pt x="11227" y="1448"/>
                  </a:cubicBezTo>
                  <a:cubicBezTo>
                    <a:pt x="13386" y="3480"/>
                    <a:pt x="13513" y="6909"/>
                    <a:pt x="11481" y="9068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25" id="25"/>
            <p:cNvSpPr/>
            <p:nvPr/>
          </p:nvSpPr>
          <p:spPr>
            <a:xfrm flipH="false" flipV="false" rot="0">
              <a:off x="336931" y="393441"/>
              <a:ext cx="35052" cy="31501"/>
            </a:xfrm>
            <a:custGeom>
              <a:avLst/>
              <a:gdLst/>
              <a:ahLst/>
              <a:cxnLst/>
              <a:rect r="r" b="b" t="t" l="l"/>
              <a:pathLst>
                <a:path h="31501" w="35052">
                  <a:moveTo>
                    <a:pt x="35052" y="5847"/>
                  </a:moveTo>
                  <a:cubicBezTo>
                    <a:pt x="34798" y="11689"/>
                    <a:pt x="33528" y="16642"/>
                    <a:pt x="31242" y="21087"/>
                  </a:cubicBezTo>
                  <a:cubicBezTo>
                    <a:pt x="31115" y="21341"/>
                    <a:pt x="30861" y="21722"/>
                    <a:pt x="30734" y="21976"/>
                  </a:cubicBezTo>
                  <a:cubicBezTo>
                    <a:pt x="28956" y="24262"/>
                    <a:pt x="27178" y="26167"/>
                    <a:pt x="25146" y="27564"/>
                  </a:cubicBezTo>
                  <a:cubicBezTo>
                    <a:pt x="24892" y="27691"/>
                    <a:pt x="24765" y="27818"/>
                    <a:pt x="24511" y="27945"/>
                  </a:cubicBezTo>
                  <a:cubicBezTo>
                    <a:pt x="22479" y="29088"/>
                    <a:pt x="20066" y="30104"/>
                    <a:pt x="17653" y="30739"/>
                  </a:cubicBezTo>
                  <a:cubicBezTo>
                    <a:pt x="17399" y="30866"/>
                    <a:pt x="17145" y="30866"/>
                    <a:pt x="17018" y="30866"/>
                  </a:cubicBezTo>
                  <a:cubicBezTo>
                    <a:pt x="14224" y="31247"/>
                    <a:pt x="10287" y="31501"/>
                    <a:pt x="5461" y="31501"/>
                  </a:cubicBezTo>
                  <a:cubicBezTo>
                    <a:pt x="2413" y="31501"/>
                    <a:pt x="0" y="29088"/>
                    <a:pt x="0" y="26167"/>
                  </a:cubicBezTo>
                  <a:cubicBezTo>
                    <a:pt x="0" y="23246"/>
                    <a:pt x="2413" y="20706"/>
                    <a:pt x="5334" y="20706"/>
                  </a:cubicBezTo>
                  <a:cubicBezTo>
                    <a:pt x="10033" y="20706"/>
                    <a:pt x="13335" y="20452"/>
                    <a:pt x="15367" y="20198"/>
                  </a:cubicBezTo>
                  <a:lnTo>
                    <a:pt x="16129" y="25532"/>
                  </a:lnTo>
                  <a:lnTo>
                    <a:pt x="14605" y="20325"/>
                  </a:lnTo>
                  <a:cubicBezTo>
                    <a:pt x="16129" y="19944"/>
                    <a:pt x="17780" y="19182"/>
                    <a:pt x="19050" y="18420"/>
                  </a:cubicBezTo>
                  <a:lnTo>
                    <a:pt x="21717" y="23119"/>
                  </a:lnTo>
                  <a:lnTo>
                    <a:pt x="18415" y="18801"/>
                  </a:lnTo>
                  <a:cubicBezTo>
                    <a:pt x="19431" y="18039"/>
                    <a:pt x="20574" y="16896"/>
                    <a:pt x="21971" y="15118"/>
                  </a:cubicBezTo>
                  <a:lnTo>
                    <a:pt x="26289" y="18420"/>
                  </a:lnTo>
                  <a:lnTo>
                    <a:pt x="21463" y="15880"/>
                  </a:lnTo>
                  <a:cubicBezTo>
                    <a:pt x="22987" y="12959"/>
                    <a:pt x="23876" y="9657"/>
                    <a:pt x="24130" y="5212"/>
                  </a:cubicBezTo>
                  <a:cubicBezTo>
                    <a:pt x="24257" y="2164"/>
                    <a:pt x="26797" y="-122"/>
                    <a:pt x="29718" y="5"/>
                  </a:cubicBezTo>
                  <a:cubicBezTo>
                    <a:pt x="32639" y="132"/>
                    <a:pt x="35052" y="2672"/>
                    <a:pt x="34925" y="5593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181991" y="389890"/>
              <a:ext cx="30607" cy="35179"/>
            </a:xfrm>
            <a:custGeom>
              <a:avLst/>
              <a:gdLst/>
              <a:ahLst/>
              <a:cxnLst/>
              <a:rect r="r" b="b" t="t" l="l"/>
              <a:pathLst>
                <a:path h="35179" w="30607">
                  <a:moveTo>
                    <a:pt x="24892" y="35052"/>
                  </a:moveTo>
                  <a:cubicBezTo>
                    <a:pt x="21844" y="34925"/>
                    <a:pt x="18796" y="34544"/>
                    <a:pt x="14351" y="33274"/>
                  </a:cubicBezTo>
                  <a:cubicBezTo>
                    <a:pt x="14097" y="33147"/>
                    <a:pt x="13716" y="33020"/>
                    <a:pt x="13462" y="32893"/>
                  </a:cubicBezTo>
                  <a:cubicBezTo>
                    <a:pt x="11049" y="31623"/>
                    <a:pt x="8382" y="29845"/>
                    <a:pt x="5334" y="26797"/>
                  </a:cubicBezTo>
                  <a:cubicBezTo>
                    <a:pt x="5080" y="26543"/>
                    <a:pt x="4826" y="26162"/>
                    <a:pt x="4572" y="25908"/>
                  </a:cubicBezTo>
                  <a:cubicBezTo>
                    <a:pt x="2286" y="22352"/>
                    <a:pt x="1397" y="20066"/>
                    <a:pt x="508" y="17018"/>
                  </a:cubicBezTo>
                  <a:cubicBezTo>
                    <a:pt x="381" y="16764"/>
                    <a:pt x="381" y="16510"/>
                    <a:pt x="381" y="16256"/>
                  </a:cubicBezTo>
                  <a:cubicBezTo>
                    <a:pt x="127" y="13843"/>
                    <a:pt x="0" y="10287"/>
                    <a:pt x="0" y="5461"/>
                  </a:cubicBezTo>
                  <a:cubicBezTo>
                    <a:pt x="0" y="2413"/>
                    <a:pt x="2413" y="0"/>
                    <a:pt x="5334" y="0"/>
                  </a:cubicBezTo>
                  <a:cubicBezTo>
                    <a:pt x="8255" y="0"/>
                    <a:pt x="10795" y="2413"/>
                    <a:pt x="10795" y="5334"/>
                  </a:cubicBezTo>
                  <a:cubicBezTo>
                    <a:pt x="10795" y="10033"/>
                    <a:pt x="10922" y="13208"/>
                    <a:pt x="11176" y="14859"/>
                  </a:cubicBezTo>
                  <a:lnTo>
                    <a:pt x="5842" y="15494"/>
                  </a:lnTo>
                  <a:lnTo>
                    <a:pt x="11049" y="14097"/>
                  </a:lnTo>
                  <a:cubicBezTo>
                    <a:pt x="11557" y="16002"/>
                    <a:pt x="12065" y="17399"/>
                    <a:pt x="13843" y="20066"/>
                  </a:cubicBezTo>
                  <a:lnTo>
                    <a:pt x="9271" y="22987"/>
                  </a:lnTo>
                  <a:lnTo>
                    <a:pt x="13081" y="19177"/>
                  </a:lnTo>
                  <a:cubicBezTo>
                    <a:pt x="15367" y="21463"/>
                    <a:pt x="17018" y="22479"/>
                    <a:pt x="18415" y="23241"/>
                  </a:cubicBezTo>
                  <a:lnTo>
                    <a:pt x="16002" y="28067"/>
                  </a:lnTo>
                  <a:lnTo>
                    <a:pt x="17526" y="22860"/>
                  </a:lnTo>
                  <a:cubicBezTo>
                    <a:pt x="21209" y="24003"/>
                    <a:pt x="23241" y="24130"/>
                    <a:pt x="25273" y="24257"/>
                  </a:cubicBezTo>
                  <a:cubicBezTo>
                    <a:pt x="28321" y="24384"/>
                    <a:pt x="30607" y="26797"/>
                    <a:pt x="30607" y="29845"/>
                  </a:cubicBezTo>
                  <a:cubicBezTo>
                    <a:pt x="30607" y="32893"/>
                    <a:pt x="28067" y="35179"/>
                    <a:pt x="25019" y="35179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181859" y="193929"/>
              <a:ext cx="37597" cy="29977"/>
            </a:xfrm>
            <a:custGeom>
              <a:avLst/>
              <a:gdLst/>
              <a:ahLst/>
              <a:cxnLst/>
              <a:rect r="r" b="b" t="t" l="l"/>
              <a:pathLst>
                <a:path h="29977" w="37597">
                  <a:moveTo>
                    <a:pt x="5" y="24130"/>
                  </a:moveTo>
                  <a:cubicBezTo>
                    <a:pt x="386" y="19050"/>
                    <a:pt x="1529" y="14351"/>
                    <a:pt x="4069" y="10160"/>
                  </a:cubicBezTo>
                  <a:cubicBezTo>
                    <a:pt x="4196" y="9906"/>
                    <a:pt x="4450" y="9525"/>
                    <a:pt x="4704" y="9271"/>
                  </a:cubicBezTo>
                  <a:cubicBezTo>
                    <a:pt x="6482" y="7239"/>
                    <a:pt x="9149" y="5080"/>
                    <a:pt x="13086" y="2794"/>
                  </a:cubicBezTo>
                  <a:cubicBezTo>
                    <a:pt x="13340" y="2667"/>
                    <a:pt x="13721" y="2413"/>
                    <a:pt x="14102" y="2286"/>
                  </a:cubicBezTo>
                  <a:cubicBezTo>
                    <a:pt x="18928" y="635"/>
                    <a:pt x="24770" y="0"/>
                    <a:pt x="32136" y="0"/>
                  </a:cubicBezTo>
                  <a:cubicBezTo>
                    <a:pt x="35184" y="0"/>
                    <a:pt x="37597" y="2413"/>
                    <a:pt x="37597" y="5334"/>
                  </a:cubicBezTo>
                  <a:cubicBezTo>
                    <a:pt x="37597" y="8255"/>
                    <a:pt x="35184" y="10795"/>
                    <a:pt x="32263" y="10795"/>
                  </a:cubicBezTo>
                  <a:cubicBezTo>
                    <a:pt x="25278" y="10795"/>
                    <a:pt x="20833" y="11430"/>
                    <a:pt x="17658" y="12446"/>
                  </a:cubicBezTo>
                  <a:lnTo>
                    <a:pt x="15880" y="7366"/>
                  </a:lnTo>
                  <a:lnTo>
                    <a:pt x="18547" y="12065"/>
                  </a:lnTo>
                  <a:cubicBezTo>
                    <a:pt x="15372" y="13970"/>
                    <a:pt x="13721" y="15367"/>
                    <a:pt x="12832" y="16383"/>
                  </a:cubicBezTo>
                  <a:lnTo>
                    <a:pt x="8768" y="12827"/>
                  </a:lnTo>
                  <a:lnTo>
                    <a:pt x="13467" y="15621"/>
                  </a:lnTo>
                  <a:cubicBezTo>
                    <a:pt x="11943" y="18288"/>
                    <a:pt x="11054" y="21209"/>
                    <a:pt x="10800" y="24892"/>
                  </a:cubicBezTo>
                  <a:cubicBezTo>
                    <a:pt x="10546" y="27813"/>
                    <a:pt x="8006" y="30099"/>
                    <a:pt x="5085" y="29972"/>
                  </a:cubicBezTo>
                  <a:cubicBezTo>
                    <a:pt x="2164" y="29845"/>
                    <a:pt x="-122" y="27178"/>
                    <a:pt x="5" y="24257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28" id="28"/>
            <p:cNvSpPr/>
            <p:nvPr/>
          </p:nvSpPr>
          <p:spPr>
            <a:xfrm flipH="false" flipV="false" rot="0">
              <a:off x="341498" y="193924"/>
              <a:ext cx="30436" cy="27642"/>
            </a:xfrm>
            <a:custGeom>
              <a:avLst/>
              <a:gdLst/>
              <a:ahLst/>
              <a:cxnLst/>
              <a:rect r="r" b="b" t="t" l="l"/>
              <a:pathLst>
                <a:path h="27642" w="30436">
                  <a:moveTo>
                    <a:pt x="5466" y="5"/>
                  </a:moveTo>
                  <a:cubicBezTo>
                    <a:pt x="9530" y="132"/>
                    <a:pt x="13467" y="894"/>
                    <a:pt x="17658" y="2672"/>
                  </a:cubicBezTo>
                  <a:cubicBezTo>
                    <a:pt x="18039" y="2799"/>
                    <a:pt x="18293" y="2926"/>
                    <a:pt x="18674" y="3180"/>
                  </a:cubicBezTo>
                  <a:cubicBezTo>
                    <a:pt x="22230" y="5593"/>
                    <a:pt x="25532" y="9022"/>
                    <a:pt x="27818" y="12705"/>
                  </a:cubicBezTo>
                  <a:cubicBezTo>
                    <a:pt x="27945" y="12959"/>
                    <a:pt x="28199" y="13340"/>
                    <a:pt x="28326" y="13594"/>
                  </a:cubicBezTo>
                  <a:cubicBezTo>
                    <a:pt x="29215" y="16007"/>
                    <a:pt x="29977" y="18674"/>
                    <a:pt x="30358" y="21341"/>
                  </a:cubicBezTo>
                  <a:cubicBezTo>
                    <a:pt x="30866" y="24262"/>
                    <a:pt x="28834" y="27056"/>
                    <a:pt x="25913" y="27564"/>
                  </a:cubicBezTo>
                  <a:cubicBezTo>
                    <a:pt x="22992" y="28072"/>
                    <a:pt x="20198" y="26040"/>
                    <a:pt x="19690" y="23119"/>
                  </a:cubicBezTo>
                  <a:cubicBezTo>
                    <a:pt x="19309" y="21087"/>
                    <a:pt x="18801" y="19182"/>
                    <a:pt x="18166" y="17531"/>
                  </a:cubicBezTo>
                  <a:lnTo>
                    <a:pt x="23246" y="15626"/>
                  </a:lnTo>
                  <a:lnTo>
                    <a:pt x="18674" y="18420"/>
                  </a:lnTo>
                  <a:cubicBezTo>
                    <a:pt x="17150" y="16007"/>
                    <a:pt x="14864" y="13721"/>
                    <a:pt x="12705" y="12197"/>
                  </a:cubicBezTo>
                  <a:lnTo>
                    <a:pt x="15753" y="7752"/>
                  </a:lnTo>
                  <a:lnTo>
                    <a:pt x="13721" y="12705"/>
                  </a:lnTo>
                  <a:cubicBezTo>
                    <a:pt x="10673" y="11435"/>
                    <a:pt x="8133" y="10927"/>
                    <a:pt x="5212" y="10800"/>
                  </a:cubicBezTo>
                  <a:cubicBezTo>
                    <a:pt x="2291" y="10673"/>
                    <a:pt x="-122" y="8133"/>
                    <a:pt x="5" y="5212"/>
                  </a:cubicBezTo>
                  <a:cubicBezTo>
                    <a:pt x="132" y="2291"/>
                    <a:pt x="2672" y="-122"/>
                    <a:pt x="5593" y="5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361061" y="229997"/>
              <a:ext cx="10922" cy="15621"/>
            </a:xfrm>
            <a:custGeom>
              <a:avLst/>
              <a:gdLst/>
              <a:ahLst/>
              <a:cxnLst/>
              <a:rect r="r" b="b" t="t" l="l"/>
              <a:pathLst>
                <a:path h="15621" w="10922">
                  <a:moveTo>
                    <a:pt x="10922" y="5461"/>
                  </a:moveTo>
                  <a:lnTo>
                    <a:pt x="10922" y="10160"/>
                  </a:lnTo>
                  <a:cubicBezTo>
                    <a:pt x="10922" y="13208"/>
                    <a:pt x="8509" y="15621"/>
                    <a:pt x="5461" y="15621"/>
                  </a:cubicBezTo>
                  <a:cubicBezTo>
                    <a:pt x="2413" y="15621"/>
                    <a:pt x="0" y="13208"/>
                    <a:pt x="0" y="10160"/>
                  </a:cubicBezTo>
                  <a:lnTo>
                    <a:pt x="0" y="5461"/>
                  </a:lnTo>
                  <a:cubicBezTo>
                    <a:pt x="0" y="2413"/>
                    <a:pt x="2413" y="0"/>
                    <a:pt x="5461" y="0"/>
                  </a:cubicBezTo>
                  <a:cubicBezTo>
                    <a:pt x="8509" y="0"/>
                    <a:pt x="10922" y="2413"/>
                    <a:pt x="10922" y="5461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30" id="30"/>
            <p:cNvSpPr/>
            <p:nvPr/>
          </p:nvSpPr>
          <p:spPr>
            <a:xfrm flipH="false" flipV="false" rot="0">
              <a:off x="361061" y="318770"/>
              <a:ext cx="10922" cy="85852"/>
            </a:xfrm>
            <a:custGeom>
              <a:avLst/>
              <a:gdLst/>
              <a:ahLst/>
              <a:cxnLst/>
              <a:rect r="r" b="b" t="t" l="l"/>
              <a:pathLst>
                <a:path h="85852" w="10922">
                  <a:moveTo>
                    <a:pt x="10922" y="5461"/>
                  </a:moveTo>
                  <a:lnTo>
                    <a:pt x="10922" y="80391"/>
                  </a:lnTo>
                  <a:cubicBezTo>
                    <a:pt x="10922" y="83439"/>
                    <a:pt x="8509" y="85852"/>
                    <a:pt x="5461" y="85852"/>
                  </a:cubicBezTo>
                  <a:cubicBezTo>
                    <a:pt x="2413" y="85852"/>
                    <a:pt x="0" y="83439"/>
                    <a:pt x="0" y="80391"/>
                  </a:cubicBezTo>
                  <a:lnTo>
                    <a:pt x="0" y="5461"/>
                  </a:lnTo>
                  <a:cubicBezTo>
                    <a:pt x="0" y="2413"/>
                    <a:pt x="2413" y="0"/>
                    <a:pt x="5461" y="0"/>
                  </a:cubicBezTo>
                  <a:cubicBezTo>
                    <a:pt x="8509" y="0"/>
                    <a:pt x="10922" y="2413"/>
                    <a:pt x="10922" y="5461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31" id="31"/>
            <p:cNvSpPr/>
            <p:nvPr/>
          </p:nvSpPr>
          <p:spPr>
            <a:xfrm flipH="false" flipV="false" rot="0">
              <a:off x="296243" y="313944"/>
              <a:ext cx="37942" cy="37973"/>
            </a:xfrm>
            <a:custGeom>
              <a:avLst/>
              <a:gdLst/>
              <a:ahLst/>
              <a:cxnLst/>
              <a:rect r="r" b="b" t="t" l="l"/>
              <a:pathLst>
                <a:path h="37973" w="37942">
                  <a:moveTo>
                    <a:pt x="28750" y="36449"/>
                  </a:moveTo>
                  <a:lnTo>
                    <a:pt x="1572" y="9144"/>
                  </a:lnTo>
                  <a:cubicBezTo>
                    <a:pt x="-587" y="6985"/>
                    <a:pt x="-460" y="3556"/>
                    <a:pt x="1572" y="1524"/>
                  </a:cubicBezTo>
                  <a:cubicBezTo>
                    <a:pt x="3604" y="-508"/>
                    <a:pt x="7160" y="-508"/>
                    <a:pt x="9192" y="1524"/>
                  </a:cubicBezTo>
                  <a:lnTo>
                    <a:pt x="36370" y="28829"/>
                  </a:lnTo>
                  <a:cubicBezTo>
                    <a:pt x="38529" y="30988"/>
                    <a:pt x="38402" y="34417"/>
                    <a:pt x="36370" y="36449"/>
                  </a:cubicBezTo>
                  <a:cubicBezTo>
                    <a:pt x="34338" y="38481"/>
                    <a:pt x="30782" y="38481"/>
                    <a:pt x="28750" y="36449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32" id="32"/>
            <p:cNvSpPr/>
            <p:nvPr/>
          </p:nvSpPr>
          <p:spPr>
            <a:xfrm flipH="false" flipV="false" rot="0">
              <a:off x="274897" y="341136"/>
              <a:ext cx="59298" cy="32610"/>
            </a:xfrm>
            <a:custGeom>
              <a:avLst/>
              <a:gdLst/>
              <a:ahLst/>
              <a:cxnLst/>
              <a:rect r="r" b="b" t="t" l="l"/>
              <a:pathLst>
                <a:path h="32610" w="59298">
                  <a:moveTo>
                    <a:pt x="56065" y="10400"/>
                  </a:moveTo>
                  <a:lnTo>
                    <a:pt x="7551" y="32117"/>
                  </a:lnTo>
                  <a:cubicBezTo>
                    <a:pt x="4884" y="33387"/>
                    <a:pt x="1582" y="32117"/>
                    <a:pt x="439" y="29323"/>
                  </a:cubicBezTo>
                  <a:cubicBezTo>
                    <a:pt x="-704" y="26529"/>
                    <a:pt x="439" y="23354"/>
                    <a:pt x="3233" y="22211"/>
                  </a:cubicBezTo>
                  <a:lnTo>
                    <a:pt x="51747" y="494"/>
                  </a:lnTo>
                  <a:cubicBezTo>
                    <a:pt x="54414" y="-776"/>
                    <a:pt x="57716" y="494"/>
                    <a:pt x="58859" y="3288"/>
                  </a:cubicBezTo>
                  <a:cubicBezTo>
                    <a:pt x="60002" y="6082"/>
                    <a:pt x="58859" y="9257"/>
                    <a:pt x="56065" y="10400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33" id="33"/>
            <p:cNvSpPr/>
            <p:nvPr/>
          </p:nvSpPr>
          <p:spPr>
            <a:xfrm flipH="false" flipV="false" rot="0">
              <a:off x="274788" y="313886"/>
              <a:ext cx="32210" cy="59806"/>
            </a:xfrm>
            <a:custGeom>
              <a:avLst/>
              <a:gdLst/>
              <a:ahLst/>
              <a:cxnLst/>
              <a:rect r="r" b="b" t="t" l="l"/>
              <a:pathLst>
                <a:path h="59806" w="32210">
                  <a:moveTo>
                    <a:pt x="31790" y="7551"/>
                  </a:moveTo>
                  <a:lnTo>
                    <a:pt x="10327" y="56573"/>
                  </a:lnTo>
                  <a:cubicBezTo>
                    <a:pt x="9184" y="59367"/>
                    <a:pt x="5882" y="60510"/>
                    <a:pt x="3215" y="59367"/>
                  </a:cubicBezTo>
                  <a:cubicBezTo>
                    <a:pt x="548" y="58224"/>
                    <a:pt x="-722" y="54922"/>
                    <a:pt x="421" y="52255"/>
                  </a:cubicBezTo>
                  <a:lnTo>
                    <a:pt x="21884" y="3233"/>
                  </a:lnTo>
                  <a:cubicBezTo>
                    <a:pt x="23027" y="439"/>
                    <a:pt x="26329" y="-704"/>
                    <a:pt x="28996" y="439"/>
                  </a:cubicBezTo>
                  <a:cubicBezTo>
                    <a:pt x="31663" y="1582"/>
                    <a:pt x="32933" y="4884"/>
                    <a:pt x="31790" y="7551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34" id="34"/>
            <p:cNvSpPr/>
            <p:nvPr/>
          </p:nvSpPr>
          <p:spPr>
            <a:xfrm flipH="false" flipV="false" rot="0">
              <a:off x="383492" y="226568"/>
              <a:ext cx="37815" cy="38100"/>
            </a:xfrm>
            <a:custGeom>
              <a:avLst/>
              <a:gdLst/>
              <a:ahLst/>
              <a:cxnLst/>
              <a:rect r="r" b="b" t="t" l="l"/>
              <a:pathLst>
                <a:path h="38100" w="37815">
                  <a:moveTo>
                    <a:pt x="28623" y="36576"/>
                  </a:moveTo>
                  <a:lnTo>
                    <a:pt x="1572" y="9144"/>
                  </a:lnTo>
                  <a:cubicBezTo>
                    <a:pt x="-587" y="6985"/>
                    <a:pt x="-460" y="3556"/>
                    <a:pt x="1572" y="1524"/>
                  </a:cubicBezTo>
                  <a:cubicBezTo>
                    <a:pt x="3604" y="-508"/>
                    <a:pt x="7160" y="-508"/>
                    <a:pt x="9192" y="1524"/>
                  </a:cubicBezTo>
                  <a:lnTo>
                    <a:pt x="36243" y="28956"/>
                  </a:lnTo>
                  <a:cubicBezTo>
                    <a:pt x="38402" y="31115"/>
                    <a:pt x="38275" y="34544"/>
                    <a:pt x="36243" y="36576"/>
                  </a:cubicBezTo>
                  <a:cubicBezTo>
                    <a:pt x="34211" y="38608"/>
                    <a:pt x="30655" y="38608"/>
                    <a:pt x="28623" y="36576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35" id="35"/>
            <p:cNvSpPr/>
            <p:nvPr/>
          </p:nvSpPr>
          <p:spPr>
            <a:xfrm flipH="false" flipV="false" rot="0">
              <a:off x="201549" y="414020"/>
              <a:ext cx="146177" cy="10922"/>
            </a:xfrm>
            <a:custGeom>
              <a:avLst/>
              <a:gdLst/>
              <a:ahLst/>
              <a:cxnLst/>
              <a:rect r="r" b="b" t="t" l="l"/>
              <a:pathLst>
                <a:path h="10922" w="146177">
                  <a:moveTo>
                    <a:pt x="140716" y="10922"/>
                  </a:moveTo>
                  <a:lnTo>
                    <a:pt x="5461" y="10922"/>
                  </a:lnTo>
                  <a:cubicBezTo>
                    <a:pt x="2413" y="10922"/>
                    <a:pt x="0" y="8509"/>
                    <a:pt x="0" y="5461"/>
                  </a:cubicBezTo>
                  <a:cubicBezTo>
                    <a:pt x="0" y="2413"/>
                    <a:pt x="2413" y="0"/>
                    <a:pt x="5461" y="0"/>
                  </a:cubicBezTo>
                  <a:lnTo>
                    <a:pt x="140716" y="0"/>
                  </a:lnTo>
                  <a:cubicBezTo>
                    <a:pt x="143764" y="0"/>
                    <a:pt x="146177" y="2413"/>
                    <a:pt x="146177" y="5461"/>
                  </a:cubicBezTo>
                  <a:cubicBezTo>
                    <a:pt x="146177" y="8509"/>
                    <a:pt x="143764" y="10922"/>
                    <a:pt x="140716" y="10922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36" id="36"/>
            <p:cNvSpPr/>
            <p:nvPr/>
          </p:nvSpPr>
          <p:spPr>
            <a:xfrm flipH="false" flipV="false" rot="0">
              <a:off x="326977" y="243110"/>
              <a:ext cx="104998" cy="105346"/>
            </a:xfrm>
            <a:custGeom>
              <a:avLst/>
              <a:gdLst/>
              <a:ahLst/>
              <a:cxnLst/>
              <a:rect r="r" b="b" t="t" l="l"/>
              <a:pathLst>
                <a:path h="105346" w="104998">
                  <a:moveTo>
                    <a:pt x="103426" y="9239"/>
                  </a:moveTo>
                  <a:lnTo>
                    <a:pt x="9192" y="103727"/>
                  </a:lnTo>
                  <a:cubicBezTo>
                    <a:pt x="7033" y="105886"/>
                    <a:pt x="3604" y="105886"/>
                    <a:pt x="1572" y="103727"/>
                  </a:cubicBezTo>
                  <a:cubicBezTo>
                    <a:pt x="-460" y="101568"/>
                    <a:pt x="-587" y="98139"/>
                    <a:pt x="1572" y="96107"/>
                  </a:cubicBezTo>
                  <a:lnTo>
                    <a:pt x="95806" y="1619"/>
                  </a:lnTo>
                  <a:cubicBezTo>
                    <a:pt x="97965" y="-540"/>
                    <a:pt x="101394" y="-540"/>
                    <a:pt x="103426" y="1619"/>
                  </a:cubicBezTo>
                  <a:cubicBezTo>
                    <a:pt x="105458" y="3778"/>
                    <a:pt x="105585" y="7207"/>
                    <a:pt x="103426" y="9239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37" id="37"/>
            <p:cNvSpPr/>
            <p:nvPr/>
          </p:nvSpPr>
          <p:spPr>
            <a:xfrm flipH="false" flipV="false" rot="0">
              <a:off x="181864" y="212979"/>
              <a:ext cx="10922" cy="187833"/>
            </a:xfrm>
            <a:custGeom>
              <a:avLst/>
              <a:gdLst/>
              <a:ahLst/>
              <a:cxnLst/>
              <a:rect r="r" b="b" t="t" l="l"/>
              <a:pathLst>
                <a:path h="187833" w="10922">
                  <a:moveTo>
                    <a:pt x="0" y="182372"/>
                  </a:moveTo>
                  <a:lnTo>
                    <a:pt x="0" y="5461"/>
                  </a:lnTo>
                  <a:cubicBezTo>
                    <a:pt x="0" y="2413"/>
                    <a:pt x="2413" y="0"/>
                    <a:pt x="5461" y="0"/>
                  </a:cubicBezTo>
                  <a:cubicBezTo>
                    <a:pt x="8509" y="0"/>
                    <a:pt x="10922" y="2413"/>
                    <a:pt x="10922" y="5461"/>
                  </a:cubicBezTo>
                  <a:lnTo>
                    <a:pt x="10922" y="182372"/>
                  </a:lnTo>
                  <a:cubicBezTo>
                    <a:pt x="10922" y="185420"/>
                    <a:pt x="8509" y="187833"/>
                    <a:pt x="5461" y="187833"/>
                  </a:cubicBezTo>
                  <a:cubicBezTo>
                    <a:pt x="2413" y="187833"/>
                    <a:pt x="0" y="185420"/>
                    <a:pt x="0" y="182372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38" id="38"/>
            <p:cNvSpPr/>
            <p:nvPr/>
          </p:nvSpPr>
          <p:spPr>
            <a:xfrm flipH="false" flipV="false" rot="0">
              <a:off x="298402" y="231680"/>
              <a:ext cx="90520" cy="90741"/>
            </a:xfrm>
            <a:custGeom>
              <a:avLst/>
              <a:gdLst/>
              <a:ahLst/>
              <a:cxnLst/>
              <a:rect r="r" b="b" t="t" l="l"/>
              <a:pathLst>
                <a:path h="90741" w="90520">
                  <a:moveTo>
                    <a:pt x="88948" y="9239"/>
                  </a:moveTo>
                  <a:lnTo>
                    <a:pt x="9192" y="89122"/>
                  </a:lnTo>
                  <a:cubicBezTo>
                    <a:pt x="7033" y="91281"/>
                    <a:pt x="3604" y="91281"/>
                    <a:pt x="1572" y="89122"/>
                  </a:cubicBezTo>
                  <a:cubicBezTo>
                    <a:pt x="-460" y="86963"/>
                    <a:pt x="-587" y="83534"/>
                    <a:pt x="1572" y="81502"/>
                  </a:cubicBezTo>
                  <a:lnTo>
                    <a:pt x="81328" y="1619"/>
                  </a:lnTo>
                  <a:cubicBezTo>
                    <a:pt x="83487" y="-540"/>
                    <a:pt x="86916" y="-540"/>
                    <a:pt x="88948" y="1619"/>
                  </a:cubicBezTo>
                  <a:cubicBezTo>
                    <a:pt x="90980" y="3778"/>
                    <a:pt x="91107" y="7207"/>
                    <a:pt x="88948" y="9239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39" id="39"/>
            <p:cNvSpPr/>
            <p:nvPr/>
          </p:nvSpPr>
          <p:spPr>
            <a:xfrm flipH="false" flipV="false" rot="0">
              <a:off x="208534" y="193802"/>
              <a:ext cx="143637" cy="11049"/>
            </a:xfrm>
            <a:custGeom>
              <a:avLst/>
              <a:gdLst/>
              <a:ahLst/>
              <a:cxnLst/>
              <a:rect r="r" b="b" t="t" l="l"/>
              <a:pathLst>
                <a:path h="11049" w="143637">
                  <a:moveTo>
                    <a:pt x="5461" y="127"/>
                  </a:moveTo>
                  <a:lnTo>
                    <a:pt x="138176" y="0"/>
                  </a:lnTo>
                  <a:cubicBezTo>
                    <a:pt x="141224" y="0"/>
                    <a:pt x="143637" y="2413"/>
                    <a:pt x="143637" y="5461"/>
                  </a:cubicBezTo>
                  <a:cubicBezTo>
                    <a:pt x="143637" y="8509"/>
                    <a:pt x="141224" y="10922"/>
                    <a:pt x="138176" y="10922"/>
                  </a:cubicBezTo>
                  <a:lnTo>
                    <a:pt x="5461" y="11049"/>
                  </a:lnTo>
                  <a:cubicBezTo>
                    <a:pt x="2413" y="11049"/>
                    <a:pt x="0" y="8636"/>
                    <a:pt x="0" y="5588"/>
                  </a:cubicBezTo>
                  <a:cubicBezTo>
                    <a:pt x="0" y="2540"/>
                    <a:pt x="2413" y="127"/>
                    <a:pt x="5461" y="127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40" id="40"/>
            <p:cNvSpPr/>
            <p:nvPr/>
          </p:nvSpPr>
          <p:spPr>
            <a:xfrm flipH="false" flipV="false" rot="0">
              <a:off x="361188" y="210820"/>
              <a:ext cx="10795" cy="30099"/>
            </a:xfrm>
            <a:custGeom>
              <a:avLst/>
              <a:gdLst/>
              <a:ahLst/>
              <a:cxnLst/>
              <a:rect r="r" b="b" t="t" l="l"/>
              <a:pathLst>
                <a:path h="30099" w="10795">
                  <a:moveTo>
                    <a:pt x="10795" y="5334"/>
                  </a:moveTo>
                  <a:lnTo>
                    <a:pt x="10795" y="24638"/>
                  </a:lnTo>
                  <a:cubicBezTo>
                    <a:pt x="10795" y="27686"/>
                    <a:pt x="8382" y="30099"/>
                    <a:pt x="5461" y="30099"/>
                  </a:cubicBezTo>
                  <a:cubicBezTo>
                    <a:pt x="2540" y="30099"/>
                    <a:pt x="0" y="27686"/>
                    <a:pt x="0" y="24765"/>
                  </a:cubicBezTo>
                  <a:lnTo>
                    <a:pt x="0" y="5461"/>
                  </a:lnTo>
                  <a:cubicBezTo>
                    <a:pt x="0" y="2413"/>
                    <a:pt x="2413" y="0"/>
                    <a:pt x="5334" y="0"/>
                  </a:cubicBezTo>
                  <a:cubicBezTo>
                    <a:pt x="8255" y="0"/>
                    <a:pt x="10795" y="2413"/>
                    <a:pt x="10795" y="5334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</p:grpSp>
      <p:grpSp>
        <p:nvGrpSpPr>
          <p:cNvPr name="Group 41" id="41"/>
          <p:cNvGrpSpPr/>
          <p:nvPr/>
        </p:nvGrpSpPr>
        <p:grpSpPr>
          <a:xfrm rot="0">
            <a:off x="8490321" y="6188425"/>
            <a:ext cx="920864" cy="1450483"/>
            <a:chOff x="0" y="0"/>
            <a:chExt cx="612775" cy="965200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230124" y="173228"/>
              <a:ext cx="152019" cy="723519"/>
            </a:xfrm>
            <a:custGeom>
              <a:avLst/>
              <a:gdLst/>
              <a:ahLst/>
              <a:cxnLst/>
              <a:rect r="r" b="b" t="t" l="l"/>
              <a:pathLst>
                <a:path h="723519" w="152019">
                  <a:moveTo>
                    <a:pt x="0" y="671449"/>
                  </a:moveTo>
                  <a:lnTo>
                    <a:pt x="0" y="52070"/>
                  </a:lnTo>
                  <a:cubicBezTo>
                    <a:pt x="0" y="48641"/>
                    <a:pt x="381" y="45212"/>
                    <a:pt x="1016" y="41910"/>
                  </a:cubicBezTo>
                  <a:cubicBezTo>
                    <a:pt x="1651" y="38608"/>
                    <a:pt x="2667" y="35306"/>
                    <a:pt x="3937" y="32131"/>
                  </a:cubicBezTo>
                  <a:cubicBezTo>
                    <a:pt x="5207" y="28956"/>
                    <a:pt x="6858" y="25908"/>
                    <a:pt x="8763" y="23114"/>
                  </a:cubicBezTo>
                  <a:cubicBezTo>
                    <a:pt x="10668" y="20320"/>
                    <a:pt x="12827" y="17653"/>
                    <a:pt x="15240" y="15240"/>
                  </a:cubicBezTo>
                  <a:cubicBezTo>
                    <a:pt x="17653" y="12827"/>
                    <a:pt x="20320" y="10668"/>
                    <a:pt x="23114" y="8763"/>
                  </a:cubicBezTo>
                  <a:cubicBezTo>
                    <a:pt x="25908" y="6858"/>
                    <a:pt x="28956" y="5207"/>
                    <a:pt x="32131" y="3937"/>
                  </a:cubicBezTo>
                  <a:cubicBezTo>
                    <a:pt x="35306" y="2667"/>
                    <a:pt x="38608" y="1651"/>
                    <a:pt x="41910" y="1016"/>
                  </a:cubicBezTo>
                  <a:cubicBezTo>
                    <a:pt x="45212" y="381"/>
                    <a:pt x="48641" y="0"/>
                    <a:pt x="52070" y="0"/>
                  </a:cubicBezTo>
                  <a:lnTo>
                    <a:pt x="99949" y="0"/>
                  </a:lnTo>
                  <a:cubicBezTo>
                    <a:pt x="103378" y="0"/>
                    <a:pt x="106807" y="381"/>
                    <a:pt x="110109" y="1016"/>
                  </a:cubicBezTo>
                  <a:cubicBezTo>
                    <a:pt x="113411" y="1651"/>
                    <a:pt x="116713" y="2667"/>
                    <a:pt x="119888" y="3937"/>
                  </a:cubicBezTo>
                  <a:cubicBezTo>
                    <a:pt x="123063" y="5207"/>
                    <a:pt x="126111" y="6858"/>
                    <a:pt x="128905" y="8763"/>
                  </a:cubicBezTo>
                  <a:cubicBezTo>
                    <a:pt x="131699" y="10668"/>
                    <a:pt x="134366" y="12827"/>
                    <a:pt x="136779" y="15240"/>
                  </a:cubicBezTo>
                  <a:cubicBezTo>
                    <a:pt x="139192" y="17653"/>
                    <a:pt x="141351" y="20320"/>
                    <a:pt x="143256" y="23114"/>
                  </a:cubicBezTo>
                  <a:cubicBezTo>
                    <a:pt x="145161" y="25908"/>
                    <a:pt x="146812" y="28956"/>
                    <a:pt x="148082" y="32131"/>
                  </a:cubicBezTo>
                  <a:cubicBezTo>
                    <a:pt x="149352" y="35306"/>
                    <a:pt x="150368" y="38608"/>
                    <a:pt x="151003" y="41910"/>
                  </a:cubicBezTo>
                  <a:cubicBezTo>
                    <a:pt x="151638" y="45212"/>
                    <a:pt x="152019" y="48641"/>
                    <a:pt x="152019" y="52070"/>
                  </a:cubicBezTo>
                  <a:lnTo>
                    <a:pt x="152019" y="671449"/>
                  </a:lnTo>
                  <a:cubicBezTo>
                    <a:pt x="152019" y="674878"/>
                    <a:pt x="151638" y="678307"/>
                    <a:pt x="151003" y="681609"/>
                  </a:cubicBezTo>
                  <a:cubicBezTo>
                    <a:pt x="150368" y="684911"/>
                    <a:pt x="149352" y="688213"/>
                    <a:pt x="148082" y="691388"/>
                  </a:cubicBezTo>
                  <a:cubicBezTo>
                    <a:pt x="146812" y="694563"/>
                    <a:pt x="145161" y="697611"/>
                    <a:pt x="143256" y="700405"/>
                  </a:cubicBezTo>
                  <a:cubicBezTo>
                    <a:pt x="141351" y="703199"/>
                    <a:pt x="139192" y="705866"/>
                    <a:pt x="136779" y="708279"/>
                  </a:cubicBezTo>
                  <a:cubicBezTo>
                    <a:pt x="134366" y="710692"/>
                    <a:pt x="131699" y="712851"/>
                    <a:pt x="128905" y="714756"/>
                  </a:cubicBezTo>
                  <a:cubicBezTo>
                    <a:pt x="126111" y="716661"/>
                    <a:pt x="123063" y="718312"/>
                    <a:pt x="119888" y="719582"/>
                  </a:cubicBezTo>
                  <a:cubicBezTo>
                    <a:pt x="116713" y="720852"/>
                    <a:pt x="113411" y="721868"/>
                    <a:pt x="110109" y="722503"/>
                  </a:cubicBezTo>
                  <a:cubicBezTo>
                    <a:pt x="106807" y="723138"/>
                    <a:pt x="103378" y="723519"/>
                    <a:pt x="99949" y="723519"/>
                  </a:cubicBezTo>
                  <a:lnTo>
                    <a:pt x="52324" y="723519"/>
                  </a:lnTo>
                  <a:cubicBezTo>
                    <a:pt x="48895" y="723519"/>
                    <a:pt x="45466" y="723138"/>
                    <a:pt x="42164" y="722503"/>
                  </a:cubicBezTo>
                  <a:cubicBezTo>
                    <a:pt x="38862" y="721868"/>
                    <a:pt x="35560" y="720852"/>
                    <a:pt x="32385" y="719582"/>
                  </a:cubicBezTo>
                  <a:cubicBezTo>
                    <a:pt x="29210" y="718312"/>
                    <a:pt x="26162" y="716661"/>
                    <a:pt x="23368" y="714756"/>
                  </a:cubicBezTo>
                  <a:cubicBezTo>
                    <a:pt x="20574" y="712851"/>
                    <a:pt x="17907" y="710692"/>
                    <a:pt x="15494" y="708279"/>
                  </a:cubicBezTo>
                  <a:cubicBezTo>
                    <a:pt x="13081" y="705866"/>
                    <a:pt x="10922" y="703199"/>
                    <a:pt x="9017" y="700405"/>
                  </a:cubicBezTo>
                  <a:cubicBezTo>
                    <a:pt x="7112" y="697611"/>
                    <a:pt x="5461" y="694563"/>
                    <a:pt x="4191" y="691388"/>
                  </a:cubicBezTo>
                  <a:cubicBezTo>
                    <a:pt x="2921" y="688213"/>
                    <a:pt x="1905" y="684911"/>
                    <a:pt x="1270" y="681609"/>
                  </a:cubicBezTo>
                  <a:cubicBezTo>
                    <a:pt x="635" y="678307"/>
                    <a:pt x="254" y="674878"/>
                    <a:pt x="254" y="671449"/>
                  </a:cubicBezTo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43" id="43"/>
            <p:cNvSpPr/>
            <p:nvPr/>
          </p:nvSpPr>
          <p:spPr>
            <a:xfrm flipH="false" flipV="false" rot="0">
              <a:off x="225425" y="168275"/>
              <a:ext cx="161925" cy="733552"/>
            </a:xfrm>
            <a:custGeom>
              <a:avLst/>
              <a:gdLst/>
              <a:ahLst/>
              <a:cxnLst/>
              <a:rect r="r" b="b" t="t" l="l"/>
              <a:pathLst>
                <a:path h="733552" w="161925">
                  <a:moveTo>
                    <a:pt x="0" y="676402"/>
                  </a:moveTo>
                  <a:lnTo>
                    <a:pt x="0" y="57023"/>
                  </a:lnTo>
                  <a:lnTo>
                    <a:pt x="4826" y="57023"/>
                  </a:lnTo>
                  <a:lnTo>
                    <a:pt x="0" y="57023"/>
                  </a:lnTo>
                  <a:cubicBezTo>
                    <a:pt x="0" y="53340"/>
                    <a:pt x="381" y="49530"/>
                    <a:pt x="1143" y="45847"/>
                  </a:cubicBezTo>
                  <a:lnTo>
                    <a:pt x="5842" y="46736"/>
                  </a:lnTo>
                  <a:lnTo>
                    <a:pt x="1143" y="45847"/>
                  </a:lnTo>
                  <a:cubicBezTo>
                    <a:pt x="1905" y="42164"/>
                    <a:pt x="2921" y="38608"/>
                    <a:pt x="4445" y="35179"/>
                  </a:cubicBezTo>
                  <a:lnTo>
                    <a:pt x="8890" y="36957"/>
                  </a:lnTo>
                  <a:lnTo>
                    <a:pt x="4445" y="35179"/>
                  </a:lnTo>
                  <a:cubicBezTo>
                    <a:pt x="5842" y="31750"/>
                    <a:pt x="7620" y="28448"/>
                    <a:pt x="9652" y="25273"/>
                  </a:cubicBezTo>
                  <a:cubicBezTo>
                    <a:pt x="11684" y="22225"/>
                    <a:pt x="14097" y="19304"/>
                    <a:pt x="16764" y="16637"/>
                  </a:cubicBezTo>
                  <a:cubicBezTo>
                    <a:pt x="19431" y="13970"/>
                    <a:pt x="22352" y="11684"/>
                    <a:pt x="25400" y="9525"/>
                  </a:cubicBezTo>
                  <a:cubicBezTo>
                    <a:pt x="28575" y="7493"/>
                    <a:pt x="31750" y="5715"/>
                    <a:pt x="35179" y="4318"/>
                  </a:cubicBezTo>
                  <a:cubicBezTo>
                    <a:pt x="38608" y="2921"/>
                    <a:pt x="42164" y="1778"/>
                    <a:pt x="45847" y="1143"/>
                  </a:cubicBezTo>
                  <a:lnTo>
                    <a:pt x="46736" y="5842"/>
                  </a:lnTo>
                  <a:lnTo>
                    <a:pt x="45847" y="1143"/>
                  </a:lnTo>
                  <a:cubicBezTo>
                    <a:pt x="49530" y="381"/>
                    <a:pt x="53213" y="0"/>
                    <a:pt x="57023" y="0"/>
                  </a:cubicBezTo>
                  <a:lnTo>
                    <a:pt x="57023" y="4826"/>
                  </a:lnTo>
                  <a:lnTo>
                    <a:pt x="57023" y="0"/>
                  </a:lnTo>
                  <a:lnTo>
                    <a:pt x="104902" y="0"/>
                  </a:lnTo>
                  <a:lnTo>
                    <a:pt x="104902" y="4826"/>
                  </a:lnTo>
                  <a:lnTo>
                    <a:pt x="104902" y="0"/>
                  </a:lnTo>
                  <a:cubicBezTo>
                    <a:pt x="108585" y="0"/>
                    <a:pt x="112395" y="381"/>
                    <a:pt x="116078" y="1143"/>
                  </a:cubicBezTo>
                  <a:lnTo>
                    <a:pt x="115189" y="5842"/>
                  </a:lnTo>
                  <a:lnTo>
                    <a:pt x="116078" y="1143"/>
                  </a:lnTo>
                  <a:cubicBezTo>
                    <a:pt x="119761" y="1905"/>
                    <a:pt x="123317" y="2921"/>
                    <a:pt x="126746" y="4318"/>
                  </a:cubicBezTo>
                  <a:cubicBezTo>
                    <a:pt x="130175" y="5715"/>
                    <a:pt x="133477" y="7493"/>
                    <a:pt x="136525" y="9525"/>
                  </a:cubicBezTo>
                  <a:cubicBezTo>
                    <a:pt x="139573" y="11557"/>
                    <a:pt x="142494" y="13970"/>
                    <a:pt x="145161" y="16637"/>
                  </a:cubicBezTo>
                  <a:cubicBezTo>
                    <a:pt x="147828" y="19304"/>
                    <a:pt x="150114" y="22225"/>
                    <a:pt x="152273" y="25273"/>
                  </a:cubicBezTo>
                  <a:cubicBezTo>
                    <a:pt x="154305" y="28448"/>
                    <a:pt x="156083" y="31623"/>
                    <a:pt x="157480" y="35179"/>
                  </a:cubicBezTo>
                  <a:lnTo>
                    <a:pt x="153035" y="36957"/>
                  </a:lnTo>
                  <a:lnTo>
                    <a:pt x="157480" y="35179"/>
                  </a:lnTo>
                  <a:cubicBezTo>
                    <a:pt x="158877" y="38608"/>
                    <a:pt x="160020" y="42164"/>
                    <a:pt x="160782" y="45847"/>
                  </a:cubicBezTo>
                  <a:cubicBezTo>
                    <a:pt x="161544" y="49530"/>
                    <a:pt x="161925" y="53213"/>
                    <a:pt x="161925" y="57023"/>
                  </a:cubicBezTo>
                  <a:lnTo>
                    <a:pt x="157099" y="57023"/>
                  </a:lnTo>
                  <a:lnTo>
                    <a:pt x="161925" y="57023"/>
                  </a:lnTo>
                  <a:lnTo>
                    <a:pt x="161925" y="676402"/>
                  </a:lnTo>
                  <a:lnTo>
                    <a:pt x="157099" y="676402"/>
                  </a:lnTo>
                  <a:lnTo>
                    <a:pt x="161925" y="676402"/>
                  </a:lnTo>
                  <a:cubicBezTo>
                    <a:pt x="161925" y="680212"/>
                    <a:pt x="161544" y="683895"/>
                    <a:pt x="160782" y="687578"/>
                  </a:cubicBezTo>
                  <a:cubicBezTo>
                    <a:pt x="160020" y="691261"/>
                    <a:pt x="159004" y="694817"/>
                    <a:pt x="157480" y="698246"/>
                  </a:cubicBezTo>
                  <a:lnTo>
                    <a:pt x="153035" y="696468"/>
                  </a:lnTo>
                  <a:lnTo>
                    <a:pt x="157480" y="698246"/>
                  </a:lnTo>
                  <a:cubicBezTo>
                    <a:pt x="156083" y="701675"/>
                    <a:pt x="154305" y="704977"/>
                    <a:pt x="152273" y="708152"/>
                  </a:cubicBezTo>
                  <a:cubicBezTo>
                    <a:pt x="150241" y="711200"/>
                    <a:pt x="147828" y="714121"/>
                    <a:pt x="145161" y="716788"/>
                  </a:cubicBezTo>
                  <a:cubicBezTo>
                    <a:pt x="142494" y="719455"/>
                    <a:pt x="139573" y="721741"/>
                    <a:pt x="136525" y="723900"/>
                  </a:cubicBezTo>
                  <a:cubicBezTo>
                    <a:pt x="133350" y="725932"/>
                    <a:pt x="130175" y="727710"/>
                    <a:pt x="126746" y="729107"/>
                  </a:cubicBezTo>
                  <a:cubicBezTo>
                    <a:pt x="123317" y="730504"/>
                    <a:pt x="119761" y="731647"/>
                    <a:pt x="116078" y="732409"/>
                  </a:cubicBezTo>
                  <a:lnTo>
                    <a:pt x="115189" y="727710"/>
                  </a:lnTo>
                  <a:lnTo>
                    <a:pt x="116078" y="732409"/>
                  </a:lnTo>
                  <a:cubicBezTo>
                    <a:pt x="112395" y="733171"/>
                    <a:pt x="108712" y="733552"/>
                    <a:pt x="104902" y="733552"/>
                  </a:cubicBezTo>
                  <a:lnTo>
                    <a:pt x="104902" y="728726"/>
                  </a:lnTo>
                  <a:lnTo>
                    <a:pt x="104902" y="733425"/>
                  </a:lnTo>
                  <a:lnTo>
                    <a:pt x="57023" y="733425"/>
                  </a:lnTo>
                  <a:lnTo>
                    <a:pt x="57023" y="728599"/>
                  </a:lnTo>
                  <a:lnTo>
                    <a:pt x="57023" y="733425"/>
                  </a:lnTo>
                  <a:cubicBezTo>
                    <a:pt x="53340" y="733425"/>
                    <a:pt x="49530" y="733044"/>
                    <a:pt x="45847" y="732282"/>
                  </a:cubicBezTo>
                  <a:lnTo>
                    <a:pt x="46736" y="727583"/>
                  </a:lnTo>
                  <a:lnTo>
                    <a:pt x="45847" y="732282"/>
                  </a:lnTo>
                  <a:cubicBezTo>
                    <a:pt x="42164" y="731520"/>
                    <a:pt x="38608" y="730504"/>
                    <a:pt x="35179" y="728980"/>
                  </a:cubicBezTo>
                  <a:cubicBezTo>
                    <a:pt x="31750" y="727583"/>
                    <a:pt x="28448" y="725805"/>
                    <a:pt x="25400" y="723773"/>
                  </a:cubicBezTo>
                  <a:cubicBezTo>
                    <a:pt x="22352" y="721741"/>
                    <a:pt x="19431" y="719328"/>
                    <a:pt x="16764" y="716661"/>
                  </a:cubicBezTo>
                  <a:cubicBezTo>
                    <a:pt x="14097" y="713994"/>
                    <a:pt x="11811" y="711073"/>
                    <a:pt x="9652" y="708025"/>
                  </a:cubicBezTo>
                  <a:cubicBezTo>
                    <a:pt x="7620" y="704977"/>
                    <a:pt x="5842" y="701675"/>
                    <a:pt x="4445" y="698119"/>
                  </a:cubicBezTo>
                  <a:lnTo>
                    <a:pt x="8890" y="696341"/>
                  </a:lnTo>
                  <a:lnTo>
                    <a:pt x="4445" y="698119"/>
                  </a:lnTo>
                  <a:cubicBezTo>
                    <a:pt x="3048" y="694690"/>
                    <a:pt x="1905" y="691134"/>
                    <a:pt x="1143" y="687451"/>
                  </a:cubicBezTo>
                  <a:lnTo>
                    <a:pt x="5842" y="686562"/>
                  </a:lnTo>
                  <a:lnTo>
                    <a:pt x="1143" y="687451"/>
                  </a:lnTo>
                  <a:cubicBezTo>
                    <a:pt x="381" y="683768"/>
                    <a:pt x="0" y="680085"/>
                    <a:pt x="0" y="676275"/>
                  </a:cubicBezTo>
                  <a:lnTo>
                    <a:pt x="4826" y="676275"/>
                  </a:lnTo>
                  <a:lnTo>
                    <a:pt x="0" y="676275"/>
                  </a:lnTo>
                  <a:moveTo>
                    <a:pt x="9525" y="676275"/>
                  </a:moveTo>
                  <a:cubicBezTo>
                    <a:pt x="9525" y="679450"/>
                    <a:pt x="9779" y="682498"/>
                    <a:pt x="10414" y="685546"/>
                  </a:cubicBezTo>
                  <a:cubicBezTo>
                    <a:pt x="11049" y="688594"/>
                    <a:pt x="11938" y="691515"/>
                    <a:pt x="13081" y="694436"/>
                  </a:cubicBezTo>
                  <a:cubicBezTo>
                    <a:pt x="14224" y="697357"/>
                    <a:pt x="15748" y="700024"/>
                    <a:pt x="17526" y="702691"/>
                  </a:cubicBezTo>
                  <a:lnTo>
                    <a:pt x="13589" y="705358"/>
                  </a:lnTo>
                  <a:lnTo>
                    <a:pt x="17526" y="702691"/>
                  </a:lnTo>
                  <a:cubicBezTo>
                    <a:pt x="19304" y="705231"/>
                    <a:pt x="21209" y="707644"/>
                    <a:pt x="23495" y="709930"/>
                  </a:cubicBezTo>
                  <a:lnTo>
                    <a:pt x="20066" y="713359"/>
                  </a:lnTo>
                  <a:lnTo>
                    <a:pt x="23495" y="709930"/>
                  </a:lnTo>
                  <a:cubicBezTo>
                    <a:pt x="25654" y="712089"/>
                    <a:pt x="28067" y="714121"/>
                    <a:pt x="30734" y="715899"/>
                  </a:cubicBezTo>
                  <a:lnTo>
                    <a:pt x="28067" y="719836"/>
                  </a:lnTo>
                  <a:lnTo>
                    <a:pt x="30734" y="715899"/>
                  </a:lnTo>
                  <a:cubicBezTo>
                    <a:pt x="33274" y="717677"/>
                    <a:pt x="36068" y="719074"/>
                    <a:pt x="38989" y="720344"/>
                  </a:cubicBezTo>
                  <a:lnTo>
                    <a:pt x="37211" y="724789"/>
                  </a:lnTo>
                  <a:lnTo>
                    <a:pt x="38989" y="720344"/>
                  </a:lnTo>
                  <a:cubicBezTo>
                    <a:pt x="41910" y="721487"/>
                    <a:pt x="44831" y="722376"/>
                    <a:pt x="47879" y="723011"/>
                  </a:cubicBezTo>
                  <a:cubicBezTo>
                    <a:pt x="50927" y="723646"/>
                    <a:pt x="53975" y="723900"/>
                    <a:pt x="57150" y="723900"/>
                  </a:cubicBezTo>
                  <a:lnTo>
                    <a:pt x="105029" y="723900"/>
                  </a:lnTo>
                  <a:cubicBezTo>
                    <a:pt x="108204" y="723900"/>
                    <a:pt x="111252" y="723646"/>
                    <a:pt x="114300" y="723011"/>
                  </a:cubicBezTo>
                  <a:cubicBezTo>
                    <a:pt x="117348" y="722376"/>
                    <a:pt x="120269" y="721487"/>
                    <a:pt x="123190" y="720344"/>
                  </a:cubicBezTo>
                  <a:lnTo>
                    <a:pt x="124968" y="724789"/>
                  </a:lnTo>
                  <a:lnTo>
                    <a:pt x="123190" y="720344"/>
                  </a:lnTo>
                  <a:cubicBezTo>
                    <a:pt x="126111" y="719074"/>
                    <a:pt x="128778" y="717677"/>
                    <a:pt x="131445" y="715899"/>
                  </a:cubicBezTo>
                  <a:lnTo>
                    <a:pt x="134112" y="719836"/>
                  </a:lnTo>
                  <a:lnTo>
                    <a:pt x="131445" y="715899"/>
                  </a:lnTo>
                  <a:cubicBezTo>
                    <a:pt x="133985" y="714121"/>
                    <a:pt x="136398" y="712216"/>
                    <a:pt x="138684" y="709930"/>
                  </a:cubicBezTo>
                  <a:lnTo>
                    <a:pt x="142113" y="713359"/>
                  </a:lnTo>
                  <a:lnTo>
                    <a:pt x="138684" y="709930"/>
                  </a:lnTo>
                  <a:cubicBezTo>
                    <a:pt x="140843" y="707771"/>
                    <a:pt x="142875" y="705358"/>
                    <a:pt x="144653" y="702691"/>
                  </a:cubicBezTo>
                  <a:lnTo>
                    <a:pt x="148590" y="705358"/>
                  </a:lnTo>
                  <a:lnTo>
                    <a:pt x="144653" y="702691"/>
                  </a:lnTo>
                  <a:cubicBezTo>
                    <a:pt x="146431" y="700151"/>
                    <a:pt x="147828" y="697357"/>
                    <a:pt x="149098" y="694436"/>
                  </a:cubicBezTo>
                  <a:cubicBezTo>
                    <a:pt x="150241" y="691515"/>
                    <a:pt x="151130" y="688594"/>
                    <a:pt x="151765" y="685546"/>
                  </a:cubicBezTo>
                  <a:lnTo>
                    <a:pt x="156464" y="686435"/>
                  </a:lnTo>
                  <a:lnTo>
                    <a:pt x="151765" y="685546"/>
                  </a:lnTo>
                  <a:cubicBezTo>
                    <a:pt x="152400" y="682498"/>
                    <a:pt x="152654" y="679323"/>
                    <a:pt x="152654" y="676275"/>
                  </a:cubicBezTo>
                  <a:lnTo>
                    <a:pt x="152654" y="57023"/>
                  </a:lnTo>
                  <a:cubicBezTo>
                    <a:pt x="152654" y="53975"/>
                    <a:pt x="152400" y="50800"/>
                    <a:pt x="151765" y="47752"/>
                  </a:cubicBezTo>
                  <a:lnTo>
                    <a:pt x="156464" y="46863"/>
                  </a:lnTo>
                  <a:lnTo>
                    <a:pt x="151765" y="47752"/>
                  </a:lnTo>
                  <a:cubicBezTo>
                    <a:pt x="151130" y="44704"/>
                    <a:pt x="150241" y="41783"/>
                    <a:pt x="149098" y="38862"/>
                  </a:cubicBezTo>
                  <a:cubicBezTo>
                    <a:pt x="147955" y="35941"/>
                    <a:pt x="146431" y="33274"/>
                    <a:pt x="144653" y="30607"/>
                  </a:cubicBezTo>
                  <a:lnTo>
                    <a:pt x="148590" y="27940"/>
                  </a:lnTo>
                  <a:lnTo>
                    <a:pt x="144653" y="30607"/>
                  </a:lnTo>
                  <a:cubicBezTo>
                    <a:pt x="142875" y="28067"/>
                    <a:pt x="140970" y="25654"/>
                    <a:pt x="138684" y="23368"/>
                  </a:cubicBezTo>
                  <a:lnTo>
                    <a:pt x="142113" y="19939"/>
                  </a:lnTo>
                  <a:lnTo>
                    <a:pt x="138684" y="23368"/>
                  </a:lnTo>
                  <a:cubicBezTo>
                    <a:pt x="136525" y="21209"/>
                    <a:pt x="134112" y="19177"/>
                    <a:pt x="131445" y="17399"/>
                  </a:cubicBezTo>
                  <a:lnTo>
                    <a:pt x="134112" y="13462"/>
                  </a:lnTo>
                  <a:lnTo>
                    <a:pt x="131445" y="17399"/>
                  </a:lnTo>
                  <a:cubicBezTo>
                    <a:pt x="128905" y="15621"/>
                    <a:pt x="126111" y="14224"/>
                    <a:pt x="123190" y="12954"/>
                  </a:cubicBezTo>
                  <a:lnTo>
                    <a:pt x="124968" y="8509"/>
                  </a:lnTo>
                  <a:lnTo>
                    <a:pt x="123190" y="12954"/>
                  </a:lnTo>
                  <a:cubicBezTo>
                    <a:pt x="120269" y="11811"/>
                    <a:pt x="117348" y="10922"/>
                    <a:pt x="114300" y="10287"/>
                  </a:cubicBezTo>
                  <a:cubicBezTo>
                    <a:pt x="111252" y="9652"/>
                    <a:pt x="108204" y="9398"/>
                    <a:pt x="105029" y="9398"/>
                  </a:cubicBezTo>
                  <a:lnTo>
                    <a:pt x="57023" y="9398"/>
                  </a:lnTo>
                  <a:cubicBezTo>
                    <a:pt x="53848" y="9398"/>
                    <a:pt x="50800" y="9652"/>
                    <a:pt x="47752" y="10287"/>
                  </a:cubicBezTo>
                  <a:cubicBezTo>
                    <a:pt x="44704" y="10922"/>
                    <a:pt x="41783" y="11811"/>
                    <a:pt x="38862" y="12954"/>
                  </a:cubicBezTo>
                  <a:lnTo>
                    <a:pt x="37084" y="8509"/>
                  </a:lnTo>
                  <a:lnTo>
                    <a:pt x="38862" y="12954"/>
                  </a:lnTo>
                  <a:cubicBezTo>
                    <a:pt x="35941" y="14224"/>
                    <a:pt x="33274" y="15621"/>
                    <a:pt x="30607" y="17399"/>
                  </a:cubicBezTo>
                  <a:lnTo>
                    <a:pt x="27940" y="13462"/>
                  </a:lnTo>
                  <a:lnTo>
                    <a:pt x="30607" y="17399"/>
                  </a:lnTo>
                  <a:cubicBezTo>
                    <a:pt x="28067" y="19177"/>
                    <a:pt x="25654" y="21082"/>
                    <a:pt x="23368" y="23368"/>
                  </a:cubicBezTo>
                  <a:lnTo>
                    <a:pt x="19939" y="19939"/>
                  </a:lnTo>
                  <a:lnTo>
                    <a:pt x="23368" y="23368"/>
                  </a:lnTo>
                  <a:cubicBezTo>
                    <a:pt x="21209" y="25527"/>
                    <a:pt x="19177" y="27940"/>
                    <a:pt x="17399" y="30607"/>
                  </a:cubicBezTo>
                  <a:lnTo>
                    <a:pt x="13462" y="27940"/>
                  </a:lnTo>
                  <a:lnTo>
                    <a:pt x="17399" y="30607"/>
                  </a:lnTo>
                  <a:cubicBezTo>
                    <a:pt x="15621" y="33274"/>
                    <a:pt x="14224" y="35941"/>
                    <a:pt x="12954" y="38862"/>
                  </a:cubicBezTo>
                  <a:cubicBezTo>
                    <a:pt x="11811" y="41783"/>
                    <a:pt x="10922" y="44704"/>
                    <a:pt x="10287" y="47752"/>
                  </a:cubicBezTo>
                  <a:cubicBezTo>
                    <a:pt x="9652" y="50800"/>
                    <a:pt x="9398" y="53848"/>
                    <a:pt x="9398" y="57023"/>
                  </a:cubicBezTo>
                  <a:lnTo>
                    <a:pt x="9398" y="676402"/>
                  </a:lnTo>
                  <a:close/>
                </a:path>
              </a:pathLst>
            </a:custGeom>
            <a:solidFill>
              <a:srgbClr val="B2D7E5"/>
            </a:solidFill>
          </p:spPr>
        </p:sp>
        <p:sp>
          <p:nvSpPr>
            <p:cNvPr name="Freeform 44" id="44"/>
            <p:cNvSpPr/>
            <p:nvPr/>
          </p:nvSpPr>
          <p:spPr>
            <a:xfrm flipH="false" flipV="false" rot="0">
              <a:off x="67818" y="67945"/>
              <a:ext cx="476758" cy="476758"/>
            </a:xfrm>
            <a:custGeom>
              <a:avLst/>
              <a:gdLst/>
              <a:ahLst/>
              <a:cxnLst/>
              <a:rect r="r" b="b" t="t" l="l"/>
              <a:pathLst>
                <a:path h="476758" w="476758">
                  <a:moveTo>
                    <a:pt x="476758" y="238379"/>
                  </a:moveTo>
                  <a:cubicBezTo>
                    <a:pt x="476758" y="246126"/>
                    <a:pt x="476377" y="254000"/>
                    <a:pt x="475615" y="261747"/>
                  </a:cubicBezTo>
                  <a:cubicBezTo>
                    <a:pt x="474853" y="269494"/>
                    <a:pt x="473710" y="277241"/>
                    <a:pt x="472186" y="284861"/>
                  </a:cubicBezTo>
                  <a:cubicBezTo>
                    <a:pt x="470662" y="292481"/>
                    <a:pt x="468757" y="300101"/>
                    <a:pt x="466471" y="307594"/>
                  </a:cubicBezTo>
                  <a:cubicBezTo>
                    <a:pt x="464185" y="315087"/>
                    <a:pt x="461518" y="322453"/>
                    <a:pt x="458597" y="329565"/>
                  </a:cubicBezTo>
                  <a:cubicBezTo>
                    <a:pt x="455676" y="336677"/>
                    <a:pt x="452247" y="343789"/>
                    <a:pt x="448564" y="350647"/>
                  </a:cubicBezTo>
                  <a:cubicBezTo>
                    <a:pt x="444881" y="357505"/>
                    <a:pt x="440944" y="364236"/>
                    <a:pt x="436499" y="370713"/>
                  </a:cubicBezTo>
                  <a:cubicBezTo>
                    <a:pt x="432054" y="377190"/>
                    <a:pt x="427482" y="383413"/>
                    <a:pt x="422529" y="389509"/>
                  </a:cubicBezTo>
                  <a:cubicBezTo>
                    <a:pt x="417576" y="395605"/>
                    <a:pt x="412369" y="401320"/>
                    <a:pt x="406781" y="406781"/>
                  </a:cubicBezTo>
                  <a:cubicBezTo>
                    <a:pt x="401193" y="412242"/>
                    <a:pt x="395478" y="417576"/>
                    <a:pt x="389509" y="422529"/>
                  </a:cubicBezTo>
                  <a:cubicBezTo>
                    <a:pt x="383540" y="427482"/>
                    <a:pt x="377190" y="432181"/>
                    <a:pt x="370713" y="436499"/>
                  </a:cubicBezTo>
                  <a:cubicBezTo>
                    <a:pt x="364236" y="440817"/>
                    <a:pt x="357505" y="444881"/>
                    <a:pt x="350647" y="448564"/>
                  </a:cubicBezTo>
                  <a:cubicBezTo>
                    <a:pt x="343789" y="452247"/>
                    <a:pt x="336677" y="455549"/>
                    <a:pt x="329565" y="458597"/>
                  </a:cubicBezTo>
                  <a:cubicBezTo>
                    <a:pt x="322453" y="461645"/>
                    <a:pt x="314960" y="464185"/>
                    <a:pt x="307594" y="466471"/>
                  </a:cubicBezTo>
                  <a:cubicBezTo>
                    <a:pt x="300228" y="468757"/>
                    <a:pt x="292608" y="470662"/>
                    <a:pt x="284861" y="472186"/>
                  </a:cubicBezTo>
                  <a:cubicBezTo>
                    <a:pt x="277114" y="473710"/>
                    <a:pt x="269494" y="474853"/>
                    <a:pt x="261747" y="475615"/>
                  </a:cubicBezTo>
                  <a:cubicBezTo>
                    <a:pt x="254000" y="476377"/>
                    <a:pt x="246253" y="476758"/>
                    <a:pt x="238379" y="476758"/>
                  </a:cubicBezTo>
                  <a:cubicBezTo>
                    <a:pt x="230505" y="476758"/>
                    <a:pt x="222758" y="476377"/>
                    <a:pt x="215011" y="475615"/>
                  </a:cubicBezTo>
                  <a:cubicBezTo>
                    <a:pt x="207264" y="474853"/>
                    <a:pt x="199517" y="473710"/>
                    <a:pt x="191897" y="472186"/>
                  </a:cubicBezTo>
                  <a:cubicBezTo>
                    <a:pt x="184277" y="470662"/>
                    <a:pt x="176657" y="468757"/>
                    <a:pt x="169164" y="466471"/>
                  </a:cubicBezTo>
                  <a:cubicBezTo>
                    <a:pt x="161671" y="464185"/>
                    <a:pt x="154432" y="461645"/>
                    <a:pt x="147193" y="458597"/>
                  </a:cubicBezTo>
                  <a:cubicBezTo>
                    <a:pt x="139954" y="455549"/>
                    <a:pt x="132969" y="452247"/>
                    <a:pt x="126111" y="448564"/>
                  </a:cubicBezTo>
                  <a:cubicBezTo>
                    <a:pt x="119253" y="444881"/>
                    <a:pt x="112522" y="440944"/>
                    <a:pt x="106045" y="436499"/>
                  </a:cubicBezTo>
                  <a:cubicBezTo>
                    <a:pt x="99568" y="432054"/>
                    <a:pt x="93345" y="427482"/>
                    <a:pt x="87249" y="422529"/>
                  </a:cubicBezTo>
                  <a:cubicBezTo>
                    <a:pt x="81153" y="417576"/>
                    <a:pt x="75438" y="412369"/>
                    <a:pt x="69977" y="406781"/>
                  </a:cubicBezTo>
                  <a:cubicBezTo>
                    <a:pt x="64516" y="401193"/>
                    <a:pt x="59182" y="395478"/>
                    <a:pt x="54229" y="389509"/>
                  </a:cubicBezTo>
                  <a:cubicBezTo>
                    <a:pt x="49276" y="383540"/>
                    <a:pt x="44577" y="377190"/>
                    <a:pt x="40259" y="370713"/>
                  </a:cubicBezTo>
                  <a:cubicBezTo>
                    <a:pt x="35941" y="364236"/>
                    <a:pt x="31877" y="357505"/>
                    <a:pt x="28194" y="350647"/>
                  </a:cubicBezTo>
                  <a:cubicBezTo>
                    <a:pt x="24511" y="343789"/>
                    <a:pt x="21209" y="336677"/>
                    <a:pt x="18161" y="329565"/>
                  </a:cubicBezTo>
                  <a:cubicBezTo>
                    <a:pt x="15113" y="322453"/>
                    <a:pt x="12573" y="315087"/>
                    <a:pt x="10287" y="307594"/>
                  </a:cubicBezTo>
                  <a:cubicBezTo>
                    <a:pt x="8001" y="300101"/>
                    <a:pt x="6096" y="292608"/>
                    <a:pt x="4572" y="284861"/>
                  </a:cubicBezTo>
                  <a:cubicBezTo>
                    <a:pt x="3048" y="277114"/>
                    <a:pt x="1905" y="269494"/>
                    <a:pt x="1143" y="261747"/>
                  </a:cubicBezTo>
                  <a:cubicBezTo>
                    <a:pt x="381" y="254000"/>
                    <a:pt x="0" y="246253"/>
                    <a:pt x="0" y="238379"/>
                  </a:cubicBezTo>
                  <a:cubicBezTo>
                    <a:pt x="0" y="230505"/>
                    <a:pt x="381" y="222758"/>
                    <a:pt x="1143" y="215011"/>
                  </a:cubicBezTo>
                  <a:cubicBezTo>
                    <a:pt x="1905" y="207264"/>
                    <a:pt x="3048" y="199517"/>
                    <a:pt x="4572" y="191897"/>
                  </a:cubicBezTo>
                  <a:cubicBezTo>
                    <a:pt x="6096" y="184277"/>
                    <a:pt x="8001" y="176657"/>
                    <a:pt x="10287" y="169164"/>
                  </a:cubicBezTo>
                  <a:cubicBezTo>
                    <a:pt x="12573" y="161671"/>
                    <a:pt x="15240" y="154432"/>
                    <a:pt x="18161" y="147193"/>
                  </a:cubicBezTo>
                  <a:cubicBezTo>
                    <a:pt x="21082" y="139954"/>
                    <a:pt x="24511" y="132969"/>
                    <a:pt x="28194" y="126111"/>
                  </a:cubicBezTo>
                  <a:cubicBezTo>
                    <a:pt x="31877" y="119253"/>
                    <a:pt x="35814" y="112522"/>
                    <a:pt x="40259" y="106045"/>
                  </a:cubicBezTo>
                  <a:cubicBezTo>
                    <a:pt x="44704" y="99568"/>
                    <a:pt x="49276" y="93345"/>
                    <a:pt x="54229" y="87249"/>
                  </a:cubicBezTo>
                  <a:cubicBezTo>
                    <a:pt x="59182" y="81153"/>
                    <a:pt x="64389" y="75438"/>
                    <a:pt x="69977" y="69977"/>
                  </a:cubicBezTo>
                  <a:cubicBezTo>
                    <a:pt x="75565" y="64516"/>
                    <a:pt x="81280" y="59182"/>
                    <a:pt x="87249" y="54229"/>
                  </a:cubicBezTo>
                  <a:cubicBezTo>
                    <a:pt x="93218" y="49276"/>
                    <a:pt x="99568" y="44704"/>
                    <a:pt x="106045" y="40259"/>
                  </a:cubicBezTo>
                  <a:cubicBezTo>
                    <a:pt x="112522" y="35814"/>
                    <a:pt x="119253" y="31877"/>
                    <a:pt x="126111" y="28194"/>
                  </a:cubicBezTo>
                  <a:cubicBezTo>
                    <a:pt x="132969" y="24511"/>
                    <a:pt x="140081" y="21209"/>
                    <a:pt x="147193" y="18161"/>
                  </a:cubicBezTo>
                  <a:cubicBezTo>
                    <a:pt x="154305" y="15113"/>
                    <a:pt x="161798" y="12573"/>
                    <a:pt x="169164" y="10287"/>
                  </a:cubicBezTo>
                  <a:cubicBezTo>
                    <a:pt x="176530" y="8001"/>
                    <a:pt x="184150" y="6096"/>
                    <a:pt x="191897" y="4572"/>
                  </a:cubicBezTo>
                  <a:cubicBezTo>
                    <a:pt x="199644" y="3048"/>
                    <a:pt x="207264" y="1905"/>
                    <a:pt x="215011" y="1143"/>
                  </a:cubicBezTo>
                  <a:cubicBezTo>
                    <a:pt x="222758" y="381"/>
                    <a:pt x="230505" y="0"/>
                    <a:pt x="238379" y="0"/>
                  </a:cubicBezTo>
                  <a:cubicBezTo>
                    <a:pt x="246253" y="0"/>
                    <a:pt x="254000" y="381"/>
                    <a:pt x="261747" y="1143"/>
                  </a:cubicBezTo>
                  <a:cubicBezTo>
                    <a:pt x="269494" y="1905"/>
                    <a:pt x="277241" y="3048"/>
                    <a:pt x="284861" y="4572"/>
                  </a:cubicBezTo>
                  <a:cubicBezTo>
                    <a:pt x="292481" y="6096"/>
                    <a:pt x="300101" y="8001"/>
                    <a:pt x="307594" y="10287"/>
                  </a:cubicBezTo>
                  <a:cubicBezTo>
                    <a:pt x="315087" y="12573"/>
                    <a:pt x="322326" y="15240"/>
                    <a:pt x="329565" y="18161"/>
                  </a:cubicBezTo>
                  <a:cubicBezTo>
                    <a:pt x="336804" y="21082"/>
                    <a:pt x="343789" y="24511"/>
                    <a:pt x="350647" y="28194"/>
                  </a:cubicBezTo>
                  <a:cubicBezTo>
                    <a:pt x="357505" y="31877"/>
                    <a:pt x="364236" y="35941"/>
                    <a:pt x="370713" y="40259"/>
                  </a:cubicBezTo>
                  <a:cubicBezTo>
                    <a:pt x="377190" y="44577"/>
                    <a:pt x="383413" y="49276"/>
                    <a:pt x="389509" y="54229"/>
                  </a:cubicBezTo>
                  <a:cubicBezTo>
                    <a:pt x="395605" y="59182"/>
                    <a:pt x="401320" y="64389"/>
                    <a:pt x="406781" y="69977"/>
                  </a:cubicBezTo>
                  <a:cubicBezTo>
                    <a:pt x="412242" y="75565"/>
                    <a:pt x="417576" y="81280"/>
                    <a:pt x="422529" y="87249"/>
                  </a:cubicBezTo>
                  <a:cubicBezTo>
                    <a:pt x="427482" y="93218"/>
                    <a:pt x="432181" y="99568"/>
                    <a:pt x="436499" y="106045"/>
                  </a:cubicBezTo>
                  <a:cubicBezTo>
                    <a:pt x="440817" y="112522"/>
                    <a:pt x="444881" y="119253"/>
                    <a:pt x="448564" y="126111"/>
                  </a:cubicBezTo>
                  <a:cubicBezTo>
                    <a:pt x="452247" y="132969"/>
                    <a:pt x="455549" y="140081"/>
                    <a:pt x="458597" y="147193"/>
                  </a:cubicBezTo>
                  <a:cubicBezTo>
                    <a:pt x="461645" y="154305"/>
                    <a:pt x="464185" y="161671"/>
                    <a:pt x="466471" y="169164"/>
                  </a:cubicBezTo>
                  <a:cubicBezTo>
                    <a:pt x="468757" y="176657"/>
                    <a:pt x="470662" y="184150"/>
                    <a:pt x="472186" y="191897"/>
                  </a:cubicBezTo>
                  <a:cubicBezTo>
                    <a:pt x="473710" y="199644"/>
                    <a:pt x="474853" y="207264"/>
                    <a:pt x="475615" y="215011"/>
                  </a:cubicBezTo>
                  <a:cubicBezTo>
                    <a:pt x="476377" y="222758"/>
                    <a:pt x="476758" y="230505"/>
                    <a:pt x="476758" y="238379"/>
                  </a:cubicBezTo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45" id="45"/>
            <p:cNvSpPr/>
            <p:nvPr/>
          </p:nvSpPr>
          <p:spPr>
            <a:xfrm flipH="false" flipV="false" rot="0">
              <a:off x="63500" y="63500"/>
              <a:ext cx="485775" cy="485775"/>
            </a:xfrm>
            <a:custGeom>
              <a:avLst/>
              <a:gdLst/>
              <a:ahLst/>
              <a:cxnLst/>
              <a:rect r="r" b="b" t="t" l="l"/>
              <a:pathLst>
                <a:path h="485775" w="485775">
                  <a:moveTo>
                    <a:pt x="485775" y="242824"/>
                  </a:moveTo>
                  <a:cubicBezTo>
                    <a:pt x="485775" y="250825"/>
                    <a:pt x="485394" y="258699"/>
                    <a:pt x="484632" y="266573"/>
                  </a:cubicBezTo>
                  <a:lnTo>
                    <a:pt x="479933" y="266065"/>
                  </a:lnTo>
                  <a:lnTo>
                    <a:pt x="484632" y="266573"/>
                  </a:lnTo>
                  <a:cubicBezTo>
                    <a:pt x="483870" y="274447"/>
                    <a:pt x="482727" y="282321"/>
                    <a:pt x="481076" y="290195"/>
                  </a:cubicBezTo>
                  <a:cubicBezTo>
                    <a:pt x="479552" y="297942"/>
                    <a:pt x="477647" y="305689"/>
                    <a:pt x="475234" y="313309"/>
                  </a:cubicBezTo>
                  <a:cubicBezTo>
                    <a:pt x="472948" y="320929"/>
                    <a:pt x="470281" y="328422"/>
                    <a:pt x="467233" y="335788"/>
                  </a:cubicBezTo>
                  <a:lnTo>
                    <a:pt x="462788" y="334010"/>
                  </a:lnTo>
                  <a:lnTo>
                    <a:pt x="467233" y="335788"/>
                  </a:lnTo>
                  <a:cubicBezTo>
                    <a:pt x="464185" y="343154"/>
                    <a:pt x="460756" y="350266"/>
                    <a:pt x="457073" y="357378"/>
                  </a:cubicBezTo>
                  <a:cubicBezTo>
                    <a:pt x="453263" y="364363"/>
                    <a:pt x="449199" y="371221"/>
                    <a:pt x="444881" y="377825"/>
                  </a:cubicBezTo>
                  <a:cubicBezTo>
                    <a:pt x="440436" y="384429"/>
                    <a:pt x="435737" y="390779"/>
                    <a:pt x="430657" y="397002"/>
                  </a:cubicBezTo>
                  <a:lnTo>
                    <a:pt x="426974" y="393954"/>
                  </a:lnTo>
                  <a:lnTo>
                    <a:pt x="430657" y="397002"/>
                  </a:lnTo>
                  <a:cubicBezTo>
                    <a:pt x="425577" y="403098"/>
                    <a:pt x="420243" y="409067"/>
                    <a:pt x="414655" y="414655"/>
                  </a:cubicBezTo>
                  <a:lnTo>
                    <a:pt x="411353" y="411226"/>
                  </a:lnTo>
                  <a:lnTo>
                    <a:pt x="414782" y="414655"/>
                  </a:lnTo>
                  <a:cubicBezTo>
                    <a:pt x="409194" y="420243"/>
                    <a:pt x="403225" y="425577"/>
                    <a:pt x="397129" y="430657"/>
                  </a:cubicBezTo>
                  <a:cubicBezTo>
                    <a:pt x="391033" y="435737"/>
                    <a:pt x="384556" y="440436"/>
                    <a:pt x="377952" y="444881"/>
                  </a:cubicBezTo>
                  <a:cubicBezTo>
                    <a:pt x="371348" y="449326"/>
                    <a:pt x="364490" y="453390"/>
                    <a:pt x="357505" y="457073"/>
                  </a:cubicBezTo>
                  <a:lnTo>
                    <a:pt x="355219" y="452882"/>
                  </a:lnTo>
                  <a:lnTo>
                    <a:pt x="357505" y="457073"/>
                  </a:lnTo>
                  <a:cubicBezTo>
                    <a:pt x="350520" y="460883"/>
                    <a:pt x="343281" y="464185"/>
                    <a:pt x="335915" y="467233"/>
                  </a:cubicBezTo>
                  <a:lnTo>
                    <a:pt x="334137" y="462788"/>
                  </a:lnTo>
                  <a:lnTo>
                    <a:pt x="335915" y="467233"/>
                  </a:lnTo>
                  <a:cubicBezTo>
                    <a:pt x="328549" y="470281"/>
                    <a:pt x="321056" y="472948"/>
                    <a:pt x="313436" y="475234"/>
                  </a:cubicBezTo>
                  <a:cubicBezTo>
                    <a:pt x="305816" y="477520"/>
                    <a:pt x="298069" y="479425"/>
                    <a:pt x="290322" y="481076"/>
                  </a:cubicBezTo>
                  <a:cubicBezTo>
                    <a:pt x="282448" y="482600"/>
                    <a:pt x="274701" y="483743"/>
                    <a:pt x="266700" y="484632"/>
                  </a:cubicBezTo>
                  <a:cubicBezTo>
                    <a:pt x="258826" y="485394"/>
                    <a:pt x="250825" y="485775"/>
                    <a:pt x="242951" y="485775"/>
                  </a:cubicBezTo>
                  <a:lnTo>
                    <a:pt x="242951" y="480949"/>
                  </a:lnTo>
                  <a:lnTo>
                    <a:pt x="242951" y="485775"/>
                  </a:lnTo>
                  <a:cubicBezTo>
                    <a:pt x="234950" y="485775"/>
                    <a:pt x="227076" y="485394"/>
                    <a:pt x="219202" y="484632"/>
                  </a:cubicBezTo>
                  <a:cubicBezTo>
                    <a:pt x="211328" y="483870"/>
                    <a:pt x="203454" y="482727"/>
                    <a:pt x="195580" y="481076"/>
                  </a:cubicBezTo>
                  <a:lnTo>
                    <a:pt x="196469" y="476377"/>
                  </a:lnTo>
                  <a:lnTo>
                    <a:pt x="195580" y="481076"/>
                  </a:lnTo>
                  <a:cubicBezTo>
                    <a:pt x="187833" y="479552"/>
                    <a:pt x="180086" y="477647"/>
                    <a:pt x="172466" y="475234"/>
                  </a:cubicBezTo>
                  <a:cubicBezTo>
                    <a:pt x="164846" y="472948"/>
                    <a:pt x="157353" y="470281"/>
                    <a:pt x="149987" y="467233"/>
                  </a:cubicBezTo>
                  <a:lnTo>
                    <a:pt x="151765" y="462788"/>
                  </a:lnTo>
                  <a:lnTo>
                    <a:pt x="149987" y="467233"/>
                  </a:lnTo>
                  <a:cubicBezTo>
                    <a:pt x="142621" y="464185"/>
                    <a:pt x="135509" y="460756"/>
                    <a:pt x="128397" y="457073"/>
                  </a:cubicBezTo>
                  <a:lnTo>
                    <a:pt x="130683" y="452882"/>
                  </a:lnTo>
                  <a:lnTo>
                    <a:pt x="128397" y="457073"/>
                  </a:lnTo>
                  <a:cubicBezTo>
                    <a:pt x="121412" y="453390"/>
                    <a:pt x="114554" y="449199"/>
                    <a:pt x="107950" y="444881"/>
                  </a:cubicBezTo>
                  <a:lnTo>
                    <a:pt x="110617" y="440944"/>
                  </a:lnTo>
                  <a:lnTo>
                    <a:pt x="107950" y="444881"/>
                  </a:lnTo>
                  <a:cubicBezTo>
                    <a:pt x="101346" y="440436"/>
                    <a:pt x="94996" y="435737"/>
                    <a:pt x="88773" y="430657"/>
                  </a:cubicBezTo>
                  <a:cubicBezTo>
                    <a:pt x="82677" y="425577"/>
                    <a:pt x="76708" y="420243"/>
                    <a:pt x="71120" y="414655"/>
                  </a:cubicBezTo>
                  <a:lnTo>
                    <a:pt x="74549" y="411226"/>
                  </a:lnTo>
                  <a:lnTo>
                    <a:pt x="71247" y="414655"/>
                  </a:lnTo>
                  <a:cubicBezTo>
                    <a:pt x="65659" y="409067"/>
                    <a:pt x="60325" y="403098"/>
                    <a:pt x="55245" y="397002"/>
                  </a:cubicBezTo>
                  <a:lnTo>
                    <a:pt x="58928" y="393954"/>
                  </a:lnTo>
                  <a:lnTo>
                    <a:pt x="55245" y="397002"/>
                  </a:lnTo>
                  <a:cubicBezTo>
                    <a:pt x="50165" y="390906"/>
                    <a:pt x="45466" y="384429"/>
                    <a:pt x="41021" y="377825"/>
                  </a:cubicBezTo>
                  <a:cubicBezTo>
                    <a:pt x="36576" y="371221"/>
                    <a:pt x="32512" y="364363"/>
                    <a:pt x="28829" y="357378"/>
                  </a:cubicBezTo>
                  <a:cubicBezTo>
                    <a:pt x="25146" y="350393"/>
                    <a:pt x="21717" y="343154"/>
                    <a:pt x="18669" y="335788"/>
                  </a:cubicBezTo>
                  <a:lnTo>
                    <a:pt x="23114" y="334010"/>
                  </a:lnTo>
                  <a:lnTo>
                    <a:pt x="18669" y="335788"/>
                  </a:lnTo>
                  <a:cubicBezTo>
                    <a:pt x="15621" y="328422"/>
                    <a:pt x="12954" y="320929"/>
                    <a:pt x="10668" y="313309"/>
                  </a:cubicBezTo>
                  <a:cubicBezTo>
                    <a:pt x="8382" y="305689"/>
                    <a:pt x="6477" y="297942"/>
                    <a:pt x="4826" y="290195"/>
                  </a:cubicBezTo>
                  <a:lnTo>
                    <a:pt x="9525" y="289306"/>
                  </a:lnTo>
                  <a:lnTo>
                    <a:pt x="4826" y="290195"/>
                  </a:lnTo>
                  <a:cubicBezTo>
                    <a:pt x="3302" y="282448"/>
                    <a:pt x="2159" y="274574"/>
                    <a:pt x="1270" y="266573"/>
                  </a:cubicBezTo>
                  <a:lnTo>
                    <a:pt x="5969" y="266065"/>
                  </a:lnTo>
                  <a:lnTo>
                    <a:pt x="1270" y="266573"/>
                  </a:lnTo>
                  <a:cubicBezTo>
                    <a:pt x="381" y="258826"/>
                    <a:pt x="0" y="250825"/>
                    <a:pt x="0" y="242824"/>
                  </a:cubicBezTo>
                  <a:lnTo>
                    <a:pt x="4826" y="242824"/>
                  </a:lnTo>
                  <a:lnTo>
                    <a:pt x="0" y="242824"/>
                  </a:lnTo>
                  <a:cubicBezTo>
                    <a:pt x="0" y="234823"/>
                    <a:pt x="381" y="226949"/>
                    <a:pt x="1143" y="219075"/>
                  </a:cubicBezTo>
                  <a:lnTo>
                    <a:pt x="5842" y="219583"/>
                  </a:lnTo>
                  <a:lnTo>
                    <a:pt x="1143" y="219075"/>
                  </a:lnTo>
                  <a:cubicBezTo>
                    <a:pt x="1905" y="211201"/>
                    <a:pt x="3048" y="203327"/>
                    <a:pt x="4699" y="195453"/>
                  </a:cubicBezTo>
                  <a:lnTo>
                    <a:pt x="9398" y="196342"/>
                  </a:lnTo>
                  <a:lnTo>
                    <a:pt x="4699" y="195453"/>
                  </a:lnTo>
                  <a:cubicBezTo>
                    <a:pt x="6223" y="187706"/>
                    <a:pt x="8128" y="179959"/>
                    <a:pt x="10541" y="172339"/>
                  </a:cubicBezTo>
                  <a:cubicBezTo>
                    <a:pt x="12827" y="164719"/>
                    <a:pt x="15494" y="157226"/>
                    <a:pt x="18542" y="149860"/>
                  </a:cubicBezTo>
                  <a:lnTo>
                    <a:pt x="22987" y="151638"/>
                  </a:lnTo>
                  <a:lnTo>
                    <a:pt x="18542" y="149860"/>
                  </a:lnTo>
                  <a:cubicBezTo>
                    <a:pt x="21590" y="142494"/>
                    <a:pt x="25019" y="135382"/>
                    <a:pt x="28702" y="128270"/>
                  </a:cubicBezTo>
                  <a:cubicBezTo>
                    <a:pt x="32512" y="121285"/>
                    <a:pt x="36576" y="114427"/>
                    <a:pt x="40894" y="107823"/>
                  </a:cubicBezTo>
                  <a:lnTo>
                    <a:pt x="44831" y="110490"/>
                  </a:lnTo>
                  <a:lnTo>
                    <a:pt x="40894" y="107823"/>
                  </a:lnTo>
                  <a:cubicBezTo>
                    <a:pt x="45339" y="101219"/>
                    <a:pt x="50038" y="94869"/>
                    <a:pt x="55118" y="88646"/>
                  </a:cubicBezTo>
                  <a:lnTo>
                    <a:pt x="58801" y="91694"/>
                  </a:lnTo>
                  <a:lnTo>
                    <a:pt x="55118" y="88646"/>
                  </a:lnTo>
                  <a:cubicBezTo>
                    <a:pt x="60198" y="82550"/>
                    <a:pt x="65532" y="76581"/>
                    <a:pt x="71120" y="70993"/>
                  </a:cubicBezTo>
                  <a:lnTo>
                    <a:pt x="74422" y="74422"/>
                  </a:lnTo>
                  <a:lnTo>
                    <a:pt x="70993" y="70993"/>
                  </a:lnTo>
                  <a:cubicBezTo>
                    <a:pt x="76581" y="65405"/>
                    <a:pt x="82550" y="60071"/>
                    <a:pt x="88646" y="54991"/>
                  </a:cubicBezTo>
                  <a:cubicBezTo>
                    <a:pt x="94742" y="49911"/>
                    <a:pt x="101219" y="45212"/>
                    <a:pt x="107823" y="40767"/>
                  </a:cubicBezTo>
                  <a:cubicBezTo>
                    <a:pt x="114427" y="36322"/>
                    <a:pt x="121285" y="32258"/>
                    <a:pt x="128270" y="28575"/>
                  </a:cubicBezTo>
                  <a:lnTo>
                    <a:pt x="130556" y="32766"/>
                  </a:lnTo>
                  <a:lnTo>
                    <a:pt x="128270" y="28575"/>
                  </a:lnTo>
                  <a:cubicBezTo>
                    <a:pt x="135255" y="24765"/>
                    <a:pt x="142494" y="21463"/>
                    <a:pt x="149860" y="18415"/>
                  </a:cubicBezTo>
                  <a:lnTo>
                    <a:pt x="151638" y="22860"/>
                  </a:lnTo>
                  <a:lnTo>
                    <a:pt x="149860" y="18415"/>
                  </a:lnTo>
                  <a:cubicBezTo>
                    <a:pt x="157226" y="15367"/>
                    <a:pt x="164719" y="12700"/>
                    <a:pt x="172339" y="10414"/>
                  </a:cubicBezTo>
                  <a:cubicBezTo>
                    <a:pt x="179959" y="8128"/>
                    <a:pt x="187706" y="6223"/>
                    <a:pt x="195453" y="4572"/>
                  </a:cubicBezTo>
                  <a:lnTo>
                    <a:pt x="196342" y="9271"/>
                  </a:lnTo>
                  <a:lnTo>
                    <a:pt x="195453" y="4572"/>
                  </a:lnTo>
                  <a:cubicBezTo>
                    <a:pt x="203200" y="3048"/>
                    <a:pt x="211074" y="1905"/>
                    <a:pt x="219075" y="1016"/>
                  </a:cubicBezTo>
                  <a:cubicBezTo>
                    <a:pt x="226949" y="381"/>
                    <a:pt x="234950" y="0"/>
                    <a:pt x="242824" y="0"/>
                  </a:cubicBezTo>
                  <a:lnTo>
                    <a:pt x="242824" y="4826"/>
                  </a:lnTo>
                  <a:lnTo>
                    <a:pt x="242824" y="0"/>
                  </a:lnTo>
                  <a:cubicBezTo>
                    <a:pt x="250825" y="0"/>
                    <a:pt x="258699" y="381"/>
                    <a:pt x="266573" y="1143"/>
                  </a:cubicBezTo>
                  <a:cubicBezTo>
                    <a:pt x="274447" y="1905"/>
                    <a:pt x="282321" y="3048"/>
                    <a:pt x="290195" y="4699"/>
                  </a:cubicBezTo>
                  <a:cubicBezTo>
                    <a:pt x="297942" y="6223"/>
                    <a:pt x="305689" y="8128"/>
                    <a:pt x="313309" y="10541"/>
                  </a:cubicBezTo>
                  <a:cubicBezTo>
                    <a:pt x="320929" y="12827"/>
                    <a:pt x="328422" y="15494"/>
                    <a:pt x="335788" y="18542"/>
                  </a:cubicBezTo>
                  <a:lnTo>
                    <a:pt x="334010" y="22987"/>
                  </a:lnTo>
                  <a:lnTo>
                    <a:pt x="335788" y="18542"/>
                  </a:lnTo>
                  <a:cubicBezTo>
                    <a:pt x="343154" y="21590"/>
                    <a:pt x="350266" y="25019"/>
                    <a:pt x="357378" y="28702"/>
                  </a:cubicBezTo>
                  <a:lnTo>
                    <a:pt x="355092" y="32893"/>
                  </a:lnTo>
                  <a:lnTo>
                    <a:pt x="357378" y="28702"/>
                  </a:lnTo>
                  <a:cubicBezTo>
                    <a:pt x="364363" y="32385"/>
                    <a:pt x="371221" y="36576"/>
                    <a:pt x="377825" y="40894"/>
                  </a:cubicBezTo>
                  <a:cubicBezTo>
                    <a:pt x="384429" y="45339"/>
                    <a:pt x="390779" y="50038"/>
                    <a:pt x="397002" y="55118"/>
                  </a:cubicBezTo>
                  <a:cubicBezTo>
                    <a:pt x="403225" y="60198"/>
                    <a:pt x="409067" y="65532"/>
                    <a:pt x="414655" y="71120"/>
                  </a:cubicBezTo>
                  <a:lnTo>
                    <a:pt x="411226" y="74549"/>
                  </a:lnTo>
                  <a:lnTo>
                    <a:pt x="414528" y="71120"/>
                  </a:lnTo>
                  <a:cubicBezTo>
                    <a:pt x="420116" y="76708"/>
                    <a:pt x="425450" y="82677"/>
                    <a:pt x="430530" y="88773"/>
                  </a:cubicBezTo>
                  <a:lnTo>
                    <a:pt x="426847" y="91821"/>
                  </a:lnTo>
                  <a:lnTo>
                    <a:pt x="430530" y="88773"/>
                  </a:lnTo>
                  <a:cubicBezTo>
                    <a:pt x="435610" y="94869"/>
                    <a:pt x="440309" y="101346"/>
                    <a:pt x="444754" y="107950"/>
                  </a:cubicBezTo>
                  <a:lnTo>
                    <a:pt x="440817" y="110617"/>
                  </a:lnTo>
                  <a:lnTo>
                    <a:pt x="444754" y="107950"/>
                  </a:lnTo>
                  <a:cubicBezTo>
                    <a:pt x="449199" y="114554"/>
                    <a:pt x="453263" y="121412"/>
                    <a:pt x="456946" y="128397"/>
                  </a:cubicBezTo>
                  <a:cubicBezTo>
                    <a:pt x="460629" y="135382"/>
                    <a:pt x="464058" y="142621"/>
                    <a:pt x="467106" y="149987"/>
                  </a:cubicBezTo>
                  <a:lnTo>
                    <a:pt x="462661" y="151765"/>
                  </a:lnTo>
                  <a:lnTo>
                    <a:pt x="467106" y="149987"/>
                  </a:lnTo>
                  <a:cubicBezTo>
                    <a:pt x="470154" y="157353"/>
                    <a:pt x="472821" y="164846"/>
                    <a:pt x="475107" y="172466"/>
                  </a:cubicBezTo>
                  <a:cubicBezTo>
                    <a:pt x="477393" y="180086"/>
                    <a:pt x="479298" y="187833"/>
                    <a:pt x="480949" y="195580"/>
                  </a:cubicBezTo>
                  <a:cubicBezTo>
                    <a:pt x="482473" y="203327"/>
                    <a:pt x="483616" y="211201"/>
                    <a:pt x="484505" y="219202"/>
                  </a:cubicBezTo>
                  <a:lnTo>
                    <a:pt x="479806" y="219710"/>
                  </a:lnTo>
                  <a:lnTo>
                    <a:pt x="484505" y="219202"/>
                  </a:lnTo>
                  <a:cubicBezTo>
                    <a:pt x="485267" y="227076"/>
                    <a:pt x="485648" y="235077"/>
                    <a:pt x="485648" y="242951"/>
                  </a:cubicBezTo>
                  <a:lnTo>
                    <a:pt x="480822" y="242951"/>
                  </a:lnTo>
                  <a:lnTo>
                    <a:pt x="485648" y="242951"/>
                  </a:lnTo>
                  <a:moveTo>
                    <a:pt x="476123" y="242951"/>
                  </a:moveTo>
                  <a:cubicBezTo>
                    <a:pt x="476123" y="235331"/>
                    <a:pt x="475742" y="227711"/>
                    <a:pt x="474980" y="220091"/>
                  </a:cubicBezTo>
                  <a:cubicBezTo>
                    <a:pt x="474218" y="212471"/>
                    <a:pt x="473075" y="204978"/>
                    <a:pt x="471678" y="197485"/>
                  </a:cubicBezTo>
                  <a:lnTo>
                    <a:pt x="476377" y="196596"/>
                  </a:lnTo>
                  <a:lnTo>
                    <a:pt x="471678" y="197485"/>
                  </a:lnTo>
                  <a:cubicBezTo>
                    <a:pt x="470154" y="189992"/>
                    <a:pt x="468376" y="182626"/>
                    <a:pt x="466090" y="175260"/>
                  </a:cubicBezTo>
                  <a:lnTo>
                    <a:pt x="470662" y="173863"/>
                  </a:lnTo>
                  <a:lnTo>
                    <a:pt x="466090" y="175260"/>
                  </a:lnTo>
                  <a:cubicBezTo>
                    <a:pt x="463804" y="167894"/>
                    <a:pt x="461264" y="160782"/>
                    <a:pt x="458343" y="153670"/>
                  </a:cubicBezTo>
                  <a:cubicBezTo>
                    <a:pt x="455422" y="146558"/>
                    <a:pt x="452120" y="139700"/>
                    <a:pt x="448564" y="132969"/>
                  </a:cubicBezTo>
                  <a:lnTo>
                    <a:pt x="452755" y="130683"/>
                  </a:lnTo>
                  <a:lnTo>
                    <a:pt x="448564" y="132969"/>
                  </a:lnTo>
                  <a:cubicBezTo>
                    <a:pt x="445008" y="126238"/>
                    <a:pt x="441071" y="119634"/>
                    <a:pt x="436753" y="113284"/>
                  </a:cubicBezTo>
                  <a:cubicBezTo>
                    <a:pt x="432562" y="106934"/>
                    <a:pt x="427990" y="100838"/>
                    <a:pt x="423164" y="94869"/>
                  </a:cubicBezTo>
                  <a:cubicBezTo>
                    <a:pt x="418338" y="88900"/>
                    <a:pt x="413258" y="83312"/>
                    <a:pt x="407797" y="77851"/>
                  </a:cubicBezTo>
                  <a:cubicBezTo>
                    <a:pt x="402336" y="72390"/>
                    <a:pt x="396748" y="67310"/>
                    <a:pt x="390779" y="62484"/>
                  </a:cubicBezTo>
                  <a:lnTo>
                    <a:pt x="393827" y="58801"/>
                  </a:lnTo>
                  <a:lnTo>
                    <a:pt x="390779" y="62484"/>
                  </a:lnTo>
                  <a:cubicBezTo>
                    <a:pt x="384810" y="57658"/>
                    <a:pt x="378714" y="53086"/>
                    <a:pt x="372364" y="48895"/>
                  </a:cubicBezTo>
                  <a:lnTo>
                    <a:pt x="375031" y="44958"/>
                  </a:lnTo>
                  <a:lnTo>
                    <a:pt x="372364" y="48895"/>
                  </a:lnTo>
                  <a:cubicBezTo>
                    <a:pt x="366014" y="44704"/>
                    <a:pt x="359410" y="40767"/>
                    <a:pt x="352679" y="37084"/>
                  </a:cubicBezTo>
                  <a:cubicBezTo>
                    <a:pt x="345948" y="33528"/>
                    <a:pt x="339090" y="30226"/>
                    <a:pt x="331978" y="27305"/>
                  </a:cubicBezTo>
                  <a:cubicBezTo>
                    <a:pt x="324866" y="24384"/>
                    <a:pt x="317754" y="21844"/>
                    <a:pt x="310388" y="19558"/>
                  </a:cubicBezTo>
                  <a:lnTo>
                    <a:pt x="311785" y="14986"/>
                  </a:lnTo>
                  <a:lnTo>
                    <a:pt x="310388" y="19558"/>
                  </a:lnTo>
                  <a:cubicBezTo>
                    <a:pt x="303022" y="17399"/>
                    <a:pt x="295656" y="15494"/>
                    <a:pt x="288163" y="13970"/>
                  </a:cubicBezTo>
                  <a:lnTo>
                    <a:pt x="289052" y="9271"/>
                  </a:lnTo>
                  <a:lnTo>
                    <a:pt x="288163" y="13970"/>
                  </a:lnTo>
                  <a:cubicBezTo>
                    <a:pt x="280670" y="12446"/>
                    <a:pt x="273177" y="11430"/>
                    <a:pt x="265557" y="10668"/>
                  </a:cubicBezTo>
                  <a:lnTo>
                    <a:pt x="266065" y="5969"/>
                  </a:lnTo>
                  <a:lnTo>
                    <a:pt x="265557" y="10668"/>
                  </a:lnTo>
                  <a:cubicBezTo>
                    <a:pt x="257937" y="9906"/>
                    <a:pt x="250317" y="9525"/>
                    <a:pt x="242697" y="9525"/>
                  </a:cubicBezTo>
                  <a:cubicBezTo>
                    <a:pt x="235077" y="9525"/>
                    <a:pt x="227457" y="9906"/>
                    <a:pt x="219837" y="10668"/>
                  </a:cubicBezTo>
                  <a:lnTo>
                    <a:pt x="219329" y="5969"/>
                  </a:lnTo>
                  <a:lnTo>
                    <a:pt x="219837" y="10668"/>
                  </a:lnTo>
                  <a:cubicBezTo>
                    <a:pt x="212217" y="11430"/>
                    <a:pt x="204724" y="12573"/>
                    <a:pt x="197231" y="13970"/>
                  </a:cubicBezTo>
                  <a:cubicBezTo>
                    <a:pt x="189738" y="15494"/>
                    <a:pt x="182372" y="17272"/>
                    <a:pt x="175006" y="19558"/>
                  </a:cubicBezTo>
                  <a:lnTo>
                    <a:pt x="173609" y="14986"/>
                  </a:lnTo>
                  <a:lnTo>
                    <a:pt x="175006" y="19558"/>
                  </a:lnTo>
                  <a:cubicBezTo>
                    <a:pt x="167640" y="21844"/>
                    <a:pt x="160528" y="24384"/>
                    <a:pt x="153416" y="27305"/>
                  </a:cubicBezTo>
                  <a:cubicBezTo>
                    <a:pt x="146304" y="30226"/>
                    <a:pt x="139446" y="33528"/>
                    <a:pt x="132715" y="37084"/>
                  </a:cubicBezTo>
                  <a:cubicBezTo>
                    <a:pt x="125984" y="40640"/>
                    <a:pt x="119380" y="44577"/>
                    <a:pt x="113030" y="48895"/>
                  </a:cubicBezTo>
                  <a:lnTo>
                    <a:pt x="110363" y="44958"/>
                  </a:lnTo>
                  <a:lnTo>
                    <a:pt x="113030" y="48895"/>
                  </a:lnTo>
                  <a:cubicBezTo>
                    <a:pt x="106680" y="53086"/>
                    <a:pt x="100584" y="57658"/>
                    <a:pt x="94615" y="62484"/>
                  </a:cubicBezTo>
                  <a:lnTo>
                    <a:pt x="91567" y="58801"/>
                  </a:lnTo>
                  <a:lnTo>
                    <a:pt x="94615" y="62484"/>
                  </a:lnTo>
                  <a:cubicBezTo>
                    <a:pt x="88773" y="67310"/>
                    <a:pt x="83058" y="72517"/>
                    <a:pt x="77597" y="77851"/>
                  </a:cubicBezTo>
                  <a:cubicBezTo>
                    <a:pt x="72136" y="83312"/>
                    <a:pt x="67056" y="88900"/>
                    <a:pt x="62230" y="94869"/>
                  </a:cubicBezTo>
                  <a:cubicBezTo>
                    <a:pt x="57404" y="100838"/>
                    <a:pt x="52832" y="106934"/>
                    <a:pt x="48641" y="113284"/>
                  </a:cubicBezTo>
                  <a:cubicBezTo>
                    <a:pt x="44450" y="119634"/>
                    <a:pt x="40513" y="126238"/>
                    <a:pt x="36830" y="132969"/>
                  </a:cubicBezTo>
                  <a:lnTo>
                    <a:pt x="32639" y="130683"/>
                  </a:lnTo>
                  <a:lnTo>
                    <a:pt x="36830" y="132969"/>
                  </a:lnTo>
                  <a:cubicBezTo>
                    <a:pt x="33274" y="139700"/>
                    <a:pt x="29972" y="146558"/>
                    <a:pt x="27051" y="153670"/>
                  </a:cubicBezTo>
                  <a:cubicBezTo>
                    <a:pt x="24130" y="160782"/>
                    <a:pt x="21590" y="167894"/>
                    <a:pt x="19304" y="175260"/>
                  </a:cubicBezTo>
                  <a:lnTo>
                    <a:pt x="14732" y="173863"/>
                  </a:lnTo>
                  <a:lnTo>
                    <a:pt x="19304" y="175260"/>
                  </a:lnTo>
                  <a:cubicBezTo>
                    <a:pt x="17145" y="182626"/>
                    <a:pt x="15240" y="189992"/>
                    <a:pt x="13716" y="197485"/>
                  </a:cubicBezTo>
                  <a:cubicBezTo>
                    <a:pt x="12192" y="204978"/>
                    <a:pt x="11049" y="212471"/>
                    <a:pt x="10414" y="220091"/>
                  </a:cubicBezTo>
                  <a:cubicBezTo>
                    <a:pt x="9779" y="227711"/>
                    <a:pt x="9271" y="235331"/>
                    <a:pt x="9271" y="242951"/>
                  </a:cubicBezTo>
                  <a:cubicBezTo>
                    <a:pt x="9271" y="250571"/>
                    <a:pt x="9652" y="258191"/>
                    <a:pt x="10414" y="265811"/>
                  </a:cubicBezTo>
                  <a:cubicBezTo>
                    <a:pt x="11176" y="273431"/>
                    <a:pt x="12319" y="280924"/>
                    <a:pt x="13716" y="288417"/>
                  </a:cubicBezTo>
                  <a:cubicBezTo>
                    <a:pt x="15240" y="295910"/>
                    <a:pt x="17018" y="303276"/>
                    <a:pt x="19304" y="310642"/>
                  </a:cubicBezTo>
                  <a:lnTo>
                    <a:pt x="14732" y="312039"/>
                  </a:lnTo>
                  <a:lnTo>
                    <a:pt x="19304" y="310642"/>
                  </a:lnTo>
                  <a:cubicBezTo>
                    <a:pt x="21590" y="318008"/>
                    <a:pt x="24130" y="325120"/>
                    <a:pt x="27051" y="332232"/>
                  </a:cubicBezTo>
                  <a:cubicBezTo>
                    <a:pt x="29972" y="339344"/>
                    <a:pt x="33274" y="346202"/>
                    <a:pt x="36830" y="352933"/>
                  </a:cubicBezTo>
                  <a:lnTo>
                    <a:pt x="32639" y="355219"/>
                  </a:lnTo>
                  <a:lnTo>
                    <a:pt x="36830" y="352933"/>
                  </a:lnTo>
                  <a:cubicBezTo>
                    <a:pt x="40386" y="359664"/>
                    <a:pt x="44323" y="366268"/>
                    <a:pt x="48641" y="372618"/>
                  </a:cubicBezTo>
                  <a:lnTo>
                    <a:pt x="44704" y="375285"/>
                  </a:lnTo>
                  <a:lnTo>
                    <a:pt x="48641" y="372618"/>
                  </a:lnTo>
                  <a:cubicBezTo>
                    <a:pt x="52832" y="378968"/>
                    <a:pt x="57404" y="385064"/>
                    <a:pt x="62230" y="391033"/>
                  </a:cubicBezTo>
                  <a:cubicBezTo>
                    <a:pt x="67056" y="397002"/>
                    <a:pt x="72136" y="402590"/>
                    <a:pt x="77597" y="408051"/>
                  </a:cubicBezTo>
                  <a:cubicBezTo>
                    <a:pt x="83058" y="413512"/>
                    <a:pt x="88646" y="418592"/>
                    <a:pt x="94615" y="423418"/>
                  </a:cubicBezTo>
                  <a:lnTo>
                    <a:pt x="91567" y="427101"/>
                  </a:lnTo>
                  <a:lnTo>
                    <a:pt x="94615" y="423418"/>
                  </a:lnTo>
                  <a:cubicBezTo>
                    <a:pt x="100584" y="428244"/>
                    <a:pt x="106680" y="432816"/>
                    <a:pt x="113030" y="437007"/>
                  </a:cubicBezTo>
                  <a:cubicBezTo>
                    <a:pt x="119380" y="441198"/>
                    <a:pt x="125984" y="445135"/>
                    <a:pt x="132715" y="448818"/>
                  </a:cubicBezTo>
                  <a:cubicBezTo>
                    <a:pt x="139446" y="452374"/>
                    <a:pt x="146304" y="455676"/>
                    <a:pt x="153416" y="458597"/>
                  </a:cubicBezTo>
                  <a:cubicBezTo>
                    <a:pt x="160528" y="461518"/>
                    <a:pt x="167640" y="464058"/>
                    <a:pt x="175006" y="466344"/>
                  </a:cubicBezTo>
                  <a:lnTo>
                    <a:pt x="173609" y="470916"/>
                  </a:lnTo>
                  <a:lnTo>
                    <a:pt x="175006" y="466344"/>
                  </a:lnTo>
                  <a:cubicBezTo>
                    <a:pt x="182372" y="468503"/>
                    <a:pt x="189738" y="470408"/>
                    <a:pt x="197231" y="471932"/>
                  </a:cubicBezTo>
                  <a:cubicBezTo>
                    <a:pt x="204724" y="473456"/>
                    <a:pt x="212217" y="474472"/>
                    <a:pt x="219837" y="475234"/>
                  </a:cubicBezTo>
                  <a:lnTo>
                    <a:pt x="219329" y="479933"/>
                  </a:lnTo>
                  <a:lnTo>
                    <a:pt x="219837" y="475234"/>
                  </a:lnTo>
                  <a:cubicBezTo>
                    <a:pt x="227457" y="475996"/>
                    <a:pt x="235077" y="476377"/>
                    <a:pt x="242697" y="476377"/>
                  </a:cubicBezTo>
                  <a:cubicBezTo>
                    <a:pt x="250317" y="476377"/>
                    <a:pt x="257937" y="475996"/>
                    <a:pt x="265557" y="475234"/>
                  </a:cubicBezTo>
                  <a:lnTo>
                    <a:pt x="266065" y="479933"/>
                  </a:lnTo>
                  <a:lnTo>
                    <a:pt x="265557" y="475234"/>
                  </a:lnTo>
                  <a:cubicBezTo>
                    <a:pt x="273177" y="474472"/>
                    <a:pt x="280670" y="473329"/>
                    <a:pt x="288163" y="471932"/>
                  </a:cubicBezTo>
                  <a:lnTo>
                    <a:pt x="289052" y="476631"/>
                  </a:lnTo>
                  <a:lnTo>
                    <a:pt x="288163" y="471932"/>
                  </a:lnTo>
                  <a:cubicBezTo>
                    <a:pt x="295656" y="470408"/>
                    <a:pt x="303022" y="468630"/>
                    <a:pt x="310388" y="466344"/>
                  </a:cubicBezTo>
                  <a:lnTo>
                    <a:pt x="311785" y="470916"/>
                  </a:lnTo>
                  <a:lnTo>
                    <a:pt x="310388" y="466344"/>
                  </a:lnTo>
                  <a:cubicBezTo>
                    <a:pt x="317754" y="464058"/>
                    <a:pt x="324866" y="461518"/>
                    <a:pt x="331978" y="458597"/>
                  </a:cubicBezTo>
                  <a:cubicBezTo>
                    <a:pt x="339090" y="455676"/>
                    <a:pt x="345948" y="452374"/>
                    <a:pt x="352679" y="448818"/>
                  </a:cubicBezTo>
                  <a:cubicBezTo>
                    <a:pt x="359410" y="445262"/>
                    <a:pt x="366014" y="441325"/>
                    <a:pt x="372364" y="437007"/>
                  </a:cubicBezTo>
                  <a:lnTo>
                    <a:pt x="375031" y="440944"/>
                  </a:lnTo>
                  <a:lnTo>
                    <a:pt x="372364" y="437007"/>
                  </a:lnTo>
                  <a:cubicBezTo>
                    <a:pt x="378714" y="432816"/>
                    <a:pt x="384810" y="428244"/>
                    <a:pt x="390779" y="423418"/>
                  </a:cubicBezTo>
                  <a:lnTo>
                    <a:pt x="393827" y="427101"/>
                  </a:lnTo>
                  <a:lnTo>
                    <a:pt x="390779" y="423418"/>
                  </a:lnTo>
                  <a:cubicBezTo>
                    <a:pt x="396748" y="418592"/>
                    <a:pt x="402336" y="413385"/>
                    <a:pt x="407797" y="408051"/>
                  </a:cubicBezTo>
                  <a:cubicBezTo>
                    <a:pt x="413258" y="402590"/>
                    <a:pt x="418338" y="397002"/>
                    <a:pt x="423164" y="391033"/>
                  </a:cubicBezTo>
                  <a:cubicBezTo>
                    <a:pt x="427990" y="385064"/>
                    <a:pt x="432562" y="378968"/>
                    <a:pt x="436753" y="372618"/>
                  </a:cubicBezTo>
                  <a:lnTo>
                    <a:pt x="440690" y="375285"/>
                  </a:lnTo>
                  <a:lnTo>
                    <a:pt x="436753" y="372618"/>
                  </a:lnTo>
                  <a:cubicBezTo>
                    <a:pt x="440944" y="366268"/>
                    <a:pt x="444881" y="359664"/>
                    <a:pt x="448564" y="352933"/>
                  </a:cubicBezTo>
                  <a:lnTo>
                    <a:pt x="452755" y="355219"/>
                  </a:lnTo>
                  <a:lnTo>
                    <a:pt x="448564" y="352933"/>
                  </a:lnTo>
                  <a:cubicBezTo>
                    <a:pt x="452120" y="346202"/>
                    <a:pt x="455422" y="339344"/>
                    <a:pt x="458343" y="332232"/>
                  </a:cubicBezTo>
                  <a:cubicBezTo>
                    <a:pt x="461264" y="325120"/>
                    <a:pt x="463804" y="318008"/>
                    <a:pt x="466090" y="310642"/>
                  </a:cubicBezTo>
                  <a:lnTo>
                    <a:pt x="470662" y="312039"/>
                  </a:lnTo>
                  <a:lnTo>
                    <a:pt x="466090" y="310642"/>
                  </a:lnTo>
                  <a:cubicBezTo>
                    <a:pt x="468249" y="303276"/>
                    <a:pt x="470154" y="295910"/>
                    <a:pt x="471678" y="288417"/>
                  </a:cubicBezTo>
                  <a:lnTo>
                    <a:pt x="476377" y="289306"/>
                  </a:lnTo>
                  <a:lnTo>
                    <a:pt x="471678" y="288417"/>
                  </a:lnTo>
                  <a:cubicBezTo>
                    <a:pt x="473202" y="280924"/>
                    <a:pt x="474345" y="273304"/>
                    <a:pt x="474980" y="265811"/>
                  </a:cubicBezTo>
                  <a:cubicBezTo>
                    <a:pt x="475742" y="258191"/>
                    <a:pt x="476123" y="250571"/>
                    <a:pt x="476123" y="242951"/>
                  </a:cubicBezTo>
                  <a:close/>
                </a:path>
              </a:pathLst>
            </a:custGeom>
            <a:solidFill>
              <a:srgbClr val="B2D7E5"/>
            </a:solidFill>
          </p:spPr>
        </p:sp>
        <p:sp>
          <p:nvSpPr>
            <p:cNvPr name="Freeform 46" id="46"/>
            <p:cNvSpPr/>
            <p:nvPr/>
          </p:nvSpPr>
          <p:spPr>
            <a:xfrm flipH="false" flipV="false" rot="0">
              <a:off x="336672" y="241295"/>
              <a:ext cx="17269" cy="34103"/>
            </a:xfrm>
            <a:custGeom>
              <a:avLst/>
              <a:gdLst/>
              <a:ahLst/>
              <a:cxnLst/>
              <a:rect r="r" b="b" t="t" l="l"/>
              <a:pathLst>
                <a:path h="34103" w="17269">
                  <a:moveTo>
                    <a:pt x="10800" y="5212"/>
                  </a:moveTo>
                  <a:cubicBezTo>
                    <a:pt x="11054" y="11308"/>
                    <a:pt x="11816" y="15499"/>
                    <a:pt x="12705" y="18166"/>
                  </a:cubicBezTo>
                  <a:lnTo>
                    <a:pt x="7498" y="19817"/>
                  </a:lnTo>
                  <a:lnTo>
                    <a:pt x="12578" y="17785"/>
                  </a:lnTo>
                  <a:cubicBezTo>
                    <a:pt x="13213" y="19563"/>
                    <a:pt x="14610" y="22357"/>
                    <a:pt x="16642" y="26294"/>
                  </a:cubicBezTo>
                  <a:cubicBezTo>
                    <a:pt x="18039" y="28961"/>
                    <a:pt x="17023" y="32263"/>
                    <a:pt x="14356" y="33533"/>
                  </a:cubicBezTo>
                  <a:cubicBezTo>
                    <a:pt x="11689" y="34803"/>
                    <a:pt x="8387" y="33914"/>
                    <a:pt x="7117" y="31247"/>
                  </a:cubicBezTo>
                  <a:cubicBezTo>
                    <a:pt x="4958" y="27183"/>
                    <a:pt x="3434" y="24008"/>
                    <a:pt x="2545" y="21722"/>
                  </a:cubicBezTo>
                  <a:cubicBezTo>
                    <a:pt x="2545" y="21595"/>
                    <a:pt x="2418" y="21468"/>
                    <a:pt x="2418" y="21341"/>
                  </a:cubicBezTo>
                  <a:cubicBezTo>
                    <a:pt x="1148" y="17404"/>
                    <a:pt x="259" y="12324"/>
                    <a:pt x="5" y="5593"/>
                  </a:cubicBezTo>
                  <a:cubicBezTo>
                    <a:pt x="-122" y="2672"/>
                    <a:pt x="2164" y="132"/>
                    <a:pt x="5212" y="5"/>
                  </a:cubicBezTo>
                  <a:cubicBezTo>
                    <a:pt x="8260" y="-122"/>
                    <a:pt x="10673" y="2164"/>
                    <a:pt x="10800" y="5212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47" id="47"/>
            <p:cNvSpPr/>
            <p:nvPr/>
          </p:nvSpPr>
          <p:spPr>
            <a:xfrm flipH="false" flipV="false" rot="0">
              <a:off x="362056" y="299318"/>
              <a:ext cx="45507" cy="74209"/>
            </a:xfrm>
            <a:custGeom>
              <a:avLst/>
              <a:gdLst/>
              <a:ahLst/>
              <a:cxnLst/>
              <a:rect r="r" b="b" t="t" l="l"/>
              <a:pathLst>
                <a:path h="74209" w="45507">
                  <a:moveTo>
                    <a:pt x="10181" y="2815"/>
                  </a:moveTo>
                  <a:lnTo>
                    <a:pt x="44852" y="66188"/>
                  </a:lnTo>
                  <a:cubicBezTo>
                    <a:pt x="46249" y="68855"/>
                    <a:pt x="45360" y="72157"/>
                    <a:pt x="42693" y="73554"/>
                  </a:cubicBezTo>
                  <a:cubicBezTo>
                    <a:pt x="40026" y="74951"/>
                    <a:pt x="36724" y="74062"/>
                    <a:pt x="35327" y="71395"/>
                  </a:cubicBezTo>
                  <a:lnTo>
                    <a:pt x="656" y="8022"/>
                  </a:lnTo>
                  <a:cubicBezTo>
                    <a:pt x="-741" y="5355"/>
                    <a:pt x="148" y="2053"/>
                    <a:pt x="2815" y="656"/>
                  </a:cubicBezTo>
                  <a:cubicBezTo>
                    <a:pt x="5482" y="-741"/>
                    <a:pt x="8784" y="148"/>
                    <a:pt x="10181" y="2815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48" id="48"/>
            <p:cNvSpPr/>
            <p:nvPr/>
          </p:nvSpPr>
          <p:spPr>
            <a:xfrm flipH="false" flipV="false" rot="0">
              <a:off x="267424" y="238760"/>
              <a:ext cx="14770" cy="31788"/>
            </a:xfrm>
            <a:custGeom>
              <a:avLst/>
              <a:gdLst/>
              <a:ahLst/>
              <a:cxnLst/>
              <a:rect r="r" b="b" t="t" l="l"/>
              <a:pathLst>
                <a:path h="31788" w="14770">
                  <a:moveTo>
                    <a:pt x="419" y="24257"/>
                  </a:moveTo>
                  <a:cubicBezTo>
                    <a:pt x="2197" y="20066"/>
                    <a:pt x="3467" y="14986"/>
                    <a:pt x="3975" y="11303"/>
                  </a:cubicBezTo>
                  <a:lnTo>
                    <a:pt x="9309" y="11938"/>
                  </a:lnTo>
                  <a:lnTo>
                    <a:pt x="3848" y="11938"/>
                  </a:lnTo>
                  <a:lnTo>
                    <a:pt x="3848" y="5461"/>
                  </a:lnTo>
                  <a:cubicBezTo>
                    <a:pt x="3848" y="2413"/>
                    <a:pt x="6261" y="0"/>
                    <a:pt x="9309" y="0"/>
                  </a:cubicBezTo>
                  <a:cubicBezTo>
                    <a:pt x="12357" y="0"/>
                    <a:pt x="14770" y="2413"/>
                    <a:pt x="14770" y="5461"/>
                  </a:cubicBezTo>
                  <a:lnTo>
                    <a:pt x="14770" y="11938"/>
                  </a:lnTo>
                  <a:cubicBezTo>
                    <a:pt x="14770" y="12192"/>
                    <a:pt x="14770" y="12319"/>
                    <a:pt x="14770" y="12573"/>
                  </a:cubicBezTo>
                  <a:cubicBezTo>
                    <a:pt x="14135" y="17399"/>
                    <a:pt x="12611" y="23368"/>
                    <a:pt x="10452" y="28448"/>
                  </a:cubicBezTo>
                  <a:cubicBezTo>
                    <a:pt x="9309" y="31242"/>
                    <a:pt x="6134" y="32512"/>
                    <a:pt x="3340" y="31369"/>
                  </a:cubicBezTo>
                  <a:cubicBezTo>
                    <a:pt x="546" y="30226"/>
                    <a:pt x="-724" y="27051"/>
                    <a:pt x="419" y="24257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49" id="49"/>
            <p:cNvSpPr/>
            <p:nvPr/>
          </p:nvSpPr>
          <p:spPr>
            <a:xfrm flipH="false" flipV="false" rot="0">
              <a:off x="271272" y="181991"/>
              <a:ext cx="10795" cy="14859"/>
            </a:xfrm>
            <a:custGeom>
              <a:avLst/>
              <a:gdLst/>
              <a:ahLst/>
              <a:cxnLst/>
              <a:rect r="r" b="b" t="t" l="l"/>
              <a:pathLst>
                <a:path h="14859" w="10795">
                  <a:moveTo>
                    <a:pt x="0" y="9525"/>
                  </a:moveTo>
                  <a:lnTo>
                    <a:pt x="0" y="5461"/>
                  </a:lnTo>
                  <a:cubicBezTo>
                    <a:pt x="0" y="2413"/>
                    <a:pt x="2413" y="0"/>
                    <a:pt x="5334" y="0"/>
                  </a:cubicBezTo>
                  <a:cubicBezTo>
                    <a:pt x="8255" y="0"/>
                    <a:pt x="10795" y="2413"/>
                    <a:pt x="10795" y="5334"/>
                  </a:cubicBezTo>
                  <a:lnTo>
                    <a:pt x="10795" y="9398"/>
                  </a:lnTo>
                  <a:cubicBezTo>
                    <a:pt x="10795" y="12446"/>
                    <a:pt x="8382" y="14859"/>
                    <a:pt x="5461" y="14859"/>
                  </a:cubicBezTo>
                  <a:cubicBezTo>
                    <a:pt x="2540" y="14859"/>
                    <a:pt x="0" y="12446"/>
                    <a:pt x="0" y="9525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50" id="50"/>
            <p:cNvSpPr/>
            <p:nvPr/>
          </p:nvSpPr>
          <p:spPr>
            <a:xfrm flipH="false" flipV="false" rot="0">
              <a:off x="346456" y="362800"/>
              <a:ext cx="69093" cy="74080"/>
            </a:xfrm>
            <a:custGeom>
              <a:avLst/>
              <a:gdLst/>
              <a:ahLst/>
              <a:cxnLst/>
              <a:rect r="r" b="b" t="t" l="l"/>
              <a:pathLst>
                <a:path h="74080" w="69093">
                  <a:moveTo>
                    <a:pt x="60452" y="2833"/>
                  </a:moveTo>
                  <a:cubicBezTo>
                    <a:pt x="64516" y="10834"/>
                    <a:pt x="67183" y="17565"/>
                    <a:pt x="68580" y="23280"/>
                  </a:cubicBezTo>
                  <a:cubicBezTo>
                    <a:pt x="68580" y="23407"/>
                    <a:pt x="68707" y="23661"/>
                    <a:pt x="68707" y="23915"/>
                  </a:cubicBezTo>
                  <a:cubicBezTo>
                    <a:pt x="69088" y="26836"/>
                    <a:pt x="69215" y="31027"/>
                    <a:pt x="68961" y="35218"/>
                  </a:cubicBezTo>
                  <a:cubicBezTo>
                    <a:pt x="68961" y="35345"/>
                    <a:pt x="68961" y="35599"/>
                    <a:pt x="68961" y="35726"/>
                  </a:cubicBezTo>
                  <a:cubicBezTo>
                    <a:pt x="68580" y="38520"/>
                    <a:pt x="67564" y="42838"/>
                    <a:pt x="66548" y="45759"/>
                  </a:cubicBezTo>
                  <a:cubicBezTo>
                    <a:pt x="66421" y="46013"/>
                    <a:pt x="66421" y="46140"/>
                    <a:pt x="66294" y="46267"/>
                  </a:cubicBezTo>
                  <a:cubicBezTo>
                    <a:pt x="63754" y="51601"/>
                    <a:pt x="62103" y="54522"/>
                    <a:pt x="59817" y="57443"/>
                  </a:cubicBezTo>
                  <a:cubicBezTo>
                    <a:pt x="59690" y="57570"/>
                    <a:pt x="59563" y="57697"/>
                    <a:pt x="59436" y="57824"/>
                  </a:cubicBezTo>
                  <a:cubicBezTo>
                    <a:pt x="55626" y="61888"/>
                    <a:pt x="52705" y="64555"/>
                    <a:pt x="49784" y="66714"/>
                  </a:cubicBezTo>
                  <a:cubicBezTo>
                    <a:pt x="49657" y="66841"/>
                    <a:pt x="49530" y="66841"/>
                    <a:pt x="49403" y="66968"/>
                  </a:cubicBezTo>
                  <a:cubicBezTo>
                    <a:pt x="46482" y="68746"/>
                    <a:pt x="43434" y="70143"/>
                    <a:pt x="38100" y="72175"/>
                  </a:cubicBezTo>
                  <a:cubicBezTo>
                    <a:pt x="37846" y="72302"/>
                    <a:pt x="37592" y="72302"/>
                    <a:pt x="37465" y="72429"/>
                  </a:cubicBezTo>
                  <a:cubicBezTo>
                    <a:pt x="31623" y="73699"/>
                    <a:pt x="27178" y="74080"/>
                    <a:pt x="5461" y="74080"/>
                  </a:cubicBezTo>
                  <a:cubicBezTo>
                    <a:pt x="2413" y="74080"/>
                    <a:pt x="0" y="71667"/>
                    <a:pt x="0" y="68619"/>
                  </a:cubicBezTo>
                  <a:cubicBezTo>
                    <a:pt x="0" y="65571"/>
                    <a:pt x="2413" y="63158"/>
                    <a:pt x="5461" y="63158"/>
                  </a:cubicBezTo>
                  <a:cubicBezTo>
                    <a:pt x="27432" y="63158"/>
                    <a:pt x="30607" y="62777"/>
                    <a:pt x="35052" y="61761"/>
                  </a:cubicBezTo>
                  <a:lnTo>
                    <a:pt x="36195" y="67095"/>
                  </a:lnTo>
                  <a:lnTo>
                    <a:pt x="34290" y="62015"/>
                  </a:lnTo>
                  <a:cubicBezTo>
                    <a:pt x="39243" y="60237"/>
                    <a:pt x="41529" y="59094"/>
                    <a:pt x="43815" y="57697"/>
                  </a:cubicBezTo>
                  <a:lnTo>
                    <a:pt x="46609" y="62396"/>
                  </a:lnTo>
                  <a:lnTo>
                    <a:pt x="43434" y="58078"/>
                  </a:lnTo>
                  <a:cubicBezTo>
                    <a:pt x="45720" y="56427"/>
                    <a:pt x="48006" y="54395"/>
                    <a:pt x="51435" y="50585"/>
                  </a:cubicBezTo>
                  <a:lnTo>
                    <a:pt x="55372" y="54268"/>
                  </a:lnTo>
                  <a:lnTo>
                    <a:pt x="51054" y="51093"/>
                  </a:lnTo>
                  <a:cubicBezTo>
                    <a:pt x="52705" y="48807"/>
                    <a:pt x="54102" y="46648"/>
                    <a:pt x="56388" y="41695"/>
                  </a:cubicBezTo>
                  <a:lnTo>
                    <a:pt x="61341" y="43981"/>
                  </a:lnTo>
                  <a:lnTo>
                    <a:pt x="56261" y="42330"/>
                  </a:lnTo>
                  <a:cubicBezTo>
                    <a:pt x="57023" y="40044"/>
                    <a:pt x="57912" y="36361"/>
                    <a:pt x="58166" y="34075"/>
                  </a:cubicBezTo>
                  <a:lnTo>
                    <a:pt x="63500" y="34837"/>
                  </a:lnTo>
                  <a:lnTo>
                    <a:pt x="58039" y="34583"/>
                  </a:lnTo>
                  <a:cubicBezTo>
                    <a:pt x="58293" y="31027"/>
                    <a:pt x="58166" y="27471"/>
                    <a:pt x="57785" y="25185"/>
                  </a:cubicBezTo>
                  <a:lnTo>
                    <a:pt x="63119" y="24550"/>
                  </a:lnTo>
                  <a:lnTo>
                    <a:pt x="57912" y="25820"/>
                  </a:lnTo>
                  <a:cubicBezTo>
                    <a:pt x="56896" y="21248"/>
                    <a:pt x="54610" y="15279"/>
                    <a:pt x="50673" y="7786"/>
                  </a:cubicBezTo>
                  <a:cubicBezTo>
                    <a:pt x="49276" y="5119"/>
                    <a:pt x="50419" y="1817"/>
                    <a:pt x="52959" y="547"/>
                  </a:cubicBezTo>
                  <a:cubicBezTo>
                    <a:pt x="55499" y="-723"/>
                    <a:pt x="58928" y="293"/>
                    <a:pt x="60198" y="2833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51" id="51"/>
            <p:cNvSpPr/>
            <p:nvPr/>
          </p:nvSpPr>
          <p:spPr>
            <a:xfrm flipH="false" flipV="false" rot="0">
              <a:off x="203228" y="341991"/>
              <a:ext cx="51285" cy="95017"/>
            </a:xfrm>
            <a:custGeom>
              <a:avLst/>
              <a:gdLst/>
              <a:ahLst/>
              <a:cxnLst/>
              <a:rect r="r" b="b" t="t" l="l"/>
              <a:pathLst>
                <a:path h="95017" w="51285">
                  <a:moveTo>
                    <a:pt x="45692" y="95016"/>
                  </a:moveTo>
                  <a:cubicBezTo>
                    <a:pt x="38961" y="94762"/>
                    <a:pt x="36167" y="94381"/>
                    <a:pt x="31849" y="93492"/>
                  </a:cubicBezTo>
                  <a:cubicBezTo>
                    <a:pt x="31722" y="93492"/>
                    <a:pt x="31468" y="93365"/>
                    <a:pt x="31341" y="93365"/>
                  </a:cubicBezTo>
                  <a:cubicBezTo>
                    <a:pt x="27150" y="91968"/>
                    <a:pt x="24356" y="90698"/>
                    <a:pt x="21562" y="89301"/>
                  </a:cubicBezTo>
                  <a:cubicBezTo>
                    <a:pt x="21435" y="89174"/>
                    <a:pt x="21308" y="89174"/>
                    <a:pt x="21181" y="89047"/>
                  </a:cubicBezTo>
                  <a:cubicBezTo>
                    <a:pt x="18387" y="87269"/>
                    <a:pt x="15466" y="84983"/>
                    <a:pt x="12672" y="82316"/>
                  </a:cubicBezTo>
                  <a:cubicBezTo>
                    <a:pt x="12545" y="82189"/>
                    <a:pt x="12418" y="82062"/>
                    <a:pt x="12291" y="81935"/>
                  </a:cubicBezTo>
                  <a:cubicBezTo>
                    <a:pt x="9878" y="79141"/>
                    <a:pt x="7719" y="76347"/>
                    <a:pt x="5941" y="73426"/>
                  </a:cubicBezTo>
                  <a:cubicBezTo>
                    <a:pt x="5814" y="73299"/>
                    <a:pt x="5814" y="73172"/>
                    <a:pt x="5687" y="73045"/>
                  </a:cubicBezTo>
                  <a:cubicBezTo>
                    <a:pt x="3655" y="68981"/>
                    <a:pt x="2004" y="64917"/>
                    <a:pt x="1115" y="61615"/>
                  </a:cubicBezTo>
                  <a:cubicBezTo>
                    <a:pt x="1115" y="61361"/>
                    <a:pt x="988" y="61234"/>
                    <a:pt x="988" y="60980"/>
                  </a:cubicBezTo>
                  <a:cubicBezTo>
                    <a:pt x="-155" y="54376"/>
                    <a:pt x="-282" y="48788"/>
                    <a:pt x="480" y="43073"/>
                  </a:cubicBezTo>
                  <a:cubicBezTo>
                    <a:pt x="480" y="42819"/>
                    <a:pt x="607" y="42565"/>
                    <a:pt x="607" y="42311"/>
                  </a:cubicBezTo>
                  <a:cubicBezTo>
                    <a:pt x="2131" y="36723"/>
                    <a:pt x="3782" y="32659"/>
                    <a:pt x="6449" y="27325"/>
                  </a:cubicBezTo>
                  <a:cubicBezTo>
                    <a:pt x="6449" y="27325"/>
                    <a:pt x="6449" y="27198"/>
                    <a:pt x="6576" y="27198"/>
                  </a:cubicBezTo>
                  <a:lnTo>
                    <a:pt x="19784" y="2814"/>
                  </a:lnTo>
                  <a:cubicBezTo>
                    <a:pt x="21181" y="147"/>
                    <a:pt x="24483" y="-742"/>
                    <a:pt x="27150" y="655"/>
                  </a:cubicBezTo>
                  <a:cubicBezTo>
                    <a:pt x="29817" y="2052"/>
                    <a:pt x="30706" y="5354"/>
                    <a:pt x="29309" y="8021"/>
                  </a:cubicBezTo>
                  <a:lnTo>
                    <a:pt x="16101" y="32405"/>
                  </a:lnTo>
                  <a:lnTo>
                    <a:pt x="11402" y="29865"/>
                  </a:lnTo>
                  <a:lnTo>
                    <a:pt x="16228" y="32278"/>
                  </a:lnTo>
                  <a:cubicBezTo>
                    <a:pt x="13815" y="37104"/>
                    <a:pt x="12418" y="40660"/>
                    <a:pt x="11148" y="45359"/>
                  </a:cubicBezTo>
                  <a:lnTo>
                    <a:pt x="5941" y="43962"/>
                  </a:lnTo>
                  <a:lnTo>
                    <a:pt x="11275" y="44597"/>
                  </a:lnTo>
                  <a:cubicBezTo>
                    <a:pt x="10767" y="49042"/>
                    <a:pt x="10767" y="53614"/>
                    <a:pt x="11783" y="59329"/>
                  </a:cubicBezTo>
                  <a:lnTo>
                    <a:pt x="6449" y="60218"/>
                  </a:lnTo>
                  <a:lnTo>
                    <a:pt x="11656" y="58694"/>
                  </a:lnTo>
                  <a:cubicBezTo>
                    <a:pt x="12418" y="61234"/>
                    <a:pt x="13688" y="64536"/>
                    <a:pt x="15466" y="68092"/>
                  </a:cubicBezTo>
                  <a:lnTo>
                    <a:pt x="10640" y="70505"/>
                  </a:lnTo>
                  <a:lnTo>
                    <a:pt x="15212" y="67711"/>
                  </a:lnTo>
                  <a:cubicBezTo>
                    <a:pt x="16609" y="69997"/>
                    <a:pt x="18387" y="72283"/>
                    <a:pt x="20546" y="74696"/>
                  </a:cubicBezTo>
                  <a:lnTo>
                    <a:pt x="16482" y="78252"/>
                  </a:lnTo>
                  <a:lnTo>
                    <a:pt x="20165" y="74315"/>
                  </a:lnTo>
                  <a:cubicBezTo>
                    <a:pt x="22451" y="76474"/>
                    <a:pt x="24864" y="78379"/>
                    <a:pt x="27023" y="79776"/>
                  </a:cubicBezTo>
                  <a:lnTo>
                    <a:pt x="24102" y="84348"/>
                  </a:lnTo>
                  <a:lnTo>
                    <a:pt x="26642" y="79522"/>
                  </a:lnTo>
                  <a:cubicBezTo>
                    <a:pt x="28801" y="80665"/>
                    <a:pt x="31087" y="81681"/>
                    <a:pt x="34770" y="82951"/>
                  </a:cubicBezTo>
                  <a:lnTo>
                    <a:pt x="33119" y="88031"/>
                  </a:lnTo>
                  <a:lnTo>
                    <a:pt x="34262" y="82697"/>
                  </a:lnTo>
                  <a:cubicBezTo>
                    <a:pt x="37691" y="83459"/>
                    <a:pt x="39977" y="83840"/>
                    <a:pt x="46073" y="83967"/>
                  </a:cubicBezTo>
                  <a:cubicBezTo>
                    <a:pt x="49121" y="84094"/>
                    <a:pt x="51407" y="86507"/>
                    <a:pt x="51280" y="89555"/>
                  </a:cubicBezTo>
                  <a:cubicBezTo>
                    <a:pt x="51153" y="92603"/>
                    <a:pt x="48740" y="94889"/>
                    <a:pt x="45692" y="94762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52" id="52"/>
            <p:cNvSpPr/>
            <p:nvPr/>
          </p:nvSpPr>
          <p:spPr>
            <a:xfrm flipH="false" flipV="false" rot="0">
              <a:off x="243840" y="302260"/>
              <a:ext cx="130683" cy="11049"/>
            </a:xfrm>
            <a:custGeom>
              <a:avLst/>
              <a:gdLst/>
              <a:ahLst/>
              <a:cxnLst/>
              <a:rect r="r" b="b" t="t" l="l"/>
              <a:pathLst>
                <a:path h="11049" w="130683">
                  <a:moveTo>
                    <a:pt x="125222" y="10922"/>
                  </a:moveTo>
                  <a:lnTo>
                    <a:pt x="5461" y="11049"/>
                  </a:lnTo>
                  <a:cubicBezTo>
                    <a:pt x="2413" y="11049"/>
                    <a:pt x="0" y="8636"/>
                    <a:pt x="0" y="5588"/>
                  </a:cubicBezTo>
                  <a:cubicBezTo>
                    <a:pt x="0" y="2540"/>
                    <a:pt x="2413" y="127"/>
                    <a:pt x="5461" y="127"/>
                  </a:cubicBezTo>
                  <a:lnTo>
                    <a:pt x="125222" y="0"/>
                  </a:lnTo>
                  <a:cubicBezTo>
                    <a:pt x="128270" y="0"/>
                    <a:pt x="130683" y="2413"/>
                    <a:pt x="130683" y="5461"/>
                  </a:cubicBezTo>
                  <a:cubicBezTo>
                    <a:pt x="130683" y="8509"/>
                    <a:pt x="128270" y="10922"/>
                    <a:pt x="125222" y="10922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53" id="53"/>
            <p:cNvSpPr/>
            <p:nvPr/>
          </p:nvSpPr>
          <p:spPr>
            <a:xfrm flipH="false" flipV="false" rot="0">
              <a:off x="256413" y="181864"/>
              <a:ext cx="104394" cy="10922"/>
            </a:xfrm>
            <a:custGeom>
              <a:avLst/>
              <a:gdLst/>
              <a:ahLst/>
              <a:cxnLst/>
              <a:rect r="r" b="b" t="t" l="l"/>
              <a:pathLst>
                <a:path h="10922" w="104394">
                  <a:moveTo>
                    <a:pt x="98933" y="10922"/>
                  </a:moveTo>
                  <a:lnTo>
                    <a:pt x="5461" y="10922"/>
                  </a:lnTo>
                  <a:cubicBezTo>
                    <a:pt x="2413" y="10922"/>
                    <a:pt x="0" y="8509"/>
                    <a:pt x="0" y="5461"/>
                  </a:cubicBezTo>
                  <a:cubicBezTo>
                    <a:pt x="0" y="2413"/>
                    <a:pt x="2413" y="0"/>
                    <a:pt x="5461" y="0"/>
                  </a:cubicBezTo>
                  <a:lnTo>
                    <a:pt x="98933" y="0"/>
                  </a:lnTo>
                  <a:cubicBezTo>
                    <a:pt x="101981" y="0"/>
                    <a:pt x="104394" y="2413"/>
                    <a:pt x="104394" y="5461"/>
                  </a:cubicBezTo>
                  <a:cubicBezTo>
                    <a:pt x="104394" y="8509"/>
                    <a:pt x="101981" y="10922"/>
                    <a:pt x="98933" y="10922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54" id="54"/>
            <p:cNvSpPr/>
            <p:nvPr/>
          </p:nvSpPr>
          <p:spPr>
            <a:xfrm flipH="false" flipV="false" rot="0">
              <a:off x="336296" y="181991"/>
              <a:ext cx="11176" cy="70231"/>
            </a:xfrm>
            <a:custGeom>
              <a:avLst/>
              <a:gdLst/>
              <a:ahLst/>
              <a:cxnLst/>
              <a:rect r="r" b="b" t="t" l="l"/>
              <a:pathLst>
                <a:path h="70231" w="11176">
                  <a:moveTo>
                    <a:pt x="10795" y="5334"/>
                  </a:moveTo>
                  <a:lnTo>
                    <a:pt x="11176" y="64770"/>
                  </a:lnTo>
                  <a:cubicBezTo>
                    <a:pt x="11176" y="67818"/>
                    <a:pt x="8763" y="70231"/>
                    <a:pt x="5842" y="70231"/>
                  </a:cubicBezTo>
                  <a:cubicBezTo>
                    <a:pt x="2921" y="70231"/>
                    <a:pt x="381" y="67818"/>
                    <a:pt x="381" y="64897"/>
                  </a:cubicBezTo>
                  <a:lnTo>
                    <a:pt x="0" y="5461"/>
                  </a:lnTo>
                  <a:cubicBezTo>
                    <a:pt x="0" y="2413"/>
                    <a:pt x="2413" y="0"/>
                    <a:pt x="5334" y="0"/>
                  </a:cubicBezTo>
                  <a:cubicBezTo>
                    <a:pt x="8255" y="0"/>
                    <a:pt x="10795" y="2413"/>
                    <a:pt x="10795" y="5334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55" id="55"/>
            <p:cNvSpPr/>
            <p:nvPr/>
          </p:nvSpPr>
          <p:spPr>
            <a:xfrm flipH="false" flipV="false" rot="0">
              <a:off x="243586" y="426085"/>
              <a:ext cx="113792" cy="10922"/>
            </a:xfrm>
            <a:custGeom>
              <a:avLst/>
              <a:gdLst/>
              <a:ahLst/>
              <a:cxnLst/>
              <a:rect r="r" b="b" t="t" l="l"/>
              <a:pathLst>
                <a:path h="10922" w="113792">
                  <a:moveTo>
                    <a:pt x="108331" y="10922"/>
                  </a:moveTo>
                  <a:lnTo>
                    <a:pt x="5461" y="10922"/>
                  </a:lnTo>
                  <a:cubicBezTo>
                    <a:pt x="2413" y="10922"/>
                    <a:pt x="0" y="8509"/>
                    <a:pt x="0" y="5461"/>
                  </a:cubicBezTo>
                  <a:cubicBezTo>
                    <a:pt x="0" y="2413"/>
                    <a:pt x="2413" y="0"/>
                    <a:pt x="5461" y="0"/>
                  </a:cubicBezTo>
                  <a:lnTo>
                    <a:pt x="108331" y="0"/>
                  </a:lnTo>
                  <a:cubicBezTo>
                    <a:pt x="111379" y="0"/>
                    <a:pt x="113792" y="2413"/>
                    <a:pt x="113792" y="5461"/>
                  </a:cubicBezTo>
                  <a:cubicBezTo>
                    <a:pt x="113792" y="8509"/>
                    <a:pt x="111379" y="10922"/>
                    <a:pt x="108331" y="10922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56" id="56"/>
            <p:cNvSpPr/>
            <p:nvPr/>
          </p:nvSpPr>
          <p:spPr>
            <a:xfrm flipH="false" flipV="false" rot="0">
              <a:off x="343133" y="264774"/>
              <a:ext cx="29759" cy="45380"/>
            </a:xfrm>
            <a:custGeom>
              <a:avLst/>
              <a:gdLst/>
              <a:ahLst/>
              <a:cxnLst/>
              <a:rect r="r" b="b" t="t" l="l"/>
              <a:pathLst>
                <a:path h="45380" w="29759">
                  <a:moveTo>
                    <a:pt x="10181" y="2815"/>
                  </a:moveTo>
                  <a:lnTo>
                    <a:pt x="29104" y="37359"/>
                  </a:lnTo>
                  <a:cubicBezTo>
                    <a:pt x="30501" y="40026"/>
                    <a:pt x="29612" y="43328"/>
                    <a:pt x="26945" y="44725"/>
                  </a:cubicBezTo>
                  <a:cubicBezTo>
                    <a:pt x="24278" y="46122"/>
                    <a:pt x="20976" y="45233"/>
                    <a:pt x="19579" y="42566"/>
                  </a:cubicBezTo>
                  <a:lnTo>
                    <a:pt x="656" y="8022"/>
                  </a:lnTo>
                  <a:cubicBezTo>
                    <a:pt x="-741" y="5355"/>
                    <a:pt x="148" y="2053"/>
                    <a:pt x="2815" y="656"/>
                  </a:cubicBezTo>
                  <a:cubicBezTo>
                    <a:pt x="5482" y="-741"/>
                    <a:pt x="8784" y="148"/>
                    <a:pt x="10181" y="2815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57" id="57"/>
            <p:cNvSpPr/>
            <p:nvPr/>
          </p:nvSpPr>
          <p:spPr>
            <a:xfrm flipH="false" flipV="false" rot="0">
              <a:off x="222483" y="298937"/>
              <a:ext cx="34331" cy="54016"/>
            </a:xfrm>
            <a:custGeom>
              <a:avLst/>
              <a:gdLst/>
              <a:ahLst/>
              <a:cxnLst/>
              <a:rect r="r" b="b" t="t" l="l"/>
              <a:pathLst>
                <a:path h="54016" w="34331">
                  <a:moveTo>
                    <a:pt x="656" y="45995"/>
                  </a:moveTo>
                  <a:lnTo>
                    <a:pt x="24151" y="2815"/>
                  </a:lnTo>
                  <a:cubicBezTo>
                    <a:pt x="25548" y="148"/>
                    <a:pt x="28850" y="-741"/>
                    <a:pt x="31517" y="656"/>
                  </a:cubicBezTo>
                  <a:cubicBezTo>
                    <a:pt x="34184" y="2053"/>
                    <a:pt x="35073" y="5355"/>
                    <a:pt x="33676" y="8022"/>
                  </a:cubicBezTo>
                  <a:lnTo>
                    <a:pt x="10181" y="51202"/>
                  </a:lnTo>
                  <a:cubicBezTo>
                    <a:pt x="8784" y="53869"/>
                    <a:pt x="5482" y="54758"/>
                    <a:pt x="2815" y="53361"/>
                  </a:cubicBezTo>
                  <a:cubicBezTo>
                    <a:pt x="148" y="51964"/>
                    <a:pt x="-741" y="48662"/>
                    <a:pt x="656" y="45995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58" id="58"/>
            <p:cNvSpPr/>
            <p:nvPr/>
          </p:nvSpPr>
          <p:spPr>
            <a:xfrm flipH="false" flipV="false" rot="0">
              <a:off x="245978" y="259694"/>
              <a:ext cx="32299" cy="50079"/>
            </a:xfrm>
            <a:custGeom>
              <a:avLst/>
              <a:gdLst/>
              <a:ahLst/>
              <a:cxnLst/>
              <a:rect r="r" b="b" t="t" l="l"/>
              <a:pathLst>
                <a:path h="50079" w="32299">
                  <a:moveTo>
                    <a:pt x="656" y="42058"/>
                  </a:moveTo>
                  <a:lnTo>
                    <a:pt x="22119" y="2815"/>
                  </a:lnTo>
                  <a:cubicBezTo>
                    <a:pt x="23516" y="148"/>
                    <a:pt x="26818" y="-741"/>
                    <a:pt x="29485" y="656"/>
                  </a:cubicBezTo>
                  <a:cubicBezTo>
                    <a:pt x="32152" y="2053"/>
                    <a:pt x="33041" y="5355"/>
                    <a:pt x="31644" y="8022"/>
                  </a:cubicBezTo>
                  <a:lnTo>
                    <a:pt x="10181" y="47265"/>
                  </a:lnTo>
                  <a:cubicBezTo>
                    <a:pt x="8784" y="49932"/>
                    <a:pt x="5482" y="50821"/>
                    <a:pt x="2815" y="49424"/>
                  </a:cubicBezTo>
                  <a:cubicBezTo>
                    <a:pt x="148" y="48027"/>
                    <a:pt x="-741" y="44725"/>
                    <a:pt x="656" y="42058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59" id="59"/>
            <p:cNvSpPr/>
            <p:nvPr/>
          </p:nvSpPr>
          <p:spPr>
            <a:xfrm flipH="false" flipV="false" rot="0">
              <a:off x="271272" y="186055"/>
              <a:ext cx="10922" cy="63500"/>
            </a:xfrm>
            <a:custGeom>
              <a:avLst/>
              <a:gdLst/>
              <a:ahLst/>
              <a:cxnLst/>
              <a:rect r="r" b="b" t="t" l="l"/>
              <a:pathLst>
                <a:path h="63500" w="10922">
                  <a:moveTo>
                    <a:pt x="127" y="58166"/>
                  </a:moveTo>
                  <a:lnTo>
                    <a:pt x="0" y="5461"/>
                  </a:lnTo>
                  <a:cubicBezTo>
                    <a:pt x="0" y="2413"/>
                    <a:pt x="2413" y="0"/>
                    <a:pt x="5334" y="0"/>
                  </a:cubicBezTo>
                  <a:cubicBezTo>
                    <a:pt x="8255" y="0"/>
                    <a:pt x="10795" y="2413"/>
                    <a:pt x="10795" y="5334"/>
                  </a:cubicBezTo>
                  <a:lnTo>
                    <a:pt x="10922" y="58039"/>
                  </a:lnTo>
                  <a:cubicBezTo>
                    <a:pt x="10922" y="61087"/>
                    <a:pt x="8509" y="63500"/>
                    <a:pt x="5588" y="63500"/>
                  </a:cubicBezTo>
                  <a:cubicBezTo>
                    <a:pt x="2667" y="63500"/>
                    <a:pt x="127" y="61087"/>
                    <a:pt x="127" y="58166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</p:grpSp>
      <p:grpSp>
        <p:nvGrpSpPr>
          <p:cNvPr name="Group 60" id="60"/>
          <p:cNvGrpSpPr/>
          <p:nvPr/>
        </p:nvGrpSpPr>
        <p:grpSpPr>
          <a:xfrm rot="0">
            <a:off x="8862486" y="7906108"/>
            <a:ext cx="920864" cy="1794020"/>
            <a:chOff x="0" y="0"/>
            <a:chExt cx="612775" cy="1193800"/>
          </a:xfrm>
        </p:grpSpPr>
        <p:sp>
          <p:nvSpPr>
            <p:cNvPr name="Freeform 61" id="61"/>
            <p:cNvSpPr/>
            <p:nvPr/>
          </p:nvSpPr>
          <p:spPr>
            <a:xfrm flipH="false" flipV="false" rot="0">
              <a:off x="230124" y="173228"/>
              <a:ext cx="152019" cy="952121"/>
            </a:xfrm>
            <a:custGeom>
              <a:avLst/>
              <a:gdLst/>
              <a:ahLst/>
              <a:cxnLst/>
              <a:rect r="r" b="b" t="t" l="l"/>
              <a:pathLst>
                <a:path h="952121" w="152019">
                  <a:moveTo>
                    <a:pt x="0" y="900051"/>
                  </a:moveTo>
                  <a:lnTo>
                    <a:pt x="0" y="52070"/>
                  </a:lnTo>
                  <a:cubicBezTo>
                    <a:pt x="0" y="48641"/>
                    <a:pt x="381" y="45212"/>
                    <a:pt x="1016" y="41910"/>
                  </a:cubicBezTo>
                  <a:cubicBezTo>
                    <a:pt x="1651" y="38608"/>
                    <a:pt x="2667" y="35306"/>
                    <a:pt x="3937" y="32131"/>
                  </a:cubicBezTo>
                  <a:cubicBezTo>
                    <a:pt x="5207" y="28956"/>
                    <a:pt x="6858" y="25908"/>
                    <a:pt x="8763" y="23114"/>
                  </a:cubicBezTo>
                  <a:cubicBezTo>
                    <a:pt x="10668" y="20320"/>
                    <a:pt x="12827" y="17653"/>
                    <a:pt x="15240" y="15240"/>
                  </a:cubicBezTo>
                  <a:cubicBezTo>
                    <a:pt x="17653" y="12827"/>
                    <a:pt x="20320" y="10668"/>
                    <a:pt x="23114" y="8763"/>
                  </a:cubicBezTo>
                  <a:cubicBezTo>
                    <a:pt x="25908" y="6858"/>
                    <a:pt x="28956" y="5207"/>
                    <a:pt x="32131" y="3937"/>
                  </a:cubicBezTo>
                  <a:cubicBezTo>
                    <a:pt x="35306" y="2667"/>
                    <a:pt x="38608" y="1651"/>
                    <a:pt x="41910" y="1016"/>
                  </a:cubicBezTo>
                  <a:cubicBezTo>
                    <a:pt x="45212" y="381"/>
                    <a:pt x="48641" y="0"/>
                    <a:pt x="52070" y="0"/>
                  </a:cubicBezTo>
                  <a:lnTo>
                    <a:pt x="99949" y="0"/>
                  </a:lnTo>
                  <a:cubicBezTo>
                    <a:pt x="103378" y="0"/>
                    <a:pt x="106807" y="381"/>
                    <a:pt x="110109" y="1016"/>
                  </a:cubicBezTo>
                  <a:cubicBezTo>
                    <a:pt x="113411" y="1651"/>
                    <a:pt x="116713" y="2667"/>
                    <a:pt x="119888" y="3937"/>
                  </a:cubicBezTo>
                  <a:cubicBezTo>
                    <a:pt x="123063" y="5207"/>
                    <a:pt x="126111" y="6858"/>
                    <a:pt x="128905" y="8763"/>
                  </a:cubicBezTo>
                  <a:cubicBezTo>
                    <a:pt x="131699" y="10668"/>
                    <a:pt x="134366" y="12827"/>
                    <a:pt x="136779" y="15240"/>
                  </a:cubicBezTo>
                  <a:cubicBezTo>
                    <a:pt x="139192" y="17653"/>
                    <a:pt x="141351" y="20320"/>
                    <a:pt x="143256" y="23114"/>
                  </a:cubicBezTo>
                  <a:cubicBezTo>
                    <a:pt x="145161" y="25908"/>
                    <a:pt x="146812" y="28956"/>
                    <a:pt x="148082" y="32131"/>
                  </a:cubicBezTo>
                  <a:cubicBezTo>
                    <a:pt x="149352" y="35306"/>
                    <a:pt x="150368" y="38608"/>
                    <a:pt x="151003" y="41910"/>
                  </a:cubicBezTo>
                  <a:cubicBezTo>
                    <a:pt x="151638" y="45212"/>
                    <a:pt x="152019" y="48641"/>
                    <a:pt x="152019" y="52070"/>
                  </a:cubicBezTo>
                  <a:lnTo>
                    <a:pt x="152019" y="900051"/>
                  </a:lnTo>
                  <a:cubicBezTo>
                    <a:pt x="152019" y="903480"/>
                    <a:pt x="151638" y="906909"/>
                    <a:pt x="151003" y="910211"/>
                  </a:cubicBezTo>
                  <a:cubicBezTo>
                    <a:pt x="150368" y="913513"/>
                    <a:pt x="149352" y="916815"/>
                    <a:pt x="148082" y="919990"/>
                  </a:cubicBezTo>
                  <a:cubicBezTo>
                    <a:pt x="146812" y="923165"/>
                    <a:pt x="145161" y="926213"/>
                    <a:pt x="143256" y="929007"/>
                  </a:cubicBezTo>
                  <a:cubicBezTo>
                    <a:pt x="141351" y="931801"/>
                    <a:pt x="139192" y="934468"/>
                    <a:pt x="136779" y="936881"/>
                  </a:cubicBezTo>
                  <a:cubicBezTo>
                    <a:pt x="134366" y="939294"/>
                    <a:pt x="131699" y="941453"/>
                    <a:pt x="128905" y="943358"/>
                  </a:cubicBezTo>
                  <a:cubicBezTo>
                    <a:pt x="126111" y="945263"/>
                    <a:pt x="123063" y="946914"/>
                    <a:pt x="119888" y="948184"/>
                  </a:cubicBezTo>
                  <a:cubicBezTo>
                    <a:pt x="116713" y="949454"/>
                    <a:pt x="113411" y="950470"/>
                    <a:pt x="110109" y="951105"/>
                  </a:cubicBezTo>
                  <a:cubicBezTo>
                    <a:pt x="106807" y="951740"/>
                    <a:pt x="103378" y="952121"/>
                    <a:pt x="99949" y="952121"/>
                  </a:cubicBezTo>
                  <a:lnTo>
                    <a:pt x="52324" y="952121"/>
                  </a:lnTo>
                  <a:cubicBezTo>
                    <a:pt x="48895" y="952121"/>
                    <a:pt x="45466" y="951740"/>
                    <a:pt x="42164" y="951105"/>
                  </a:cubicBezTo>
                  <a:cubicBezTo>
                    <a:pt x="38862" y="950470"/>
                    <a:pt x="35560" y="949454"/>
                    <a:pt x="32385" y="948184"/>
                  </a:cubicBezTo>
                  <a:cubicBezTo>
                    <a:pt x="29210" y="946914"/>
                    <a:pt x="26162" y="945263"/>
                    <a:pt x="23368" y="943358"/>
                  </a:cubicBezTo>
                  <a:cubicBezTo>
                    <a:pt x="20574" y="941453"/>
                    <a:pt x="17907" y="939294"/>
                    <a:pt x="15494" y="936881"/>
                  </a:cubicBezTo>
                  <a:cubicBezTo>
                    <a:pt x="13081" y="934468"/>
                    <a:pt x="10922" y="931801"/>
                    <a:pt x="9017" y="929007"/>
                  </a:cubicBezTo>
                  <a:cubicBezTo>
                    <a:pt x="7112" y="926213"/>
                    <a:pt x="5461" y="923165"/>
                    <a:pt x="4191" y="919990"/>
                  </a:cubicBezTo>
                  <a:cubicBezTo>
                    <a:pt x="2921" y="916815"/>
                    <a:pt x="1905" y="913513"/>
                    <a:pt x="1270" y="910211"/>
                  </a:cubicBezTo>
                  <a:cubicBezTo>
                    <a:pt x="635" y="906909"/>
                    <a:pt x="254" y="903480"/>
                    <a:pt x="254" y="900051"/>
                  </a:cubicBezTo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62" id="62"/>
            <p:cNvSpPr/>
            <p:nvPr/>
          </p:nvSpPr>
          <p:spPr>
            <a:xfrm flipH="false" flipV="false" rot="0">
              <a:off x="225298" y="168275"/>
              <a:ext cx="161798" cy="962027"/>
            </a:xfrm>
            <a:custGeom>
              <a:avLst/>
              <a:gdLst/>
              <a:ahLst/>
              <a:cxnLst/>
              <a:rect r="r" b="b" t="t" l="l"/>
              <a:pathLst>
                <a:path h="962027" w="161798">
                  <a:moveTo>
                    <a:pt x="127" y="905004"/>
                  </a:moveTo>
                  <a:lnTo>
                    <a:pt x="127" y="57023"/>
                  </a:lnTo>
                  <a:lnTo>
                    <a:pt x="4953" y="57023"/>
                  </a:lnTo>
                  <a:lnTo>
                    <a:pt x="127" y="57023"/>
                  </a:lnTo>
                  <a:cubicBezTo>
                    <a:pt x="127" y="53340"/>
                    <a:pt x="508" y="49530"/>
                    <a:pt x="1270" y="45847"/>
                  </a:cubicBezTo>
                  <a:lnTo>
                    <a:pt x="5969" y="46736"/>
                  </a:lnTo>
                  <a:lnTo>
                    <a:pt x="1270" y="45847"/>
                  </a:lnTo>
                  <a:cubicBezTo>
                    <a:pt x="2032" y="42164"/>
                    <a:pt x="3048" y="38608"/>
                    <a:pt x="4445" y="35179"/>
                  </a:cubicBezTo>
                  <a:cubicBezTo>
                    <a:pt x="5842" y="31750"/>
                    <a:pt x="7620" y="28448"/>
                    <a:pt x="9652" y="25273"/>
                  </a:cubicBezTo>
                  <a:cubicBezTo>
                    <a:pt x="11684" y="22225"/>
                    <a:pt x="14097" y="19304"/>
                    <a:pt x="16764" y="16637"/>
                  </a:cubicBezTo>
                  <a:cubicBezTo>
                    <a:pt x="19431" y="13970"/>
                    <a:pt x="22352" y="11684"/>
                    <a:pt x="25400" y="9525"/>
                  </a:cubicBezTo>
                  <a:cubicBezTo>
                    <a:pt x="28575" y="7493"/>
                    <a:pt x="31750" y="5715"/>
                    <a:pt x="35179" y="4318"/>
                  </a:cubicBezTo>
                  <a:cubicBezTo>
                    <a:pt x="38608" y="2921"/>
                    <a:pt x="42164" y="1778"/>
                    <a:pt x="45847" y="1143"/>
                  </a:cubicBezTo>
                  <a:lnTo>
                    <a:pt x="46736" y="5842"/>
                  </a:lnTo>
                  <a:lnTo>
                    <a:pt x="45847" y="1143"/>
                  </a:lnTo>
                  <a:cubicBezTo>
                    <a:pt x="49530" y="381"/>
                    <a:pt x="53213" y="0"/>
                    <a:pt x="57023" y="0"/>
                  </a:cubicBezTo>
                  <a:lnTo>
                    <a:pt x="57023" y="4826"/>
                  </a:lnTo>
                  <a:lnTo>
                    <a:pt x="57023" y="0"/>
                  </a:lnTo>
                  <a:lnTo>
                    <a:pt x="104902" y="0"/>
                  </a:lnTo>
                  <a:lnTo>
                    <a:pt x="104902" y="4826"/>
                  </a:lnTo>
                  <a:lnTo>
                    <a:pt x="104902" y="0"/>
                  </a:lnTo>
                  <a:cubicBezTo>
                    <a:pt x="108585" y="0"/>
                    <a:pt x="112395" y="381"/>
                    <a:pt x="116078" y="1143"/>
                  </a:cubicBezTo>
                  <a:lnTo>
                    <a:pt x="115189" y="5842"/>
                  </a:lnTo>
                  <a:lnTo>
                    <a:pt x="116078" y="1143"/>
                  </a:lnTo>
                  <a:cubicBezTo>
                    <a:pt x="119761" y="1905"/>
                    <a:pt x="123317" y="2921"/>
                    <a:pt x="126746" y="4318"/>
                  </a:cubicBezTo>
                  <a:cubicBezTo>
                    <a:pt x="130175" y="5715"/>
                    <a:pt x="133477" y="7493"/>
                    <a:pt x="136525" y="9525"/>
                  </a:cubicBezTo>
                  <a:lnTo>
                    <a:pt x="133858" y="13462"/>
                  </a:lnTo>
                  <a:lnTo>
                    <a:pt x="136525" y="9525"/>
                  </a:lnTo>
                  <a:cubicBezTo>
                    <a:pt x="139700" y="11557"/>
                    <a:pt x="142494" y="13970"/>
                    <a:pt x="145161" y="16637"/>
                  </a:cubicBezTo>
                  <a:cubicBezTo>
                    <a:pt x="147828" y="19304"/>
                    <a:pt x="150114" y="22225"/>
                    <a:pt x="152273" y="25273"/>
                  </a:cubicBezTo>
                  <a:cubicBezTo>
                    <a:pt x="154305" y="28321"/>
                    <a:pt x="156083" y="31623"/>
                    <a:pt x="157480" y="35179"/>
                  </a:cubicBezTo>
                  <a:cubicBezTo>
                    <a:pt x="158877" y="38608"/>
                    <a:pt x="160020" y="42164"/>
                    <a:pt x="160655" y="45847"/>
                  </a:cubicBezTo>
                  <a:cubicBezTo>
                    <a:pt x="161417" y="49530"/>
                    <a:pt x="161798" y="53213"/>
                    <a:pt x="161798" y="57023"/>
                  </a:cubicBezTo>
                  <a:lnTo>
                    <a:pt x="156972" y="57023"/>
                  </a:lnTo>
                  <a:lnTo>
                    <a:pt x="161798" y="57023"/>
                  </a:lnTo>
                  <a:lnTo>
                    <a:pt x="161798" y="905004"/>
                  </a:lnTo>
                  <a:lnTo>
                    <a:pt x="156972" y="905004"/>
                  </a:lnTo>
                  <a:lnTo>
                    <a:pt x="161798" y="905004"/>
                  </a:lnTo>
                  <a:cubicBezTo>
                    <a:pt x="161798" y="908814"/>
                    <a:pt x="161417" y="912497"/>
                    <a:pt x="160655" y="916053"/>
                  </a:cubicBezTo>
                  <a:cubicBezTo>
                    <a:pt x="159893" y="919736"/>
                    <a:pt x="158877" y="923292"/>
                    <a:pt x="157353" y="926721"/>
                  </a:cubicBezTo>
                  <a:cubicBezTo>
                    <a:pt x="155956" y="930150"/>
                    <a:pt x="154178" y="933452"/>
                    <a:pt x="152146" y="936627"/>
                  </a:cubicBezTo>
                  <a:lnTo>
                    <a:pt x="148209" y="933960"/>
                  </a:lnTo>
                  <a:lnTo>
                    <a:pt x="152146" y="936627"/>
                  </a:lnTo>
                  <a:cubicBezTo>
                    <a:pt x="150114" y="939802"/>
                    <a:pt x="147701" y="942596"/>
                    <a:pt x="145034" y="945263"/>
                  </a:cubicBezTo>
                  <a:cubicBezTo>
                    <a:pt x="142367" y="947930"/>
                    <a:pt x="139446" y="950216"/>
                    <a:pt x="136398" y="952375"/>
                  </a:cubicBezTo>
                  <a:lnTo>
                    <a:pt x="133731" y="948438"/>
                  </a:lnTo>
                  <a:lnTo>
                    <a:pt x="136398" y="952375"/>
                  </a:lnTo>
                  <a:cubicBezTo>
                    <a:pt x="133350" y="954407"/>
                    <a:pt x="130048" y="956185"/>
                    <a:pt x="126619" y="957582"/>
                  </a:cubicBezTo>
                  <a:cubicBezTo>
                    <a:pt x="123190" y="958979"/>
                    <a:pt x="119634" y="960122"/>
                    <a:pt x="115951" y="960884"/>
                  </a:cubicBezTo>
                  <a:cubicBezTo>
                    <a:pt x="112268" y="961646"/>
                    <a:pt x="108585" y="962027"/>
                    <a:pt x="104775" y="962027"/>
                  </a:cubicBezTo>
                  <a:lnTo>
                    <a:pt x="104775" y="957201"/>
                  </a:lnTo>
                  <a:lnTo>
                    <a:pt x="104775" y="962027"/>
                  </a:lnTo>
                  <a:lnTo>
                    <a:pt x="57150" y="962027"/>
                  </a:lnTo>
                  <a:lnTo>
                    <a:pt x="57150" y="957201"/>
                  </a:lnTo>
                  <a:lnTo>
                    <a:pt x="57150" y="962027"/>
                  </a:lnTo>
                  <a:cubicBezTo>
                    <a:pt x="53467" y="962027"/>
                    <a:pt x="49657" y="961646"/>
                    <a:pt x="45974" y="960884"/>
                  </a:cubicBezTo>
                  <a:cubicBezTo>
                    <a:pt x="42291" y="960122"/>
                    <a:pt x="38735" y="959106"/>
                    <a:pt x="35306" y="957582"/>
                  </a:cubicBezTo>
                  <a:cubicBezTo>
                    <a:pt x="31877" y="956185"/>
                    <a:pt x="28575" y="954407"/>
                    <a:pt x="25400" y="952375"/>
                  </a:cubicBezTo>
                  <a:cubicBezTo>
                    <a:pt x="22352" y="950343"/>
                    <a:pt x="19431" y="947930"/>
                    <a:pt x="16764" y="945263"/>
                  </a:cubicBezTo>
                  <a:cubicBezTo>
                    <a:pt x="14097" y="942596"/>
                    <a:pt x="11811" y="939675"/>
                    <a:pt x="9652" y="936627"/>
                  </a:cubicBezTo>
                  <a:lnTo>
                    <a:pt x="13589" y="933960"/>
                  </a:lnTo>
                  <a:lnTo>
                    <a:pt x="9652" y="936627"/>
                  </a:lnTo>
                  <a:cubicBezTo>
                    <a:pt x="7620" y="933579"/>
                    <a:pt x="5842" y="930277"/>
                    <a:pt x="4445" y="926721"/>
                  </a:cubicBezTo>
                  <a:cubicBezTo>
                    <a:pt x="3048" y="923292"/>
                    <a:pt x="1905" y="919736"/>
                    <a:pt x="1143" y="916053"/>
                  </a:cubicBezTo>
                  <a:lnTo>
                    <a:pt x="5842" y="915164"/>
                  </a:lnTo>
                  <a:lnTo>
                    <a:pt x="1143" y="916053"/>
                  </a:lnTo>
                  <a:cubicBezTo>
                    <a:pt x="381" y="912370"/>
                    <a:pt x="0" y="908687"/>
                    <a:pt x="0" y="904877"/>
                  </a:cubicBezTo>
                  <a:lnTo>
                    <a:pt x="4826" y="904877"/>
                  </a:lnTo>
                  <a:lnTo>
                    <a:pt x="0" y="904877"/>
                  </a:lnTo>
                  <a:moveTo>
                    <a:pt x="9525" y="904877"/>
                  </a:moveTo>
                  <a:cubicBezTo>
                    <a:pt x="9525" y="908052"/>
                    <a:pt x="9779" y="911100"/>
                    <a:pt x="10414" y="914148"/>
                  </a:cubicBezTo>
                  <a:cubicBezTo>
                    <a:pt x="11049" y="917196"/>
                    <a:pt x="11938" y="920117"/>
                    <a:pt x="13081" y="923038"/>
                  </a:cubicBezTo>
                  <a:lnTo>
                    <a:pt x="8636" y="924816"/>
                  </a:lnTo>
                  <a:lnTo>
                    <a:pt x="13081" y="923038"/>
                  </a:lnTo>
                  <a:cubicBezTo>
                    <a:pt x="14224" y="925959"/>
                    <a:pt x="15748" y="928626"/>
                    <a:pt x="17526" y="931293"/>
                  </a:cubicBezTo>
                  <a:cubicBezTo>
                    <a:pt x="19304" y="933833"/>
                    <a:pt x="21209" y="936246"/>
                    <a:pt x="23495" y="938532"/>
                  </a:cubicBezTo>
                  <a:lnTo>
                    <a:pt x="20066" y="941961"/>
                  </a:lnTo>
                  <a:lnTo>
                    <a:pt x="23495" y="938532"/>
                  </a:lnTo>
                  <a:cubicBezTo>
                    <a:pt x="25654" y="940691"/>
                    <a:pt x="28067" y="942723"/>
                    <a:pt x="30734" y="944501"/>
                  </a:cubicBezTo>
                  <a:lnTo>
                    <a:pt x="28067" y="948438"/>
                  </a:lnTo>
                  <a:lnTo>
                    <a:pt x="30734" y="944501"/>
                  </a:lnTo>
                  <a:cubicBezTo>
                    <a:pt x="33274" y="946279"/>
                    <a:pt x="36068" y="947676"/>
                    <a:pt x="38989" y="948946"/>
                  </a:cubicBezTo>
                  <a:lnTo>
                    <a:pt x="37211" y="953391"/>
                  </a:lnTo>
                  <a:lnTo>
                    <a:pt x="38989" y="948946"/>
                  </a:lnTo>
                  <a:cubicBezTo>
                    <a:pt x="41910" y="950089"/>
                    <a:pt x="44831" y="950978"/>
                    <a:pt x="47879" y="951613"/>
                  </a:cubicBezTo>
                  <a:lnTo>
                    <a:pt x="46990" y="956312"/>
                  </a:lnTo>
                  <a:lnTo>
                    <a:pt x="47879" y="951613"/>
                  </a:lnTo>
                  <a:cubicBezTo>
                    <a:pt x="50927" y="952248"/>
                    <a:pt x="53975" y="952502"/>
                    <a:pt x="57150" y="952502"/>
                  </a:cubicBezTo>
                  <a:lnTo>
                    <a:pt x="105029" y="952502"/>
                  </a:lnTo>
                  <a:cubicBezTo>
                    <a:pt x="108204" y="952502"/>
                    <a:pt x="111252" y="952248"/>
                    <a:pt x="114300" y="951613"/>
                  </a:cubicBezTo>
                  <a:lnTo>
                    <a:pt x="115189" y="956312"/>
                  </a:lnTo>
                  <a:lnTo>
                    <a:pt x="114300" y="951613"/>
                  </a:lnTo>
                  <a:cubicBezTo>
                    <a:pt x="117348" y="950978"/>
                    <a:pt x="120269" y="950089"/>
                    <a:pt x="123190" y="948946"/>
                  </a:cubicBezTo>
                  <a:lnTo>
                    <a:pt x="124968" y="953391"/>
                  </a:lnTo>
                  <a:lnTo>
                    <a:pt x="123190" y="948946"/>
                  </a:lnTo>
                  <a:cubicBezTo>
                    <a:pt x="126111" y="947803"/>
                    <a:pt x="128778" y="946279"/>
                    <a:pt x="131445" y="944501"/>
                  </a:cubicBezTo>
                  <a:cubicBezTo>
                    <a:pt x="133985" y="942723"/>
                    <a:pt x="136398" y="940818"/>
                    <a:pt x="138684" y="938532"/>
                  </a:cubicBezTo>
                  <a:lnTo>
                    <a:pt x="142113" y="941961"/>
                  </a:lnTo>
                  <a:lnTo>
                    <a:pt x="138684" y="938532"/>
                  </a:lnTo>
                  <a:cubicBezTo>
                    <a:pt x="140843" y="936373"/>
                    <a:pt x="142875" y="933960"/>
                    <a:pt x="144653" y="931293"/>
                  </a:cubicBezTo>
                  <a:cubicBezTo>
                    <a:pt x="146431" y="928753"/>
                    <a:pt x="147828" y="925959"/>
                    <a:pt x="149098" y="923038"/>
                  </a:cubicBezTo>
                  <a:lnTo>
                    <a:pt x="153543" y="924816"/>
                  </a:lnTo>
                  <a:lnTo>
                    <a:pt x="149098" y="923038"/>
                  </a:lnTo>
                  <a:cubicBezTo>
                    <a:pt x="150241" y="920117"/>
                    <a:pt x="151130" y="917196"/>
                    <a:pt x="151765" y="914148"/>
                  </a:cubicBezTo>
                  <a:lnTo>
                    <a:pt x="156464" y="915037"/>
                  </a:lnTo>
                  <a:lnTo>
                    <a:pt x="151765" y="914148"/>
                  </a:lnTo>
                  <a:cubicBezTo>
                    <a:pt x="152400" y="911100"/>
                    <a:pt x="152654" y="907925"/>
                    <a:pt x="152654" y="904877"/>
                  </a:cubicBezTo>
                  <a:lnTo>
                    <a:pt x="152654" y="57023"/>
                  </a:lnTo>
                  <a:cubicBezTo>
                    <a:pt x="152654" y="53975"/>
                    <a:pt x="152400" y="50800"/>
                    <a:pt x="151765" y="47752"/>
                  </a:cubicBezTo>
                  <a:lnTo>
                    <a:pt x="156464" y="46863"/>
                  </a:lnTo>
                  <a:lnTo>
                    <a:pt x="151765" y="47752"/>
                  </a:lnTo>
                  <a:cubicBezTo>
                    <a:pt x="151130" y="44704"/>
                    <a:pt x="150241" y="41783"/>
                    <a:pt x="149098" y="38862"/>
                  </a:cubicBezTo>
                  <a:lnTo>
                    <a:pt x="153543" y="37084"/>
                  </a:lnTo>
                  <a:lnTo>
                    <a:pt x="149098" y="38862"/>
                  </a:lnTo>
                  <a:cubicBezTo>
                    <a:pt x="147955" y="35941"/>
                    <a:pt x="146431" y="33274"/>
                    <a:pt x="144653" y="30607"/>
                  </a:cubicBezTo>
                  <a:lnTo>
                    <a:pt x="148590" y="27940"/>
                  </a:lnTo>
                  <a:lnTo>
                    <a:pt x="144653" y="30607"/>
                  </a:lnTo>
                  <a:cubicBezTo>
                    <a:pt x="142875" y="28067"/>
                    <a:pt x="140970" y="25654"/>
                    <a:pt x="138684" y="23368"/>
                  </a:cubicBezTo>
                  <a:lnTo>
                    <a:pt x="142113" y="19939"/>
                  </a:lnTo>
                  <a:lnTo>
                    <a:pt x="138684" y="23368"/>
                  </a:lnTo>
                  <a:cubicBezTo>
                    <a:pt x="136525" y="21209"/>
                    <a:pt x="134112" y="19177"/>
                    <a:pt x="131445" y="17399"/>
                  </a:cubicBezTo>
                  <a:cubicBezTo>
                    <a:pt x="128905" y="15621"/>
                    <a:pt x="126111" y="14224"/>
                    <a:pt x="123190" y="12954"/>
                  </a:cubicBezTo>
                  <a:lnTo>
                    <a:pt x="124968" y="8509"/>
                  </a:lnTo>
                  <a:lnTo>
                    <a:pt x="123190" y="12954"/>
                  </a:lnTo>
                  <a:cubicBezTo>
                    <a:pt x="120269" y="11811"/>
                    <a:pt x="117348" y="10922"/>
                    <a:pt x="114300" y="10287"/>
                  </a:cubicBezTo>
                  <a:cubicBezTo>
                    <a:pt x="111252" y="9652"/>
                    <a:pt x="108204" y="9398"/>
                    <a:pt x="105029" y="9398"/>
                  </a:cubicBezTo>
                  <a:lnTo>
                    <a:pt x="57150" y="9398"/>
                  </a:lnTo>
                  <a:cubicBezTo>
                    <a:pt x="53975" y="9398"/>
                    <a:pt x="50927" y="9652"/>
                    <a:pt x="47879" y="10287"/>
                  </a:cubicBezTo>
                  <a:cubicBezTo>
                    <a:pt x="44831" y="10922"/>
                    <a:pt x="41910" y="11811"/>
                    <a:pt x="38989" y="12954"/>
                  </a:cubicBezTo>
                  <a:lnTo>
                    <a:pt x="37211" y="8509"/>
                  </a:lnTo>
                  <a:lnTo>
                    <a:pt x="38989" y="12954"/>
                  </a:lnTo>
                  <a:cubicBezTo>
                    <a:pt x="36068" y="14224"/>
                    <a:pt x="33401" y="15621"/>
                    <a:pt x="30734" y="17399"/>
                  </a:cubicBezTo>
                  <a:lnTo>
                    <a:pt x="28067" y="13462"/>
                  </a:lnTo>
                  <a:lnTo>
                    <a:pt x="30734" y="17399"/>
                  </a:lnTo>
                  <a:cubicBezTo>
                    <a:pt x="28194" y="19177"/>
                    <a:pt x="25781" y="21082"/>
                    <a:pt x="23495" y="23368"/>
                  </a:cubicBezTo>
                  <a:lnTo>
                    <a:pt x="20066" y="19939"/>
                  </a:lnTo>
                  <a:lnTo>
                    <a:pt x="23495" y="23368"/>
                  </a:lnTo>
                  <a:cubicBezTo>
                    <a:pt x="21336" y="25527"/>
                    <a:pt x="19304" y="27940"/>
                    <a:pt x="17526" y="30607"/>
                  </a:cubicBezTo>
                  <a:lnTo>
                    <a:pt x="13589" y="27940"/>
                  </a:lnTo>
                  <a:lnTo>
                    <a:pt x="17526" y="30607"/>
                  </a:lnTo>
                  <a:cubicBezTo>
                    <a:pt x="15748" y="33274"/>
                    <a:pt x="14351" y="35941"/>
                    <a:pt x="13081" y="38862"/>
                  </a:cubicBezTo>
                  <a:lnTo>
                    <a:pt x="8636" y="37084"/>
                  </a:lnTo>
                  <a:lnTo>
                    <a:pt x="13081" y="38862"/>
                  </a:lnTo>
                  <a:cubicBezTo>
                    <a:pt x="11938" y="41783"/>
                    <a:pt x="11049" y="44704"/>
                    <a:pt x="10414" y="47752"/>
                  </a:cubicBezTo>
                  <a:cubicBezTo>
                    <a:pt x="9779" y="50800"/>
                    <a:pt x="9525" y="53848"/>
                    <a:pt x="9525" y="57023"/>
                  </a:cubicBezTo>
                  <a:lnTo>
                    <a:pt x="9525" y="905004"/>
                  </a:lnTo>
                  <a:close/>
                </a:path>
              </a:pathLst>
            </a:custGeom>
            <a:solidFill>
              <a:srgbClr val="B2D7E5"/>
            </a:solidFill>
          </p:spPr>
        </p:sp>
        <p:sp>
          <p:nvSpPr>
            <p:cNvPr name="Freeform 63" id="63"/>
            <p:cNvSpPr/>
            <p:nvPr/>
          </p:nvSpPr>
          <p:spPr>
            <a:xfrm flipH="false" flipV="false" rot="0">
              <a:off x="67818" y="68072"/>
              <a:ext cx="476758" cy="476505"/>
            </a:xfrm>
            <a:custGeom>
              <a:avLst/>
              <a:gdLst/>
              <a:ahLst/>
              <a:cxnLst/>
              <a:rect r="r" b="b" t="t" l="l"/>
              <a:pathLst>
                <a:path h="476505" w="476758">
                  <a:moveTo>
                    <a:pt x="476758" y="238253"/>
                  </a:moveTo>
                  <a:cubicBezTo>
                    <a:pt x="476758" y="246000"/>
                    <a:pt x="476377" y="253874"/>
                    <a:pt x="475615" y="261621"/>
                  </a:cubicBezTo>
                  <a:cubicBezTo>
                    <a:pt x="474853" y="269368"/>
                    <a:pt x="473710" y="277115"/>
                    <a:pt x="472186" y="284735"/>
                  </a:cubicBezTo>
                  <a:cubicBezTo>
                    <a:pt x="470662" y="292355"/>
                    <a:pt x="468757" y="299975"/>
                    <a:pt x="466471" y="307341"/>
                  </a:cubicBezTo>
                  <a:cubicBezTo>
                    <a:pt x="464185" y="314707"/>
                    <a:pt x="461518" y="322200"/>
                    <a:pt x="458597" y="329312"/>
                  </a:cubicBezTo>
                  <a:cubicBezTo>
                    <a:pt x="455676" y="336424"/>
                    <a:pt x="452247" y="343536"/>
                    <a:pt x="448564" y="350394"/>
                  </a:cubicBezTo>
                  <a:cubicBezTo>
                    <a:pt x="444881" y="357252"/>
                    <a:pt x="440944" y="363983"/>
                    <a:pt x="436499" y="370460"/>
                  </a:cubicBezTo>
                  <a:cubicBezTo>
                    <a:pt x="432054" y="376937"/>
                    <a:pt x="427482" y="383160"/>
                    <a:pt x="422529" y="389256"/>
                  </a:cubicBezTo>
                  <a:cubicBezTo>
                    <a:pt x="417576" y="395352"/>
                    <a:pt x="412369" y="401067"/>
                    <a:pt x="406781" y="406528"/>
                  </a:cubicBezTo>
                  <a:cubicBezTo>
                    <a:pt x="401193" y="411989"/>
                    <a:pt x="395478" y="417323"/>
                    <a:pt x="389509" y="422276"/>
                  </a:cubicBezTo>
                  <a:cubicBezTo>
                    <a:pt x="383540" y="427229"/>
                    <a:pt x="377190" y="431928"/>
                    <a:pt x="370713" y="436246"/>
                  </a:cubicBezTo>
                  <a:cubicBezTo>
                    <a:pt x="364236" y="440564"/>
                    <a:pt x="357505" y="444628"/>
                    <a:pt x="350647" y="448311"/>
                  </a:cubicBezTo>
                  <a:cubicBezTo>
                    <a:pt x="343789" y="451994"/>
                    <a:pt x="336677" y="455296"/>
                    <a:pt x="329565" y="458344"/>
                  </a:cubicBezTo>
                  <a:cubicBezTo>
                    <a:pt x="322453" y="461392"/>
                    <a:pt x="314960" y="463932"/>
                    <a:pt x="307594" y="466218"/>
                  </a:cubicBezTo>
                  <a:cubicBezTo>
                    <a:pt x="300228" y="468504"/>
                    <a:pt x="292608" y="470409"/>
                    <a:pt x="284861" y="471933"/>
                  </a:cubicBezTo>
                  <a:cubicBezTo>
                    <a:pt x="277114" y="473457"/>
                    <a:pt x="269494" y="474600"/>
                    <a:pt x="261747" y="475362"/>
                  </a:cubicBezTo>
                  <a:cubicBezTo>
                    <a:pt x="254000" y="476124"/>
                    <a:pt x="246253" y="476505"/>
                    <a:pt x="238379" y="476505"/>
                  </a:cubicBezTo>
                  <a:cubicBezTo>
                    <a:pt x="230505" y="476505"/>
                    <a:pt x="222758" y="476124"/>
                    <a:pt x="215011" y="475362"/>
                  </a:cubicBezTo>
                  <a:cubicBezTo>
                    <a:pt x="207264" y="474600"/>
                    <a:pt x="199517" y="473457"/>
                    <a:pt x="191897" y="471933"/>
                  </a:cubicBezTo>
                  <a:cubicBezTo>
                    <a:pt x="184277" y="470409"/>
                    <a:pt x="176657" y="468504"/>
                    <a:pt x="169164" y="466218"/>
                  </a:cubicBezTo>
                  <a:cubicBezTo>
                    <a:pt x="161671" y="463932"/>
                    <a:pt x="154432" y="461265"/>
                    <a:pt x="147193" y="458344"/>
                  </a:cubicBezTo>
                  <a:cubicBezTo>
                    <a:pt x="139954" y="455423"/>
                    <a:pt x="132969" y="451994"/>
                    <a:pt x="126111" y="448311"/>
                  </a:cubicBezTo>
                  <a:cubicBezTo>
                    <a:pt x="119253" y="444628"/>
                    <a:pt x="112522" y="440564"/>
                    <a:pt x="106045" y="436246"/>
                  </a:cubicBezTo>
                  <a:cubicBezTo>
                    <a:pt x="99568" y="431928"/>
                    <a:pt x="93345" y="427229"/>
                    <a:pt x="87249" y="422276"/>
                  </a:cubicBezTo>
                  <a:cubicBezTo>
                    <a:pt x="81153" y="417323"/>
                    <a:pt x="75438" y="412116"/>
                    <a:pt x="69977" y="406528"/>
                  </a:cubicBezTo>
                  <a:cubicBezTo>
                    <a:pt x="64516" y="400940"/>
                    <a:pt x="59182" y="395225"/>
                    <a:pt x="54229" y="389256"/>
                  </a:cubicBezTo>
                  <a:cubicBezTo>
                    <a:pt x="49276" y="383287"/>
                    <a:pt x="44577" y="376937"/>
                    <a:pt x="40259" y="370460"/>
                  </a:cubicBezTo>
                  <a:cubicBezTo>
                    <a:pt x="35941" y="363983"/>
                    <a:pt x="31877" y="357252"/>
                    <a:pt x="28194" y="350394"/>
                  </a:cubicBezTo>
                  <a:cubicBezTo>
                    <a:pt x="24511" y="343536"/>
                    <a:pt x="21209" y="336424"/>
                    <a:pt x="18161" y="329312"/>
                  </a:cubicBezTo>
                  <a:cubicBezTo>
                    <a:pt x="15113" y="322200"/>
                    <a:pt x="12573" y="314707"/>
                    <a:pt x="10287" y="307341"/>
                  </a:cubicBezTo>
                  <a:cubicBezTo>
                    <a:pt x="8001" y="299975"/>
                    <a:pt x="6096" y="292355"/>
                    <a:pt x="4572" y="284735"/>
                  </a:cubicBezTo>
                  <a:cubicBezTo>
                    <a:pt x="3048" y="277115"/>
                    <a:pt x="1905" y="269368"/>
                    <a:pt x="1143" y="261621"/>
                  </a:cubicBezTo>
                  <a:cubicBezTo>
                    <a:pt x="381" y="253874"/>
                    <a:pt x="0" y="246127"/>
                    <a:pt x="0" y="238253"/>
                  </a:cubicBezTo>
                  <a:cubicBezTo>
                    <a:pt x="0" y="230379"/>
                    <a:pt x="381" y="222632"/>
                    <a:pt x="1143" y="214885"/>
                  </a:cubicBezTo>
                  <a:cubicBezTo>
                    <a:pt x="1905" y="207138"/>
                    <a:pt x="3048" y="199391"/>
                    <a:pt x="4572" y="191771"/>
                  </a:cubicBezTo>
                  <a:cubicBezTo>
                    <a:pt x="6096" y="184151"/>
                    <a:pt x="8001" y="176531"/>
                    <a:pt x="10287" y="169165"/>
                  </a:cubicBezTo>
                  <a:cubicBezTo>
                    <a:pt x="12573" y="161798"/>
                    <a:pt x="15240" y="154305"/>
                    <a:pt x="18161" y="147193"/>
                  </a:cubicBezTo>
                  <a:cubicBezTo>
                    <a:pt x="21082" y="140081"/>
                    <a:pt x="24511" y="132969"/>
                    <a:pt x="28194" y="126111"/>
                  </a:cubicBezTo>
                  <a:cubicBezTo>
                    <a:pt x="31877" y="119253"/>
                    <a:pt x="35814" y="112522"/>
                    <a:pt x="40259" y="106045"/>
                  </a:cubicBezTo>
                  <a:cubicBezTo>
                    <a:pt x="44704" y="99568"/>
                    <a:pt x="49276" y="93345"/>
                    <a:pt x="54229" y="87249"/>
                  </a:cubicBezTo>
                  <a:cubicBezTo>
                    <a:pt x="59182" y="81153"/>
                    <a:pt x="64389" y="75438"/>
                    <a:pt x="69977" y="69977"/>
                  </a:cubicBezTo>
                  <a:cubicBezTo>
                    <a:pt x="75565" y="64516"/>
                    <a:pt x="81280" y="59182"/>
                    <a:pt x="87249" y="54229"/>
                  </a:cubicBezTo>
                  <a:cubicBezTo>
                    <a:pt x="93218" y="49276"/>
                    <a:pt x="99568" y="44577"/>
                    <a:pt x="106045" y="40259"/>
                  </a:cubicBezTo>
                  <a:cubicBezTo>
                    <a:pt x="112522" y="35941"/>
                    <a:pt x="119253" y="31877"/>
                    <a:pt x="126111" y="28194"/>
                  </a:cubicBezTo>
                  <a:cubicBezTo>
                    <a:pt x="132969" y="24511"/>
                    <a:pt x="140081" y="21209"/>
                    <a:pt x="147193" y="18161"/>
                  </a:cubicBezTo>
                  <a:cubicBezTo>
                    <a:pt x="154305" y="15113"/>
                    <a:pt x="161798" y="12573"/>
                    <a:pt x="169164" y="10287"/>
                  </a:cubicBezTo>
                  <a:cubicBezTo>
                    <a:pt x="176530" y="8001"/>
                    <a:pt x="184150" y="6096"/>
                    <a:pt x="191897" y="4572"/>
                  </a:cubicBezTo>
                  <a:cubicBezTo>
                    <a:pt x="199644" y="3048"/>
                    <a:pt x="207264" y="1905"/>
                    <a:pt x="215011" y="1143"/>
                  </a:cubicBezTo>
                  <a:cubicBezTo>
                    <a:pt x="222758" y="381"/>
                    <a:pt x="230505" y="0"/>
                    <a:pt x="238379" y="0"/>
                  </a:cubicBezTo>
                  <a:cubicBezTo>
                    <a:pt x="246253" y="0"/>
                    <a:pt x="254000" y="381"/>
                    <a:pt x="261747" y="1143"/>
                  </a:cubicBezTo>
                  <a:cubicBezTo>
                    <a:pt x="269494" y="1905"/>
                    <a:pt x="277241" y="3048"/>
                    <a:pt x="284861" y="4572"/>
                  </a:cubicBezTo>
                  <a:cubicBezTo>
                    <a:pt x="292481" y="6096"/>
                    <a:pt x="300101" y="8001"/>
                    <a:pt x="307594" y="10287"/>
                  </a:cubicBezTo>
                  <a:cubicBezTo>
                    <a:pt x="315087" y="12573"/>
                    <a:pt x="322326" y="15113"/>
                    <a:pt x="329565" y="18161"/>
                  </a:cubicBezTo>
                  <a:cubicBezTo>
                    <a:pt x="336804" y="21209"/>
                    <a:pt x="343789" y="24511"/>
                    <a:pt x="350647" y="28194"/>
                  </a:cubicBezTo>
                  <a:cubicBezTo>
                    <a:pt x="357505" y="31877"/>
                    <a:pt x="364236" y="35941"/>
                    <a:pt x="370713" y="40259"/>
                  </a:cubicBezTo>
                  <a:cubicBezTo>
                    <a:pt x="377190" y="44577"/>
                    <a:pt x="383413" y="49276"/>
                    <a:pt x="389509" y="54229"/>
                  </a:cubicBezTo>
                  <a:cubicBezTo>
                    <a:pt x="395605" y="59182"/>
                    <a:pt x="401320" y="64389"/>
                    <a:pt x="406781" y="69977"/>
                  </a:cubicBezTo>
                  <a:cubicBezTo>
                    <a:pt x="412242" y="75565"/>
                    <a:pt x="417576" y="81280"/>
                    <a:pt x="422529" y="87249"/>
                  </a:cubicBezTo>
                  <a:cubicBezTo>
                    <a:pt x="427482" y="93218"/>
                    <a:pt x="432181" y="99568"/>
                    <a:pt x="436499" y="106045"/>
                  </a:cubicBezTo>
                  <a:cubicBezTo>
                    <a:pt x="440817" y="112522"/>
                    <a:pt x="444881" y="119253"/>
                    <a:pt x="448564" y="126111"/>
                  </a:cubicBezTo>
                  <a:cubicBezTo>
                    <a:pt x="452247" y="132969"/>
                    <a:pt x="455549" y="140081"/>
                    <a:pt x="458597" y="147193"/>
                  </a:cubicBezTo>
                  <a:cubicBezTo>
                    <a:pt x="461645" y="154305"/>
                    <a:pt x="464185" y="161798"/>
                    <a:pt x="466471" y="169165"/>
                  </a:cubicBezTo>
                  <a:cubicBezTo>
                    <a:pt x="468757" y="176531"/>
                    <a:pt x="470662" y="184151"/>
                    <a:pt x="472186" y="191771"/>
                  </a:cubicBezTo>
                  <a:cubicBezTo>
                    <a:pt x="473710" y="199391"/>
                    <a:pt x="474853" y="207138"/>
                    <a:pt x="475615" y="214885"/>
                  </a:cubicBezTo>
                  <a:cubicBezTo>
                    <a:pt x="476377" y="222632"/>
                    <a:pt x="476758" y="230379"/>
                    <a:pt x="476758" y="238253"/>
                  </a:cubicBezTo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64" id="64"/>
            <p:cNvSpPr/>
            <p:nvPr/>
          </p:nvSpPr>
          <p:spPr>
            <a:xfrm flipH="false" flipV="false" rot="0">
              <a:off x="63500" y="63500"/>
              <a:ext cx="485775" cy="485776"/>
            </a:xfrm>
            <a:custGeom>
              <a:avLst/>
              <a:gdLst/>
              <a:ahLst/>
              <a:cxnLst/>
              <a:rect r="r" b="b" t="t" l="l"/>
              <a:pathLst>
                <a:path h="485776" w="485775">
                  <a:moveTo>
                    <a:pt x="485775" y="242825"/>
                  </a:moveTo>
                  <a:cubicBezTo>
                    <a:pt x="485775" y="250826"/>
                    <a:pt x="485394" y="258700"/>
                    <a:pt x="484632" y="266574"/>
                  </a:cubicBezTo>
                  <a:lnTo>
                    <a:pt x="479933" y="266066"/>
                  </a:lnTo>
                  <a:lnTo>
                    <a:pt x="484632" y="266574"/>
                  </a:lnTo>
                  <a:cubicBezTo>
                    <a:pt x="483870" y="274448"/>
                    <a:pt x="482727" y="282322"/>
                    <a:pt x="481076" y="290196"/>
                  </a:cubicBezTo>
                  <a:cubicBezTo>
                    <a:pt x="479552" y="297943"/>
                    <a:pt x="477647" y="305690"/>
                    <a:pt x="475234" y="313310"/>
                  </a:cubicBezTo>
                  <a:cubicBezTo>
                    <a:pt x="472948" y="320930"/>
                    <a:pt x="470281" y="328423"/>
                    <a:pt x="467233" y="335789"/>
                  </a:cubicBezTo>
                  <a:cubicBezTo>
                    <a:pt x="464185" y="343155"/>
                    <a:pt x="460756" y="350267"/>
                    <a:pt x="457073" y="357379"/>
                  </a:cubicBezTo>
                  <a:cubicBezTo>
                    <a:pt x="453263" y="364364"/>
                    <a:pt x="449199" y="371222"/>
                    <a:pt x="444881" y="377826"/>
                  </a:cubicBezTo>
                  <a:cubicBezTo>
                    <a:pt x="440436" y="384430"/>
                    <a:pt x="435737" y="390780"/>
                    <a:pt x="430657" y="397003"/>
                  </a:cubicBezTo>
                  <a:lnTo>
                    <a:pt x="426974" y="393955"/>
                  </a:lnTo>
                  <a:lnTo>
                    <a:pt x="430657" y="397003"/>
                  </a:lnTo>
                  <a:cubicBezTo>
                    <a:pt x="425577" y="403099"/>
                    <a:pt x="420243" y="409068"/>
                    <a:pt x="414655" y="414656"/>
                  </a:cubicBezTo>
                  <a:lnTo>
                    <a:pt x="411353" y="411227"/>
                  </a:lnTo>
                  <a:lnTo>
                    <a:pt x="414782" y="414656"/>
                  </a:lnTo>
                  <a:cubicBezTo>
                    <a:pt x="409194" y="420244"/>
                    <a:pt x="403225" y="425578"/>
                    <a:pt x="397129" y="430658"/>
                  </a:cubicBezTo>
                  <a:lnTo>
                    <a:pt x="394081" y="426975"/>
                  </a:lnTo>
                  <a:lnTo>
                    <a:pt x="397129" y="430658"/>
                  </a:lnTo>
                  <a:cubicBezTo>
                    <a:pt x="391033" y="435738"/>
                    <a:pt x="384556" y="440437"/>
                    <a:pt x="377952" y="444882"/>
                  </a:cubicBezTo>
                  <a:cubicBezTo>
                    <a:pt x="371348" y="449327"/>
                    <a:pt x="364490" y="453391"/>
                    <a:pt x="357505" y="457074"/>
                  </a:cubicBezTo>
                  <a:cubicBezTo>
                    <a:pt x="350520" y="460884"/>
                    <a:pt x="343281" y="464186"/>
                    <a:pt x="335915" y="467234"/>
                  </a:cubicBezTo>
                  <a:lnTo>
                    <a:pt x="334137" y="462789"/>
                  </a:lnTo>
                  <a:lnTo>
                    <a:pt x="335915" y="467234"/>
                  </a:lnTo>
                  <a:cubicBezTo>
                    <a:pt x="328549" y="470282"/>
                    <a:pt x="321056" y="472949"/>
                    <a:pt x="313436" y="475235"/>
                  </a:cubicBezTo>
                  <a:cubicBezTo>
                    <a:pt x="305816" y="477521"/>
                    <a:pt x="298069" y="479426"/>
                    <a:pt x="290322" y="481077"/>
                  </a:cubicBezTo>
                  <a:cubicBezTo>
                    <a:pt x="282448" y="482601"/>
                    <a:pt x="274701" y="483744"/>
                    <a:pt x="266700" y="484633"/>
                  </a:cubicBezTo>
                  <a:lnTo>
                    <a:pt x="266192" y="479934"/>
                  </a:lnTo>
                  <a:lnTo>
                    <a:pt x="266700" y="484633"/>
                  </a:lnTo>
                  <a:cubicBezTo>
                    <a:pt x="258826" y="485395"/>
                    <a:pt x="250825" y="485776"/>
                    <a:pt x="242951" y="485776"/>
                  </a:cubicBezTo>
                  <a:lnTo>
                    <a:pt x="242951" y="480950"/>
                  </a:lnTo>
                  <a:lnTo>
                    <a:pt x="242951" y="485776"/>
                  </a:lnTo>
                  <a:cubicBezTo>
                    <a:pt x="234950" y="485776"/>
                    <a:pt x="227076" y="485395"/>
                    <a:pt x="219202" y="484633"/>
                  </a:cubicBezTo>
                  <a:lnTo>
                    <a:pt x="219710" y="479934"/>
                  </a:lnTo>
                  <a:lnTo>
                    <a:pt x="219202" y="484633"/>
                  </a:lnTo>
                  <a:cubicBezTo>
                    <a:pt x="211328" y="483871"/>
                    <a:pt x="203454" y="482728"/>
                    <a:pt x="195580" y="481077"/>
                  </a:cubicBezTo>
                  <a:lnTo>
                    <a:pt x="196469" y="476378"/>
                  </a:lnTo>
                  <a:lnTo>
                    <a:pt x="195580" y="481077"/>
                  </a:lnTo>
                  <a:cubicBezTo>
                    <a:pt x="187833" y="479553"/>
                    <a:pt x="180086" y="477648"/>
                    <a:pt x="172466" y="475235"/>
                  </a:cubicBezTo>
                  <a:cubicBezTo>
                    <a:pt x="164846" y="472949"/>
                    <a:pt x="157353" y="470282"/>
                    <a:pt x="149987" y="467234"/>
                  </a:cubicBezTo>
                  <a:lnTo>
                    <a:pt x="151765" y="462789"/>
                  </a:lnTo>
                  <a:lnTo>
                    <a:pt x="149987" y="467234"/>
                  </a:lnTo>
                  <a:cubicBezTo>
                    <a:pt x="142621" y="464186"/>
                    <a:pt x="135509" y="460757"/>
                    <a:pt x="128397" y="457074"/>
                  </a:cubicBezTo>
                  <a:cubicBezTo>
                    <a:pt x="121412" y="453264"/>
                    <a:pt x="114554" y="449200"/>
                    <a:pt x="107950" y="444882"/>
                  </a:cubicBezTo>
                  <a:lnTo>
                    <a:pt x="110617" y="440945"/>
                  </a:lnTo>
                  <a:lnTo>
                    <a:pt x="107950" y="444882"/>
                  </a:lnTo>
                  <a:cubicBezTo>
                    <a:pt x="101346" y="440437"/>
                    <a:pt x="94996" y="435738"/>
                    <a:pt x="88773" y="430658"/>
                  </a:cubicBezTo>
                  <a:lnTo>
                    <a:pt x="91821" y="426975"/>
                  </a:lnTo>
                  <a:lnTo>
                    <a:pt x="88773" y="430658"/>
                  </a:lnTo>
                  <a:cubicBezTo>
                    <a:pt x="82677" y="425578"/>
                    <a:pt x="76708" y="420244"/>
                    <a:pt x="71120" y="414656"/>
                  </a:cubicBezTo>
                  <a:lnTo>
                    <a:pt x="74549" y="411227"/>
                  </a:lnTo>
                  <a:lnTo>
                    <a:pt x="71247" y="414656"/>
                  </a:lnTo>
                  <a:cubicBezTo>
                    <a:pt x="65659" y="409068"/>
                    <a:pt x="60325" y="403099"/>
                    <a:pt x="55245" y="397003"/>
                  </a:cubicBezTo>
                  <a:lnTo>
                    <a:pt x="58928" y="393955"/>
                  </a:lnTo>
                  <a:lnTo>
                    <a:pt x="55245" y="397003"/>
                  </a:lnTo>
                  <a:cubicBezTo>
                    <a:pt x="50165" y="390907"/>
                    <a:pt x="45466" y="384430"/>
                    <a:pt x="41021" y="377826"/>
                  </a:cubicBezTo>
                  <a:cubicBezTo>
                    <a:pt x="36576" y="371222"/>
                    <a:pt x="32512" y="364364"/>
                    <a:pt x="28829" y="357379"/>
                  </a:cubicBezTo>
                  <a:cubicBezTo>
                    <a:pt x="25146" y="350394"/>
                    <a:pt x="21717" y="343155"/>
                    <a:pt x="18669" y="335789"/>
                  </a:cubicBezTo>
                  <a:cubicBezTo>
                    <a:pt x="15621" y="328423"/>
                    <a:pt x="12954" y="320930"/>
                    <a:pt x="10668" y="313310"/>
                  </a:cubicBezTo>
                  <a:cubicBezTo>
                    <a:pt x="8382" y="305690"/>
                    <a:pt x="6477" y="297943"/>
                    <a:pt x="4826" y="290196"/>
                  </a:cubicBezTo>
                  <a:lnTo>
                    <a:pt x="9525" y="289307"/>
                  </a:lnTo>
                  <a:lnTo>
                    <a:pt x="4826" y="290196"/>
                  </a:lnTo>
                  <a:cubicBezTo>
                    <a:pt x="3302" y="282449"/>
                    <a:pt x="2159" y="274575"/>
                    <a:pt x="1270" y="266574"/>
                  </a:cubicBezTo>
                  <a:lnTo>
                    <a:pt x="5969" y="266066"/>
                  </a:lnTo>
                  <a:lnTo>
                    <a:pt x="1270" y="266574"/>
                  </a:lnTo>
                  <a:cubicBezTo>
                    <a:pt x="381" y="258827"/>
                    <a:pt x="0" y="250826"/>
                    <a:pt x="0" y="242825"/>
                  </a:cubicBezTo>
                  <a:lnTo>
                    <a:pt x="4826" y="242825"/>
                  </a:lnTo>
                  <a:lnTo>
                    <a:pt x="0" y="242825"/>
                  </a:lnTo>
                  <a:cubicBezTo>
                    <a:pt x="0" y="234824"/>
                    <a:pt x="381" y="226950"/>
                    <a:pt x="1143" y="219076"/>
                  </a:cubicBezTo>
                  <a:cubicBezTo>
                    <a:pt x="1905" y="211202"/>
                    <a:pt x="3048" y="203328"/>
                    <a:pt x="4699" y="195454"/>
                  </a:cubicBezTo>
                  <a:lnTo>
                    <a:pt x="9398" y="196343"/>
                  </a:lnTo>
                  <a:lnTo>
                    <a:pt x="4699" y="195454"/>
                  </a:lnTo>
                  <a:cubicBezTo>
                    <a:pt x="6223" y="187707"/>
                    <a:pt x="8128" y="179960"/>
                    <a:pt x="10541" y="172340"/>
                  </a:cubicBezTo>
                  <a:cubicBezTo>
                    <a:pt x="12827" y="164719"/>
                    <a:pt x="15494" y="157226"/>
                    <a:pt x="18542" y="149860"/>
                  </a:cubicBezTo>
                  <a:cubicBezTo>
                    <a:pt x="21590" y="142494"/>
                    <a:pt x="25019" y="135382"/>
                    <a:pt x="28702" y="128270"/>
                  </a:cubicBezTo>
                  <a:cubicBezTo>
                    <a:pt x="32512" y="121285"/>
                    <a:pt x="36576" y="114427"/>
                    <a:pt x="40894" y="107823"/>
                  </a:cubicBezTo>
                  <a:lnTo>
                    <a:pt x="44831" y="110490"/>
                  </a:lnTo>
                  <a:lnTo>
                    <a:pt x="40894" y="107823"/>
                  </a:lnTo>
                  <a:cubicBezTo>
                    <a:pt x="45339" y="101219"/>
                    <a:pt x="50038" y="94869"/>
                    <a:pt x="55118" y="88646"/>
                  </a:cubicBezTo>
                  <a:lnTo>
                    <a:pt x="58801" y="91694"/>
                  </a:lnTo>
                  <a:lnTo>
                    <a:pt x="55118" y="88646"/>
                  </a:lnTo>
                  <a:cubicBezTo>
                    <a:pt x="60198" y="82550"/>
                    <a:pt x="65532" y="76581"/>
                    <a:pt x="71120" y="70993"/>
                  </a:cubicBezTo>
                  <a:lnTo>
                    <a:pt x="74422" y="74422"/>
                  </a:lnTo>
                  <a:lnTo>
                    <a:pt x="70993" y="70993"/>
                  </a:lnTo>
                  <a:cubicBezTo>
                    <a:pt x="76581" y="65405"/>
                    <a:pt x="82550" y="60071"/>
                    <a:pt x="88646" y="54991"/>
                  </a:cubicBezTo>
                  <a:lnTo>
                    <a:pt x="91694" y="58674"/>
                  </a:lnTo>
                  <a:lnTo>
                    <a:pt x="88646" y="54991"/>
                  </a:lnTo>
                  <a:cubicBezTo>
                    <a:pt x="94742" y="49911"/>
                    <a:pt x="101219" y="45212"/>
                    <a:pt x="107823" y="40767"/>
                  </a:cubicBezTo>
                  <a:cubicBezTo>
                    <a:pt x="114427" y="36322"/>
                    <a:pt x="121285" y="32258"/>
                    <a:pt x="128270" y="28575"/>
                  </a:cubicBezTo>
                  <a:lnTo>
                    <a:pt x="130556" y="32766"/>
                  </a:lnTo>
                  <a:lnTo>
                    <a:pt x="128270" y="28575"/>
                  </a:lnTo>
                  <a:cubicBezTo>
                    <a:pt x="135255" y="24765"/>
                    <a:pt x="142494" y="21463"/>
                    <a:pt x="149860" y="18415"/>
                  </a:cubicBezTo>
                  <a:lnTo>
                    <a:pt x="151638" y="22860"/>
                  </a:lnTo>
                  <a:lnTo>
                    <a:pt x="149860" y="18415"/>
                  </a:lnTo>
                  <a:cubicBezTo>
                    <a:pt x="157226" y="15367"/>
                    <a:pt x="164719" y="12700"/>
                    <a:pt x="172339" y="10414"/>
                  </a:cubicBezTo>
                  <a:cubicBezTo>
                    <a:pt x="179959" y="8128"/>
                    <a:pt x="187706" y="6223"/>
                    <a:pt x="195453" y="4572"/>
                  </a:cubicBezTo>
                  <a:cubicBezTo>
                    <a:pt x="203200" y="3048"/>
                    <a:pt x="211074" y="1905"/>
                    <a:pt x="219075" y="1016"/>
                  </a:cubicBezTo>
                  <a:cubicBezTo>
                    <a:pt x="226949" y="381"/>
                    <a:pt x="234950" y="0"/>
                    <a:pt x="242824" y="0"/>
                  </a:cubicBezTo>
                  <a:lnTo>
                    <a:pt x="242824" y="4826"/>
                  </a:lnTo>
                  <a:lnTo>
                    <a:pt x="242824" y="0"/>
                  </a:lnTo>
                  <a:cubicBezTo>
                    <a:pt x="250825" y="0"/>
                    <a:pt x="258699" y="381"/>
                    <a:pt x="266573" y="1143"/>
                  </a:cubicBezTo>
                  <a:cubicBezTo>
                    <a:pt x="274447" y="1905"/>
                    <a:pt x="282321" y="3048"/>
                    <a:pt x="290195" y="4699"/>
                  </a:cubicBezTo>
                  <a:cubicBezTo>
                    <a:pt x="297942" y="6223"/>
                    <a:pt x="305689" y="8128"/>
                    <a:pt x="313309" y="10541"/>
                  </a:cubicBezTo>
                  <a:cubicBezTo>
                    <a:pt x="320929" y="12827"/>
                    <a:pt x="328422" y="15494"/>
                    <a:pt x="335788" y="18542"/>
                  </a:cubicBezTo>
                  <a:lnTo>
                    <a:pt x="334010" y="22987"/>
                  </a:lnTo>
                  <a:lnTo>
                    <a:pt x="335788" y="18542"/>
                  </a:lnTo>
                  <a:cubicBezTo>
                    <a:pt x="343154" y="21590"/>
                    <a:pt x="350266" y="25019"/>
                    <a:pt x="357378" y="28702"/>
                  </a:cubicBezTo>
                  <a:lnTo>
                    <a:pt x="355092" y="32893"/>
                  </a:lnTo>
                  <a:lnTo>
                    <a:pt x="357378" y="28702"/>
                  </a:lnTo>
                  <a:cubicBezTo>
                    <a:pt x="364363" y="32385"/>
                    <a:pt x="371221" y="36576"/>
                    <a:pt x="377825" y="40894"/>
                  </a:cubicBezTo>
                  <a:cubicBezTo>
                    <a:pt x="384429" y="45339"/>
                    <a:pt x="390779" y="50038"/>
                    <a:pt x="397002" y="55118"/>
                  </a:cubicBezTo>
                  <a:lnTo>
                    <a:pt x="393954" y="58801"/>
                  </a:lnTo>
                  <a:lnTo>
                    <a:pt x="397002" y="55118"/>
                  </a:lnTo>
                  <a:cubicBezTo>
                    <a:pt x="403225" y="60198"/>
                    <a:pt x="409067" y="65532"/>
                    <a:pt x="414655" y="71120"/>
                  </a:cubicBezTo>
                  <a:lnTo>
                    <a:pt x="411226" y="74549"/>
                  </a:lnTo>
                  <a:lnTo>
                    <a:pt x="414528" y="71120"/>
                  </a:lnTo>
                  <a:cubicBezTo>
                    <a:pt x="420116" y="76708"/>
                    <a:pt x="425450" y="82677"/>
                    <a:pt x="430530" y="88773"/>
                  </a:cubicBezTo>
                  <a:lnTo>
                    <a:pt x="426847" y="91821"/>
                  </a:lnTo>
                  <a:lnTo>
                    <a:pt x="430530" y="88773"/>
                  </a:lnTo>
                  <a:cubicBezTo>
                    <a:pt x="435610" y="94869"/>
                    <a:pt x="440309" y="101346"/>
                    <a:pt x="444754" y="107950"/>
                  </a:cubicBezTo>
                  <a:lnTo>
                    <a:pt x="440817" y="110617"/>
                  </a:lnTo>
                  <a:lnTo>
                    <a:pt x="444754" y="107950"/>
                  </a:lnTo>
                  <a:cubicBezTo>
                    <a:pt x="449199" y="114554"/>
                    <a:pt x="453263" y="121412"/>
                    <a:pt x="456946" y="128397"/>
                  </a:cubicBezTo>
                  <a:cubicBezTo>
                    <a:pt x="460629" y="135382"/>
                    <a:pt x="464058" y="142621"/>
                    <a:pt x="467106" y="149987"/>
                  </a:cubicBezTo>
                  <a:cubicBezTo>
                    <a:pt x="470154" y="157353"/>
                    <a:pt x="472821" y="164846"/>
                    <a:pt x="475107" y="172467"/>
                  </a:cubicBezTo>
                  <a:cubicBezTo>
                    <a:pt x="477393" y="180087"/>
                    <a:pt x="479298" y="187834"/>
                    <a:pt x="480949" y="195581"/>
                  </a:cubicBezTo>
                  <a:cubicBezTo>
                    <a:pt x="482473" y="203328"/>
                    <a:pt x="483616" y="211202"/>
                    <a:pt x="484505" y="219203"/>
                  </a:cubicBezTo>
                  <a:lnTo>
                    <a:pt x="479806" y="219711"/>
                  </a:lnTo>
                  <a:lnTo>
                    <a:pt x="484505" y="219203"/>
                  </a:lnTo>
                  <a:cubicBezTo>
                    <a:pt x="485267" y="227077"/>
                    <a:pt x="485648" y="235078"/>
                    <a:pt x="485648" y="242952"/>
                  </a:cubicBezTo>
                  <a:lnTo>
                    <a:pt x="480822" y="242952"/>
                  </a:lnTo>
                  <a:lnTo>
                    <a:pt x="485648" y="242952"/>
                  </a:lnTo>
                  <a:moveTo>
                    <a:pt x="476123" y="242952"/>
                  </a:moveTo>
                  <a:cubicBezTo>
                    <a:pt x="476123" y="235332"/>
                    <a:pt x="475742" y="227712"/>
                    <a:pt x="474980" y="220092"/>
                  </a:cubicBezTo>
                  <a:cubicBezTo>
                    <a:pt x="474218" y="212472"/>
                    <a:pt x="473075" y="204979"/>
                    <a:pt x="471678" y="197486"/>
                  </a:cubicBezTo>
                  <a:lnTo>
                    <a:pt x="476377" y="196597"/>
                  </a:lnTo>
                  <a:lnTo>
                    <a:pt x="471678" y="197486"/>
                  </a:lnTo>
                  <a:cubicBezTo>
                    <a:pt x="470154" y="189993"/>
                    <a:pt x="468376" y="182627"/>
                    <a:pt x="466090" y="175261"/>
                  </a:cubicBezTo>
                  <a:lnTo>
                    <a:pt x="470662" y="173864"/>
                  </a:lnTo>
                  <a:lnTo>
                    <a:pt x="466090" y="175261"/>
                  </a:lnTo>
                  <a:cubicBezTo>
                    <a:pt x="463804" y="167894"/>
                    <a:pt x="461264" y="160782"/>
                    <a:pt x="458343" y="153670"/>
                  </a:cubicBezTo>
                  <a:lnTo>
                    <a:pt x="462788" y="151892"/>
                  </a:lnTo>
                  <a:lnTo>
                    <a:pt x="458343" y="153670"/>
                  </a:lnTo>
                  <a:cubicBezTo>
                    <a:pt x="455422" y="146558"/>
                    <a:pt x="452120" y="139700"/>
                    <a:pt x="448564" y="132969"/>
                  </a:cubicBezTo>
                  <a:lnTo>
                    <a:pt x="452755" y="130683"/>
                  </a:lnTo>
                  <a:lnTo>
                    <a:pt x="448564" y="132969"/>
                  </a:lnTo>
                  <a:cubicBezTo>
                    <a:pt x="445008" y="126238"/>
                    <a:pt x="441071" y="119634"/>
                    <a:pt x="436753" y="113284"/>
                  </a:cubicBezTo>
                  <a:cubicBezTo>
                    <a:pt x="432562" y="106934"/>
                    <a:pt x="427990" y="100838"/>
                    <a:pt x="423164" y="94869"/>
                  </a:cubicBezTo>
                  <a:cubicBezTo>
                    <a:pt x="418338" y="88900"/>
                    <a:pt x="413258" y="83312"/>
                    <a:pt x="407797" y="77851"/>
                  </a:cubicBezTo>
                  <a:cubicBezTo>
                    <a:pt x="402336" y="72390"/>
                    <a:pt x="396748" y="67310"/>
                    <a:pt x="390779" y="62484"/>
                  </a:cubicBezTo>
                  <a:cubicBezTo>
                    <a:pt x="384810" y="57658"/>
                    <a:pt x="378714" y="53086"/>
                    <a:pt x="372364" y="48895"/>
                  </a:cubicBezTo>
                  <a:lnTo>
                    <a:pt x="375031" y="44958"/>
                  </a:lnTo>
                  <a:lnTo>
                    <a:pt x="372364" y="48895"/>
                  </a:lnTo>
                  <a:cubicBezTo>
                    <a:pt x="366014" y="44704"/>
                    <a:pt x="359410" y="40767"/>
                    <a:pt x="352679" y="37084"/>
                  </a:cubicBezTo>
                  <a:cubicBezTo>
                    <a:pt x="345948" y="33528"/>
                    <a:pt x="339090" y="30226"/>
                    <a:pt x="331978" y="27305"/>
                  </a:cubicBezTo>
                  <a:cubicBezTo>
                    <a:pt x="324866" y="24384"/>
                    <a:pt x="317754" y="21844"/>
                    <a:pt x="310388" y="19558"/>
                  </a:cubicBezTo>
                  <a:lnTo>
                    <a:pt x="311785" y="14986"/>
                  </a:lnTo>
                  <a:lnTo>
                    <a:pt x="310388" y="19558"/>
                  </a:lnTo>
                  <a:cubicBezTo>
                    <a:pt x="303022" y="17399"/>
                    <a:pt x="295656" y="15494"/>
                    <a:pt x="288163" y="13970"/>
                  </a:cubicBezTo>
                  <a:lnTo>
                    <a:pt x="289052" y="9271"/>
                  </a:lnTo>
                  <a:lnTo>
                    <a:pt x="288163" y="13970"/>
                  </a:lnTo>
                  <a:cubicBezTo>
                    <a:pt x="280670" y="12446"/>
                    <a:pt x="273177" y="11430"/>
                    <a:pt x="265557" y="10668"/>
                  </a:cubicBezTo>
                  <a:lnTo>
                    <a:pt x="266065" y="5969"/>
                  </a:lnTo>
                  <a:lnTo>
                    <a:pt x="265557" y="10668"/>
                  </a:lnTo>
                  <a:cubicBezTo>
                    <a:pt x="257937" y="9906"/>
                    <a:pt x="250317" y="9525"/>
                    <a:pt x="242697" y="9525"/>
                  </a:cubicBezTo>
                  <a:cubicBezTo>
                    <a:pt x="235077" y="9525"/>
                    <a:pt x="227457" y="9906"/>
                    <a:pt x="219837" y="10668"/>
                  </a:cubicBezTo>
                  <a:lnTo>
                    <a:pt x="219329" y="5969"/>
                  </a:lnTo>
                  <a:lnTo>
                    <a:pt x="219837" y="10668"/>
                  </a:lnTo>
                  <a:cubicBezTo>
                    <a:pt x="212217" y="11430"/>
                    <a:pt x="204724" y="12573"/>
                    <a:pt x="197231" y="13970"/>
                  </a:cubicBezTo>
                  <a:lnTo>
                    <a:pt x="196342" y="9271"/>
                  </a:lnTo>
                  <a:lnTo>
                    <a:pt x="197231" y="13970"/>
                  </a:lnTo>
                  <a:cubicBezTo>
                    <a:pt x="189738" y="15494"/>
                    <a:pt x="182372" y="17272"/>
                    <a:pt x="175006" y="19558"/>
                  </a:cubicBezTo>
                  <a:lnTo>
                    <a:pt x="173609" y="14986"/>
                  </a:lnTo>
                  <a:lnTo>
                    <a:pt x="175006" y="19558"/>
                  </a:lnTo>
                  <a:cubicBezTo>
                    <a:pt x="167640" y="21844"/>
                    <a:pt x="160528" y="24384"/>
                    <a:pt x="153416" y="27305"/>
                  </a:cubicBezTo>
                  <a:cubicBezTo>
                    <a:pt x="146304" y="30226"/>
                    <a:pt x="139446" y="33528"/>
                    <a:pt x="132715" y="37084"/>
                  </a:cubicBezTo>
                  <a:cubicBezTo>
                    <a:pt x="125984" y="40640"/>
                    <a:pt x="119380" y="44577"/>
                    <a:pt x="113030" y="48895"/>
                  </a:cubicBezTo>
                  <a:lnTo>
                    <a:pt x="110363" y="44958"/>
                  </a:lnTo>
                  <a:lnTo>
                    <a:pt x="113030" y="48895"/>
                  </a:lnTo>
                  <a:cubicBezTo>
                    <a:pt x="106680" y="53086"/>
                    <a:pt x="100584" y="57658"/>
                    <a:pt x="94615" y="62484"/>
                  </a:cubicBezTo>
                  <a:cubicBezTo>
                    <a:pt x="88646" y="67310"/>
                    <a:pt x="83058" y="72517"/>
                    <a:pt x="77597" y="77851"/>
                  </a:cubicBezTo>
                  <a:cubicBezTo>
                    <a:pt x="72136" y="83312"/>
                    <a:pt x="67056" y="88900"/>
                    <a:pt x="62230" y="94869"/>
                  </a:cubicBezTo>
                  <a:cubicBezTo>
                    <a:pt x="57404" y="100838"/>
                    <a:pt x="52832" y="106934"/>
                    <a:pt x="48641" y="113284"/>
                  </a:cubicBezTo>
                  <a:cubicBezTo>
                    <a:pt x="44450" y="119634"/>
                    <a:pt x="40513" y="126238"/>
                    <a:pt x="36830" y="132969"/>
                  </a:cubicBezTo>
                  <a:lnTo>
                    <a:pt x="32639" y="130683"/>
                  </a:lnTo>
                  <a:lnTo>
                    <a:pt x="36830" y="132969"/>
                  </a:lnTo>
                  <a:cubicBezTo>
                    <a:pt x="33274" y="139700"/>
                    <a:pt x="29972" y="146558"/>
                    <a:pt x="27051" y="153670"/>
                  </a:cubicBezTo>
                  <a:lnTo>
                    <a:pt x="22606" y="151892"/>
                  </a:lnTo>
                  <a:lnTo>
                    <a:pt x="27051" y="153670"/>
                  </a:lnTo>
                  <a:cubicBezTo>
                    <a:pt x="24130" y="160782"/>
                    <a:pt x="21590" y="167894"/>
                    <a:pt x="19304" y="175261"/>
                  </a:cubicBezTo>
                  <a:lnTo>
                    <a:pt x="14732" y="173864"/>
                  </a:lnTo>
                  <a:lnTo>
                    <a:pt x="19304" y="175261"/>
                  </a:lnTo>
                  <a:cubicBezTo>
                    <a:pt x="17145" y="182627"/>
                    <a:pt x="15240" y="189993"/>
                    <a:pt x="13716" y="197486"/>
                  </a:cubicBezTo>
                  <a:cubicBezTo>
                    <a:pt x="12192" y="204979"/>
                    <a:pt x="11049" y="212472"/>
                    <a:pt x="10414" y="220092"/>
                  </a:cubicBezTo>
                  <a:lnTo>
                    <a:pt x="5715" y="219584"/>
                  </a:lnTo>
                  <a:lnTo>
                    <a:pt x="10414" y="220092"/>
                  </a:lnTo>
                  <a:cubicBezTo>
                    <a:pt x="9652" y="227712"/>
                    <a:pt x="9271" y="235332"/>
                    <a:pt x="9271" y="242952"/>
                  </a:cubicBezTo>
                  <a:cubicBezTo>
                    <a:pt x="9271" y="250572"/>
                    <a:pt x="9652" y="258192"/>
                    <a:pt x="10414" y="265812"/>
                  </a:cubicBezTo>
                  <a:cubicBezTo>
                    <a:pt x="11176" y="273432"/>
                    <a:pt x="12319" y="280925"/>
                    <a:pt x="13716" y="288418"/>
                  </a:cubicBezTo>
                  <a:cubicBezTo>
                    <a:pt x="15240" y="295911"/>
                    <a:pt x="17018" y="303277"/>
                    <a:pt x="19304" y="310643"/>
                  </a:cubicBezTo>
                  <a:lnTo>
                    <a:pt x="14732" y="312040"/>
                  </a:lnTo>
                  <a:lnTo>
                    <a:pt x="19304" y="310643"/>
                  </a:lnTo>
                  <a:cubicBezTo>
                    <a:pt x="21590" y="318009"/>
                    <a:pt x="24130" y="325121"/>
                    <a:pt x="27051" y="332233"/>
                  </a:cubicBezTo>
                  <a:lnTo>
                    <a:pt x="22606" y="334011"/>
                  </a:lnTo>
                  <a:lnTo>
                    <a:pt x="27051" y="332233"/>
                  </a:lnTo>
                  <a:cubicBezTo>
                    <a:pt x="29972" y="339345"/>
                    <a:pt x="33274" y="346203"/>
                    <a:pt x="36830" y="352934"/>
                  </a:cubicBezTo>
                  <a:lnTo>
                    <a:pt x="32639" y="355220"/>
                  </a:lnTo>
                  <a:lnTo>
                    <a:pt x="36830" y="352934"/>
                  </a:lnTo>
                  <a:cubicBezTo>
                    <a:pt x="40386" y="359665"/>
                    <a:pt x="44323" y="366269"/>
                    <a:pt x="48641" y="372619"/>
                  </a:cubicBezTo>
                  <a:lnTo>
                    <a:pt x="44704" y="375286"/>
                  </a:lnTo>
                  <a:lnTo>
                    <a:pt x="48641" y="372619"/>
                  </a:lnTo>
                  <a:cubicBezTo>
                    <a:pt x="52832" y="378969"/>
                    <a:pt x="57404" y="385065"/>
                    <a:pt x="62230" y="391034"/>
                  </a:cubicBezTo>
                  <a:cubicBezTo>
                    <a:pt x="67056" y="397003"/>
                    <a:pt x="72263" y="402591"/>
                    <a:pt x="77597" y="408052"/>
                  </a:cubicBezTo>
                  <a:cubicBezTo>
                    <a:pt x="83058" y="413513"/>
                    <a:pt x="88646" y="418593"/>
                    <a:pt x="94615" y="423419"/>
                  </a:cubicBezTo>
                  <a:cubicBezTo>
                    <a:pt x="100584" y="428245"/>
                    <a:pt x="106680" y="432817"/>
                    <a:pt x="113030" y="437008"/>
                  </a:cubicBezTo>
                  <a:cubicBezTo>
                    <a:pt x="119380" y="441199"/>
                    <a:pt x="125984" y="445136"/>
                    <a:pt x="132715" y="448819"/>
                  </a:cubicBezTo>
                  <a:lnTo>
                    <a:pt x="130429" y="453010"/>
                  </a:lnTo>
                  <a:lnTo>
                    <a:pt x="132715" y="448819"/>
                  </a:lnTo>
                  <a:cubicBezTo>
                    <a:pt x="139446" y="452375"/>
                    <a:pt x="146304" y="455677"/>
                    <a:pt x="153416" y="458598"/>
                  </a:cubicBezTo>
                  <a:cubicBezTo>
                    <a:pt x="160528" y="461519"/>
                    <a:pt x="167640" y="464059"/>
                    <a:pt x="175006" y="466345"/>
                  </a:cubicBezTo>
                  <a:lnTo>
                    <a:pt x="173609" y="470917"/>
                  </a:lnTo>
                  <a:lnTo>
                    <a:pt x="175006" y="466345"/>
                  </a:lnTo>
                  <a:cubicBezTo>
                    <a:pt x="182372" y="468504"/>
                    <a:pt x="189738" y="470409"/>
                    <a:pt x="197231" y="471933"/>
                  </a:cubicBezTo>
                  <a:cubicBezTo>
                    <a:pt x="204724" y="473457"/>
                    <a:pt x="212217" y="474600"/>
                    <a:pt x="219837" y="475235"/>
                  </a:cubicBezTo>
                  <a:cubicBezTo>
                    <a:pt x="227457" y="475997"/>
                    <a:pt x="235077" y="476378"/>
                    <a:pt x="242697" y="476378"/>
                  </a:cubicBezTo>
                  <a:cubicBezTo>
                    <a:pt x="250317" y="476378"/>
                    <a:pt x="257937" y="475997"/>
                    <a:pt x="265557" y="475235"/>
                  </a:cubicBezTo>
                  <a:cubicBezTo>
                    <a:pt x="273177" y="474473"/>
                    <a:pt x="280670" y="473330"/>
                    <a:pt x="288163" y="471933"/>
                  </a:cubicBezTo>
                  <a:lnTo>
                    <a:pt x="289052" y="476632"/>
                  </a:lnTo>
                  <a:lnTo>
                    <a:pt x="288163" y="471933"/>
                  </a:lnTo>
                  <a:cubicBezTo>
                    <a:pt x="295656" y="470409"/>
                    <a:pt x="303022" y="468631"/>
                    <a:pt x="310388" y="466345"/>
                  </a:cubicBezTo>
                  <a:lnTo>
                    <a:pt x="311785" y="470917"/>
                  </a:lnTo>
                  <a:lnTo>
                    <a:pt x="310388" y="466345"/>
                  </a:lnTo>
                  <a:cubicBezTo>
                    <a:pt x="317754" y="464186"/>
                    <a:pt x="324866" y="461519"/>
                    <a:pt x="331978" y="458598"/>
                  </a:cubicBezTo>
                  <a:cubicBezTo>
                    <a:pt x="339090" y="455677"/>
                    <a:pt x="345948" y="452375"/>
                    <a:pt x="352679" y="448819"/>
                  </a:cubicBezTo>
                  <a:lnTo>
                    <a:pt x="354965" y="453010"/>
                  </a:lnTo>
                  <a:lnTo>
                    <a:pt x="352679" y="448819"/>
                  </a:lnTo>
                  <a:cubicBezTo>
                    <a:pt x="359410" y="445263"/>
                    <a:pt x="366014" y="441326"/>
                    <a:pt x="372364" y="437008"/>
                  </a:cubicBezTo>
                  <a:lnTo>
                    <a:pt x="375031" y="440945"/>
                  </a:lnTo>
                  <a:lnTo>
                    <a:pt x="372364" y="437008"/>
                  </a:lnTo>
                  <a:cubicBezTo>
                    <a:pt x="378714" y="432817"/>
                    <a:pt x="384810" y="428245"/>
                    <a:pt x="390779" y="423419"/>
                  </a:cubicBezTo>
                  <a:cubicBezTo>
                    <a:pt x="396748" y="418593"/>
                    <a:pt x="402336" y="413386"/>
                    <a:pt x="407797" y="408052"/>
                  </a:cubicBezTo>
                  <a:cubicBezTo>
                    <a:pt x="413258" y="402591"/>
                    <a:pt x="418338" y="397003"/>
                    <a:pt x="423164" y="391034"/>
                  </a:cubicBezTo>
                  <a:cubicBezTo>
                    <a:pt x="427990" y="385192"/>
                    <a:pt x="432562" y="378969"/>
                    <a:pt x="436753" y="372619"/>
                  </a:cubicBezTo>
                  <a:lnTo>
                    <a:pt x="440690" y="375286"/>
                  </a:lnTo>
                  <a:lnTo>
                    <a:pt x="436753" y="372619"/>
                  </a:lnTo>
                  <a:cubicBezTo>
                    <a:pt x="440944" y="366269"/>
                    <a:pt x="444881" y="359665"/>
                    <a:pt x="448564" y="352934"/>
                  </a:cubicBezTo>
                  <a:lnTo>
                    <a:pt x="452755" y="355220"/>
                  </a:lnTo>
                  <a:lnTo>
                    <a:pt x="448564" y="352934"/>
                  </a:lnTo>
                  <a:cubicBezTo>
                    <a:pt x="452120" y="346203"/>
                    <a:pt x="455422" y="339345"/>
                    <a:pt x="458343" y="332233"/>
                  </a:cubicBezTo>
                  <a:lnTo>
                    <a:pt x="462788" y="334011"/>
                  </a:lnTo>
                  <a:lnTo>
                    <a:pt x="458343" y="332233"/>
                  </a:lnTo>
                  <a:cubicBezTo>
                    <a:pt x="461264" y="325121"/>
                    <a:pt x="463804" y="318009"/>
                    <a:pt x="466090" y="310643"/>
                  </a:cubicBezTo>
                  <a:lnTo>
                    <a:pt x="470662" y="312040"/>
                  </a:lnTo>
                  <a:lnTo>
                    <a:pt x="466090" y="310643"/>
                  </a:lnTo>
                  <a:cubicBezTo>
                    <a:pt x="468249" y="303277"/>
                    <a:pt x="470154" y="295911"/>
                    <a:pt x="471678" y="288418"/>
                  </a:cubicBezTo>
                  <a:lnTo>
                    <a:pt x="476377" y="289307"/>
                  </a:lnTo>
                  <a:lnTo>
                    <a:pt x="471678" y="288418"/>
                  </a:lnTo>
                  <a:cubicBezTo>
                    <a:pt x="473202" y="280925"/>
                    <a:pt x="474345" y="273305"/>
                    <a:pt x="474980" y="265812"/>
                  </a:cubicBezTo>
                  <a:cubicBezTo>
                    <a:pt x="475742" y="258192"/>
                    <a:pt x="476123" y="250572"/>
                    <a:pt x="476123" y="242952"/>
                  </a:cubicBezTo>
                  <a:close/>
                </a:path>
              </a:pathLst>
            </a:custGeom>
            <a:solidFill>
              <a:srgbClr val="B2D7E5"/>
            </a:solidFill>
          </p:spPr>
        </p:sp>
        <p:sp>
          <p:nvSpPr>
            <p:cNvPr name="Freeform 65" id="65"/>
            <p:cNvSpPr/>
            <p:nvPr/>
          </p:nvSpPr>
          <p:spPr>
            <a:xfrm flipH="false" flipV="false" rot="0">
              <a:off x="261953" y="212249"/>
              <a:ext cx="174975" cy="175324"/>
            </a:xfrm>
            <a:custGeom>
              <a:avLst/>
              <a:gdLst/>
              <a:ahLst/>
              <a:cxnLst/>
              <a:rect r="r" b="b" t="t" l="l"/>
              <a:pathLst>
                <a:path h="175324" w="174975">
                  <a:moveTo>
                    <a:pt x="173403" y="9366"/>
                  </a:moveTo>
                  <a:lnTo>
                    <a:pt x="9192" y="173705"/>
                  </a:lnTo>
                  <a:cubicBezTo>
                    <a:pt x="7033" y="175864"/>
                    <a:pt x="3604" y="175864"/>
                    <a:pt x="1572" y="173705"/>
                  </a:cubicBezTo>
                  <a:cubicBezTo>
                    <a:pt x="-460" y="171546"/>
                    <a:pt x="-587" y="168117"/>
                    <a:pt x="1572" y="166085"/>
                  </a:cubicBezTo>
                  <a:lnTo>
                    <a:pt x="165783" y="1619"/>
                  </a:lnTo>
                  <a:cubicBezTo>
                    <a:pt x="167942" y="-540"/>
                    <a:pt x="171371" y="-540"/>
                    <a:pt x="173403" y="1619"/>
                  </a:cubicBezTo>
                  <a:cubicBezTo>
                    <a:pt x="175435" y="3778"/>
                    <a:pt x="175562" y="7207"/>
                    <a:pt x="173403" y="9239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  <p:sp>
          <p:nvSpPr>
            <p:cNvPr name="Freeform 66" id="66"/>
            <p:cNvSpPr/>
            <p:nvPr/>
          </p:nvSpPr>
          <p:spPr>
            <a:xfrm flipH="false" flipV="false" rot="0">
              <a:off x="181896" y="296625"/>
              <a:ext cx="90869" cy="90901"/>
            </a:xfrm>
            <a:custGeom>
              <a:avLst/>
              <a:gdLst/>
              <a:ahLst/>
              <a:cxnLst/>
              <a:rect r="r" b="b" t="t" l="l"/>
              <a:pathLst>
                <a:path h="90901" w="90869">
                  <a:moveTo>
                    <a:pt x="9239" y="1572"/>
                  </a:moveTo>
                  <a:lnTo>
                    <a:pt x="89249" y="81709"/>
                  </a:lnTo>
                  <a:cubicBezTo>
                    <a:pt x="91408" y="83868"/>
                    <a:pt x="91408" y="87297"/>
                    <a:pt x="89249" y="89329"/>
                  </a:cubicBezTo>
                  <a:cubicBezTo>
                    <a:pt x="87090" y="91361"/>
                    <a:pt x="83661" y="91488"/>
                    <a:pt x="81629" y="89329"/>
                  </a:cubicBezTo>
                  <a:lnTo>
                    <a:pt x="1619" y="9192"/>
                  </a:lnTo>
                  <a:cubicBezTo>
                    <a:pt x="-540" y="7033"/>
                    <a:pt x="-540" y="3604"/>
                    <a:pt x="1619" y="1572"/>
                  </a:cubicBezTo>
                  <a:cubicBezTo>
                    <a:pt x="3778" y="-460"/>
                    <a:pt x="7207" y="-587"/>
                    <a:pt x="9239" y="1572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</p:grpSp>
      <p:sp>
        <p:nvSpPr>
          <p:cNvPr name="TextBox 67" id="67"/>
          <p:cNvSpPr txBox="true"/>
          <p:nvPr/>
        </p:nvSpPr>
        <p:spPr>
          <a:xfrm rot="0">
            <a:off x="7853505" y="665226"/>
            <a:ext cx="9007586" cy="16005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309"/>
              </a:lnSpc>
            </a:pPr>
            <a:r>
              <a:rPr lang="en-US" sz="5071">
                <a:solidFill>
                  <a:srgbClr val="102C40"/>
                </a:solidFill>
                <a:latin typeface="Josefin Sans"/>
                <a:ea typeface="Josefin Sans"/>
                <a:cs typeface="Josefin Sans"/>
                <a:sym typeface="Josefin Sans"/>
              </a:rPr>
              <a:t>MÉTHODE D'ANIMATION DE L'ATELIER</a:t>
            </a:r>
          </a:p>
        </p:txBody>
      </p:sp>
      <p:sp>
        <p:nvSpPr>
          <p:cNvPr name="TextBox 68" id="68"/>
          <p:cNvSpPr txBox="true"/>
          <p:nvPr/>
        </p:nvSpPr>
        <p:spPr>
          <a:xfrm rot="0">
            <a:off x="12026057" y="2580472"/>
            <a:ext cx="105122" cy="684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339"/>
              </a:lnSpc>
            </a:pPr>
            <a:r>
              <a:rPr lang="en-US" b="true" sz="253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 </a:t>
            </a:r>
          </a:p>
        </p:txBody>
      </p:sp>
      <p:sp>
        <p:nvSpPr>
          <p:cNvPr name="TextBox 69" id="69"/>
          <p:cNvSpPr txBox="true"/>
          <p:nvPr/>
        </p:nvSpPr>
        <p:spPr>
          <a:xfrm rot="0">
            <a:off x="9933733" y="7871606"/>
            <a:ext cx="2627396" cy="532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7"/>
              </a:lnSpc>
            </a:pPr>
            <a:r>
              <a:rPr lang="en-US" b="true" sz="253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Étape 4 : Décider</a:t>
            </a:r>
          </a:p>
        </p:txBody>
      </p:sp>
      <p:sp>
        <p:nvSpPr>
          <p:cNvPr name="TextBox 70" id="70"/>
          <p:cNvSpPr txBox="true"/>
          <p:nvPr/>
        </p:nvSpPr>
        <p:spPr>
          <a:xfrm rot="0">
            <a:off x="10719401" y="8375746"/>
            <a:ext cx="49927" cy="5360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40"/>
              </a:lnSpc>
            </a:pPr>
            <a:r>
              <a:rPr lang="en-US" sz="1927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71" id="71"/>
          <p:cNvSpPr txBox="true"/>
          <p:nvPr/>
        </p:nvSpPr>
        <p:spPr>
          <a:xfrm rot="0">
            <a:off x="8832455" y="2732872"/>
            <a:ext cx="4620187" cy="5454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7"/>
              </a:lnSpc>
            </a:pPr>
            <a:r>
              <a:rPr lang="en-US" b="true" sz="253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Étape 1 : Comprendre le besoin</a:t>
            </a:r>
          </a:p>
        </p:txBody>
      </p:sp>
      <p:sp>
        <p:nvSpPr>
          <p:cNvPr name="TextBox 72" id="72"/>
          <p:cNvSpPr txBox="true"/>
          <p:nvPr/>
        </p:nvSpPr>
        <p:spPr>
          <a:xfrm rot="0">
            <a:off x="10120689" y="3237011"/>
            <a:ext cx="49927" cy="5360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40"/>
              </a:lnSpc>
            </a:pPr>
            <a:r>
              <a:rPr lang="en-US" sz="1927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73" id="73"/>
          <p:cNvSpPr txBox="true"/>
          <p:nvPr/>
        </p:nvSpPr>
        <p:spPr>
          <a:xfrm rot="0">
            <a:off x="9199467" y="4460080"/>
            <a:ext cx="4219674" cy="522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56"/>
              </a:lnSpc>
            </a:pPr>
            <a:r>
              <a:rPr lang="en-US" b="true" sz="253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Étape 2 : Rédiger le prompt</a:t>
            </a:r>
          </a:p>
        </p:txBody>
      </p:sp>
      <p:sp>
        <p:nvSpPr>
          <p:cNvPr name="TextBox 74" id="74"/>
          <p:cNvSpPr txBox="true"/>
          <p:nvPr/>
        </p:nvSpPr>
        <p:spPr>
          <a:xfrm rot="0">
            <a:off x="9979739" y="4949905"/>
            <a:ext cx="49927" cy="526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17"/>
              </a:lnSpc>
            </a:pPr>
            <a:r>
              <a:rPr lang="en-US" sz="1927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75" id="75"/>
          <p:cNvSpPr txBox="true"/>
          <p:nvPr/>
        </p:nvSpPr>
        <p:spPr>
          <a:xfrm rot="0">
            <a:off x="9566707" y="6177762"/>
            <a:ext cx="3895104" cy="522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56"/>
              </a:lnSpc>
            </a:pPr>
            <a:r>
              <a:rPr lang="en-US" b="true" sz="2535">
                <a:solidFill>
                  <a:srgbClr val="3B3535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Étape 3 : Tester et ajuster</a:t>
            </a:r>
          </a:p>
        </p:txBody>
      </p:sp>
      <p:sp>
        <p:nvSpPr>
          <p:cNvPr name="TextBox 76" id="76"/>
          <p:cNvSpPr txBox="true"/>
          <p:nvPr/>
        </p:nvSpPr>
        <p:spPr>
          <a:xfrm rot="0">
            <a:off x="10233197" y="6667588"/>
            <a:ext cx="49927" cy="5265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17"/>
              </a:lnSpc>
            </a:pPr>
            <a:r>
              <a:rPr lang="en-US" sz="1927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</a:p>
        </p:txBody>
      </p:sp>
      <p:sp>
        <p:nvSpPr>
          <p:cNvPr name="TextBox 77" id="77"/>
          <p:cNvSpPr txBox="true"/>
          <p:nvPr/>
        </p:nvSpPr>
        <p:spPr>
          <a:xfrm rot="0">
            <a:off x="8832455" y="3427511"/>
            <a:ext cx="3100718" cy="3455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8"/>
              </a:lnSpc>
            </a:pPr>
            <a:r>
              <a:rPr lang="en-US" sz="1927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Comprendre</a:t>
            </a:r>
            <a:r>
              <a:rPr lang="en-US" sz="1927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927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le</a:t>
            </a:r>
            <a:r>
              <a:rPr lang="en-US" sz="1927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927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besoin</a:t>
            </a:r>
            <a:r>
              <a:rPr lang="en-US" sz="1927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927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RH</a:t>
            </a:r>
            <a:r>
              <a:rPr lang="en-US" sz="1927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927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réel</a:t>
            </a:r>
          </a:p>
        </p:txBody>
      </p:sp>
      <p:sp>
        <p:nvSpPr>
          <p:cNvPr name="TextBox 78" id="78"/>
          <p:cNvSpPr txBox="true"/>
          <p:nvPr/>
        </p:nvSpPr>
        <p:spPr>
          <a:xfrm rot="0">
            <a:off x="9566707" y="6848563"/>
            <a:ext cx="4509290" cy="3455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8"/>
              </a:lnSpc>
            </a:pPr>
            <a:r>
              <a:rPr lang="en-US" sz="1927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Tester,</a:t>
            </a:r>
            <a:r>
              <a:rPr lang="en-US" sz="1927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927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ajuster</a:t>
            </a:r>
            <a:r>
              <a:rPr lang="en-US" sz="1927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927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et</a:t>
            </a:r>
            <a:r>
              <a:rPr lang="en-US" sz="1927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927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comparer</a:t>
            </a:r>
            <a:r>
              <a:rPr lang="en-US" sz="1927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927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plusieurs</a:t>
            </a:r>
            <a:r>
              <a:rPr lang="en-US" sz="1927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927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sorties</a:t>
            </a:r>
          </a:p>
        </p:txBody>
      </p:sp>
      <p:sp>
        <p:nvSpPr>
          <p:cNvPr name="TextBox 79" id="79"/>
          <p:cNvSpPr txBox="true"/>
          <p:nvPr/>
        </p:nvSpPr>
        <p:spPr>
          <a:xfrm rot="0">
            <a:off x="9199467" y="5130880"/>
            <a:ext cx="7542820" cy="3184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8"/>
              </a:lnSpc>
            </a:pPr>
            <a:r>
              <a:rPr lang="en-US" sz="1927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Rédiger un prompt structuré avec contexte, objectif, contraintes et format</a:t>
            </a:r>
          </a:p>
        </p:txBody>
      </p:sp>
      <p:sp>
        <p:nvSpPr>
          <p:cNvPr name="TextBox 80" id="80"/>
          <p:cNvSpPr txBox="true"/>
          <p:nvPr/>
        </p:nvSpPr>
        <p:spPr>
          <a:xfrm rot="0">
            <a:off x="9933733" y="8528146"/>
            <a:ext cx="6832990" cy="3697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43"/>
              </a:lnSpc>
            </a:pPr>
            <a:r>
              <a:rPr lang="en-US" sz="1927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Décider ce qui est réutilisable, ce qui doit être corrigé et ce qui doit </a:t>
            </a:r>
          </a:p>
        </p:txBody>
      </p:sp>
      <p:sp>
        <p:nvSpPr>
          <p:cNvPr name="TextBox 81" id="81"/>
          <p:cNvSpPr txBox="true"/>
          <p:nvPr/>
        </p:nvSpPr>
        <p:spPr>
          <a:xfrm rot="0">
            <a:off x="9933733" y="8914625"/>
            <a:ext cx="1450812" cy="3836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43"/>
              </a:lnSpc>
            </a:pPr>
            <a:r>
              <a:rPr lang="en-US" sz="1927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rester humain</a:t>
            </a:r>
          </a:p>
        </p:txBody>
      </p:sp>
    </p:spTree>
  </p:cSld>
  <p:clrMapOvr>
    <a:masterClrMapping/>
  </p:clrMapOvr>
</p:sld>
</file>

<file path=ppt/slides/slide85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2026519"/>
            <a:ext cx="6427701" cy="9298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548"/>
              </a:lnSpc>
            </a:pPr>
            <a:r>
              <a:rPr lang="en-US" sz="5391">
                <a:solidFill>
                  <a:srgbClr val="102C40"/>
                </a:solidFill>
                <a:latin typeface="Josefin Sans"/>
                <a:ea typeface="Josefin Sans"/>
                <a:cs typeface="Josefin Sans"/>
                <a:sym typeface="Josefin Sans"/>
              </a:rPr>
              <a:t>SYNTHÈSE FINALE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943805" y="3515709"/>
            <a:ext cx="14913818" cy="5543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93"/>
              </a:lnSpc>
            </a:pPr>
            <a:r>
              <a:rPr lang="en-US" sz="25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ChatGPT peut faire gagner du temps aux RH sur la rédaction, la synthèse, la structuration et la communication. 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1028700" y="3488059"/>
            <a:ext cx="781121" cy="781121"/>
            <a:chOff x="0" y="0"/>
            <a:chExt cx="1041494" cy="1041494"/>
          </a:xfrm>
        </p:grpSpPr>
        <p:grpSp>
          <p:nvGrpSpPr>
            <p:cNvPr name="Group 5" id="5"/>
            <p:cNvGrpSpPr/>
            <p:nvPr/>
          </p:nvGrpSpPr>
          <p:grpSpPr>
            <a:xfrm rot="0">
              <a:off x="0" y="0"/>
              <a:ext cx="1041494" cy="1041494"/>
              <a:chOff x="0" y="0"/>
              <a:chExt cx="488950" cy="488950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68326" y="68453"/>
                <a:ext cx="352171" cy="352044"/>
              </a:xfrm>
              <a:custGeom>
                <a:avLst/>
                <a:gdLst/>
                <a:ahLst/>
                <a:cxnLst/>
                <a:rect r="r" b="b" t="t" l="l"/>
                <a:pathLst>
                  <a:path h="352044" w="352171">
                    <a:moveTo>
                      <a:pt x="0" y="299974"/>
                    </a:moveTo>
                    <a:lnTo>
                      <a:pt x="0" y="52070"/>
                    </a:lnTo>
                    <a:cubicBezTo>
                      <a:pt x="0" y="48641"/>
                      <a:pt x="381" y="45212"/>
                      <a:pt x="1016" y="41910"/>
                    </a:cubicBezTo>
                    <a:cubicBezTo>
                      <a:pt x="1651" y="38608"/>
                      <a:pt x="2667" y="35306"/>
                      <a:pt x="3937" y="32131"/>
                    </a:cubicBezTo>
                    <a:cubicBezTo>
                      <a:pt x="5207" y="28956"/>
                      <a:pt x="6858" y="25908"/>
                      <a:pt x="8763" y="23114"/>
                    </a:cubicBezTo>
                    <a:cubicBezTo>
                      <a:pt x="10668" y="20320"/>
                      <a:pt x="12827" y="17653"/>
                      <a:pt x="15240" y="15240"/>
                    </a:cubicBezTo>
                    <a:cubicBezTo>
                      <a:pt x="17653" y="12827"/>
                      <a:pt x="20320" y="10668"/>
                      <a:pt x="23114" y="8763"/>
                    </a:cubicBezTo>
                    <a:cubicBezTo>
                      <a:pt x="25908" y="6858"/>
                      <a:pt x="28956" y="5207"/>
                      <a:pt x="32131" y="3937"/>
                    </a:cubicBezTo>
                    <a:cubicBezTo>
                      <a:pt x="35306" y="2667"/>
                      <a:pt x="38608" y="1651"/>
                      <a:pt x="41910" y="1016"/>
                    </a:cubicBezTo>
                    <a:cubicBezTo>
                      <a:pt x="45212" y="381"/>
                      <a:pt x="48641" y="0"/>
                      <a:pt x="52070" y="0"/>
                    </a:cubicBezTo>
                    <a:lnTo>
                      <a:pt x="300101" y="0"/>
                    </a:lnTo>
                    <a:cubicBezTo>
                      <a:pt x="303530" y="0"/>
                      <a:pt x="306959" y="381"/>
                      <a:pt x="310261" y="1016"/>
                    </a:cubicBezTo>
                    <a:cubicBezTo>
                      <a:pt x="313563" y="1651"/>
                      <a:pt x="316865" y="2667"/>
                      <a:pt x="320040" y="3937"/>
                    </a:cubicBezTo>
                    <a:cubicBezTo>
                      <a:pt x="323215" y="5207"/>
                      <a:pt x="326263" y="6858"/>
                      <a:pt x="329057" y="8763"/>
                    </a:cubicBezTo>
                    <a:cubicBezTo>
                      <a:pt x="331851" y="10668"/>
                      <a:pt x="334518" y="12827"/>
                      <a:pt x="336931" y="15240"/>
                    </a:cubicBezTo>
                    <a:cubicBezTo>
                      <a:pt x="339344" y="17653"/>
                      <a:pt x="341503" y="20320"/>
                      <a:pt x="343408" y="23114"/>
                    </a:cubicBezTo>
                    <a:cubicBezTo>
                      <a:pt x="345313" y="25908"/>
                      <a:pt x="346964" y="28956"/>
                      <a:pt x="348234" y="32131"/>
                    </a:cubicBezTo>
                    <a:cubicBezTo>
                      <a:pt x="349504" y="35306"/>
                      <a:pt x="350520" y="38608"/>
                      <a:pt x="351155" y="41910"/>
                    </a:cubicBezTo>
                    <a:cubicBezTo>
                      <a:pt x="351790" y="45212"/>
                      <a:pt x="352171" y="48641"/>
                      <a:pt x="352171" y="52070"/>
                    </a:cubicBezTo>
                    <a:lnTo>
                      <a:pt x="352171" y="299974"/>
                    </a:lnTo>
                    <a:cubicBezTo>
                      <a:pt x="352171" y="303403"/>
                      <a:pt x="351790" y="306832"/>
                      <a:pt x="351155" y="310134"/>
                    </a:cubicBezTo>
                    <a:cubicBezTo>
                      <a:pt x="350520" y="313436"/>
                      <a:pt x="349504" y="316738"/>
                      <a:pt x="348234" y="319913"/>
                    </a:cubicBezTo>
                    <a:cubicBezTo>
                      <a:pt x="346964" y="323088"/>
                      <a:pt x="345313" y="326136"/>
                      <a:pt x="343408" y="328930"/>
                    </a:cubicBezTo>
                    <a:cubicBezTo>
                      <a:pt x="341503" y="331724"/>
                      <a:pt x="339344" y="334391"/>
                      <a:pt x="336931" y="336804"/>
                    </a:cubicBezTo>
                    <a:cubicBezTo>
                      <a:pt x="334518" y="339217"/>
                      <a:pt x="331851" y="341376"/>
                      <a:pt x="329057" y="343281"/>
                    </a:cubicBezTo>
                    <a:cubicBezTo>
                      <a:pt x="326263" y="345186"/>
                      <a:pt x="323215" y="346837"/>
                      <a:pt x="320040" y="348107"/>
                    </a:cubicBezTo>
                    <a:cubicBezTo>
                      <a:pt x="316865" y="349377"/>
                      <a:pt x="313563" y="350393"/>
                      <a:pt x="310261" y="351028"/>
                    </a:cubicBezTo>
                    <a:cubicBezTo>
                      <a:pt x="306959" y="351663"/>
                      <a:pt x="303530" y="352044"/>
                      <a:pt x="300101" y="352044"/>
                    </a:cubicBezTo>
                    <a:lnTo>
                      <a:pt x="52197" y="352044"/>
                    </a:lnTo>
                    <a:cubicBezTo>
                      <a:pt x="48768" y="352044"/>
                      <a:pt x="45339" y="351663"/>
                      <a:pt x="42037" y="351028"/>
                    </a:cubicBezTo>
                    <a:cubicBezTo>
                      <a:pt x="38735" y="350393"/>
                      <a:pt x="35433" y="349377"/>
                      <a:pt x="32258" y="348107"/>
                    </a:cubicBezTo>
                    <a:cubicBezTo>
                      <a:pt x="29083" y="346837"/>
                      <a:pt x="26035" y="345186"/>
                      <a:pt x="23241" y="343281"/>
                    </a:cubicBezTo>
                    <a:cubicBezTo>
                      <a:pt x="20447" y="341376"/>
                      <a:pt x="17780" y="339217"/>
                      <a:pt x="15367" y="336804"/>
                    </a:cubicBezTo>
                    <a:cubicBezTo>
                      <a:pt x="12954" y="334391"/>
                      <a:pt x="10795" y="331724"/>
                      <a:pt x="8890" y="328930"/>
                    </a:cubicBezTo>
                    <a:cubicBezTo>
                      <a:pt x="6985" y="326136"/>
                      <a:pt x="5334" y="323088"/>
                      <a:pt x="4064" y="319913"/>
                    </a:cubicBezTo>
                    <a:cubicBezTo>
                      <a:pt x="2794" y="316738"/>
                      <a:pt x="1778" y="313436"/>
                      <a:pt x="1143" y="310134"/>
                    </a:cubicBezTo>
                    <a:cubicBezTo>
                      <a:pt x="508" y="306832"/>
                      <a:pt x="127" y="303403"/>
                      <a:pt x="127" y="299974"/>
                    </a:cubicBezTo>
                  </a:path>
                </a:pathLst>
              </a:custGeom>
              <a:solidFill>
                <a:srgbClr val="CCF1FF"/>
              </a:solidFill>
            </p:spPr>
          </p:sp>
          <p:sp>
            <p:nvSpPr>
              <p:cNvPr name="Freeform 7" id="7"/>
              <p:cNvSpPr/>
              <p:nvPr/>
            </p:nvSpPr>
            <p:spPr>
              <a:xfrm flipH="false" flipV="false" rot="0">
                <a:off x="63500" y="63500"/>
                <a:ext cx="362077" cy="361950"/>
              </a:xfrm>
              <a:custGeom>
                <a:avLst/>
                <a:gdLst/>
                <a:ahLst/>
                <a:cxnLst/>
                <a:rect r="r" b="b" t="t" l="l"/>
                <a:pathLst>
                  <a:path h="361950" w="362077">
                    <a:moveTo>
                      <a:pt x="0" y="304927"/>
                    </a:moveTo>
                    <a:lnTo>
                      <a:pt x="0" y="57023"/>
                    </a:lnTo>
                    <a:lnTo>
                      <a:pt x="4826" y="57023"/>
                    </a:lnTo>
                    <a:lnTo>
                      <a:pt x="0" y="57023"/>
                    </a:lnTo>
                    <a:cubicBezTo>
                      <a:pt x="0" y="53213"/>
                      <a:pt x="381" y="49530"/>
                      <a:pt x="1143" y="45847"/>
                    </a:cubicBezTo>
                    <a:cubicBezTo>
                      <a:pt x="1905" y="42164"/>
                      <a:pt x="2921" y="38608"/>
                      <a:pt x="4445" y="35179"/>
                    </a:cubicBezTo>
                    <a:lnTo>
                      <a:pt x="8890" y="36957"/>
                    </a:lnTo>
                    <a:lnTo>
                      <a:pt x="4445" y="35179"/>
                    </a:lnTo>
                    <a:cubicBezTo>
                      <a:pt x="5842" y="31750"/>
                      <a:pt x="7620" y="28448"/>
                      <a:pt x="9652" y="25273"/>
                    </a:cubicBezTo>
                    <a:cubicBezTo>
                      <a:pt x="11684" y="22225"/>
                      <a:pt x="14097" y="19304"/>
                      <a:pt x="16764" y="16637"/>
                    </a:cubicBezTo>
                    <a:lnTo>
                      <a:pt x="20193" y="20066"/>
                    </a:lnTo>
                    <a:lnTo>
                      <a:pt x="16764" y="16637"/>
                    </a:lnTo>
                    <a:cubicBezTo>
                      <a:pt x="19431" y="13970"/>
                      <a:pt x="22352" y="11684"/>
                      <a:pt x="25400" y="9525"/>
                    </a:cubicBezTo>
                    <a:cubicBezTo>
                      <a:pt x="28448" y="7493"/>
                      <a:pt x="31750" y="5715"/>
                      <a:pt x="35306" y="4318"/>
                    </a:cubicBezTo>
                    <a:cubicBezTo>
                      <a:pt x="38735" y="2921"/>
                      <a:pt x="42291" y="1778"/>
                      <a:pt x="45974" y="1143"/>
                    </a:cubicBezTo>
                    <a:lnTo>
                      <a:pt x="46863" y="5842"/>
                    </a:lnTo>
                    <a:lnTo>
                      <a:pt x="45974" y="1143"/>
                    </a:lnTo>
                    <a:cubicBezTo>
                      <a:pt x="49657" y="381"/>
                      <a:pt x="53340" y="0"/>
                      <a:pt x="57150" y="0"/>
                    </a:cubicBezTo>
                    <a:lnTo>
                      <a:pt x="57150" y="4826"/>
                    </a:lnTo>
                    <a:lnTo>
                      <a:pt x="57150" y="0"/>
                    </a:lnTo>
                    <a:lnTo>
                      <a:pt x="304927" y="0"/>
                    </a:lnTo>
                    <a:lnTo>
                      <a:pt x="304927" y="4826"/>
                    </a:lnTo>
                    <a:lnTo>
                      <a:pt x="304927" y="0"/>
                    </a:lnTo>
                    <a:cubicBezTo>
                      <a:pt x="308610" y="0"/>
                      <a:pt x="312420" y="381"/>
                      <a:pt x="316103" y="1143"/>
                    </a:cubicBezTo>
                    <a:lnTo>
                      <a:pt x="315214" y="5842"/>
                    </a:lnTo>
                    <a:lnTo>
                      <a:pt x="316103" y="1143"/>
                    </a:lnTo>
                    <a:cubicBezTo>
                      <a:pt x="319786" y="1905"/>
                      <a:pt x="323342" y="2921"/>
                      <a:pt x="326771" y="4318"/>
                    </a:cubicBezTo>
                    <a:cubicBezTo>
                      <a:pt x="330200" y="5715"/>
                      <a:pt x="333502" y="7493"/>
                      <a:pt x="336677" y="9525"/>
                    </a:cubicBezTo>
                    <a:lnTo>
                      <a:pt x="334010" y="13462"/>
                    </a:lnTo>
                    <a:lnTo>
                      <a:pt x="336677" y="9525"/>
                    </a:lnTo>
                    <a:cubicBezTo>
                      <a:pt x="339852" y="11557"/>
                      <a:pt x="342646" y="13970"/>
                      <a:pt x="345313" y="16637"/>
                    </a:cubicBezTo>
                    <a:cubicBezTo>
                      <a:pt x="347980" y="19304"/>
                      <a:pt x="350266" y="22225"/>
                      <a:pt x="352425" y="25273"/>
                    </a:cubicBezTo>
                    <a:cubicBezTo>
                      <a:pt x="354457" y="28448"/>
                      <a:pt x="356235" y="31623"/>
                      <a:pt x="357632" y="35179"/>
                    </a:cubicBezTo>
                    <a:lnTo>
                      <a:pt x="353187" y="36957"/>
                    </a:lnTo>
                    <a:lnTo>
                      <a:pt x="357632" y="35179"/>
                    </a:lnTo>
                    <a:cubicBezTo>
                      <a:pt x="359029" y="38608"/>
                      <a:pt x="360172" y="42164"/>
                      <a:pt x="360934" y="45847"/>
                    </a:cubicBezTo>
                    <a:lnTo>
                      <a:pt x="356235" y="46736"/>
                    </a:lnTo>
                    <a:lnTo>
                      <a:pt x="360934" y="45847"/>
                    </a:lnTo>
                    <a:cubicBezTo>
                      <a:pt x="361696" y="49530"/>
                      <a:pt x="362077" y="53213"/>
                      <a:pt x="362077" y="57023"/>
                    </a:cubicBezTo>
                    <a:lnTo>
                      <a:pt x="357251" y="57023"/>
                    </a:lnTo>
                    <a:lnTo>
                      <a:pt x="362077" y="57023"/>
                    </a:lnTo>
                    <a:lnTo>
                      <a:pt x="362077" y="304927"/>
                    </a:lnTo>
                    <a:lnTo>
                      <a:pt x="357251" y="304927"/>
                    </a:lnTo>
                    <a:lnTo>
                      <a:pt x="362077" y="304927"/>
                    </a:lnTo>
                    <a:cubicBezTo>
                      <a:pt x="362077" y="308610"/>
                      <a:pt x="361696" y="312420"/>
                      <a:pt x="360934" y="316103"/>
                    </a:cubicBezTo>
                    <a:lnTo>
                      <a:pt x="356235" y="315214"/>
                    </a:lnTo>
                    <a:lnTo>
                      <a:pt x="360934" y="316103"/>
                    </a:lnTo>
                    <a:cubicBezTo>
                      <a:pt x="360172" y="319786"/>
                      <a:pt x="359156" y="323342"/>
                      <a:pt x="357759" y="326771"/>
                    </a:cubicBezTo>
                    <a:cubicBezTo>
                      <a:pt x="356362" y="330200"/>
                      <a:pt x="354584" y="333502"/>
                      <a:pt x="352552" y="336677"/>
                    </a:cubicBezTo>
                    <a:cubicBezTo>
                      <a:pt x="350520" y="339725"/>
                      <a:pt x="348107" y="342646"/>
                      <a:pt x="345440" y="345313"/>
                    </a:cubicBezTo>
                    <a:lnTo>
                      <a:pt x="342011" y="341884"/>
                    </a:lnTo>
                    <a:lnTo>
                      <a:pt x="345440" y="345313"/>
                    </a:lnTo>
                    <a:cubicBezTo>
                      <a:pt x="342773" y="347980"/>
                      <a:pt x="339852" y="350266"/>
                      <a:pt x="336804" y="352425"/>
                    </a:cubicBezTo>
                    <a:lnTo>
                      <a:pt x="334137" y="348488"/>
                    </a:lnTo>
                    <a:lnTo>
                      <a:pt x="336804" y="352425"/>
                    </a:lnTo>
                    <a:cubicBezTo>
                      <a:pt x="333629" y="354457"/>
                      <a:pt x="330454" y="356235"/>
                      <a:pt x="327025" y="357632"/>
                    </a:cubicBezTo>
                    <a:cubicBezTo>
                      <a:pt x="323596" y="359029"/>
                      <a:pt x="320040" y="360172"/>
                      <a:pt x="316357" y="360807"/>
                    </a:cubicBezTo>
                    <a:lnTo>
                      <a:pt x="315468" y="356108"/>
                    </a:lnTo>
                    <a:lnTo>
                      <a:pt x="316357" y="360807"/>
                    </a:lnTo>
                    <a:cubicBezTo>
                      <a:pt x="312674" y="361569"/>
                      <a:pt x="308991" y="361950"/>
                      <a:pt x="305181" y="361950"/>
                    </a:cubicBezTo>
                    <a:lnTo>
                      <a:pt x="305181" y="357124"/>
                    </a:lnTo>
                    <a:lnTo>
                      <a:pt x="305181" y="361950"/>
                    </a:lnTo>
                    <a:lnTo>
                      <a:pt x="57023" y="361950"/>
                    </a:lnTo>
                    <a:lnTo>
                      <a:pt x="57023" y="357124"/>
                    </a:lnTo>
                    <a:lnTo>
                      <a:pt x="57023" y="361950"/>
                    </a:lnTo>
                    <a:cubicBezTo>
                      <a:pt x="53340" y="361950"/>
                      <a:pt x="49530" y="361569"/>
                      <a:pt x="45847" y="360807"/>
                    </a:cubicBezTo>
                    <a:lnTo>
                      <a:pt x="46736" y="356108"/>
                    </a:lnTo>
                    <a:lnTo>
                      <a:pt x="45847" y="360807"/>
                    </a:lnTo>
                    <a:cubicBezTo>
                      <a:pt x="42164" y="360045"/>
                      <a:pt x="38608" y="359029"/>
                      <a:pt x="35179" y="357632"/>
                    </a:cubicBezTo>
                    <a:cubicBezTo>
                      <a:pt x="31750" y="356235"/>
                      <a:pt x="28448" y="354457"/>
                      <a:pt x="25400" y="352425"/>
                    </a:cubicBezTo>
                    <a:cubicBezTo>
                      <a:pt x="22352" y="350393"/>
                      <a:pt x="19431" y="347980"/>
                      <a:pt x="16764" y="345313"/>
                    </a:cubicBezTo>
                    <a:lnTo>
                      <a:pt x="20193" y="341884"/>
                    </a:lnTo>
                    <a:lnTo>
                      <a:pt x="16764" y="345313"/>
                    </a:lnTo>
                    <a:cubicBezTo>
                      <a:pt x="14097" y="342646"/>
                      <a:pt x="11811" y="339725"/>
                      <a:pt x="9652" y="336677"/>
                    </a:cubicBezTo>
                    <a:cubicBezTo>
                      <a:pt x="7620" y="333629"/>
                      <a:pt x="5842" y="330327"/>
                      <a:pt x="4445" y="326771"/>
                    </a:cubicBezTo>
                    <a:cubicBezTo>
                      <a:pt x="3048" y="323342"/>
                      <a:pt x="1905" y="319786"/>
                      <a:pt x="1270" y="316103"/>
                    </a:cubicBezTo>
                    <a:lnTo>
                      <a:pt x="5969" y="315214"/>
                    </a:lnTo>
                    <a:lnTo>
                      <a:pt x="1270" y="316103"/>
                    </a:lnTo>
                    <a:cubicBezTo>
                      <a:pt x="508" y="312420"/>
                      <a:pt x="127" y="308737"/>
                      <a:pt x="127" y="304927"/>
                    </a:cubicBezTo>
                    <a:lnTo>
                      <a:pt x="4953" y="304927"/>
                    </a:lnTo>
                    <a:lnTo>
                      <a:pt x="0" y="304927"/>
                    </a:lnTo>
                    <a:moveTo>
                      <a:pt x="9525" y="304927"/>
                    </a:moveTo>
                    <a:cubicBezTo>
                      <a:pt x="9525" y="308102"/>
                      <a:pt x="9779" y="311150"/>
                      <a:pt x="10414" y="314198"/>
                    </a:cubicBezTo>
                    <a:cubicBezTo>
                      <a:pt x="11049" y="317246"/>
                      <a:pt x="11938" y="320167"/>
                      <a:pt x="13081" y="323088"/>
                    </a:cubicBezTo>
                    <a:lnTo>
                      <a:pt x="8636" y="324866"/>
                    </a:lnTo>
                    <a:lnTo>
                      <a:pt x="13081" y="323088"/>
                    </a:lnTo>
                    <a:cubicBezTo>
                      <a:pt x="14224" y="326009"/>
                      <a:pt x="15748" y="328676"/>
                      <a:pt x="17526" y="331343"/>
                    </a:cubicBezTo>
                    <a:lnTo>
                      <a:pt x="13589" y="334010"/>
                    </a:lnTo>
                    <a:lnTo>
                      <a:pt x="17526" y="331343"/>
                    </a:lnTo>
                    <a:cubicBezTo>
                      <a:pt x="19304" y="333883"/>
                      <a:pt x="21209" y="336296"/>
                      <a:pt x="23495" y="338582"/>
                    </a:cubicBezTo>
                    <a:cubicBezTo>
                      <a:pt x="25654" y="340741"/>
                      <a:pt x="28067" y="342773"/>
                      <a:pt x="30734" y="344551"/>
                    </a:cubicBezTo>
                    <a:lnTo>
                      <a:pt x="28067" y="348488"/>
                    </a:lnTo>
                    <a:lnTo>
                      <a:pt x="30734" y="344551"/>
                    </a:lnTo>
                    <a:cubicBezTo>
                      <a:pt x="33274" y="346329"/>
                      <a:pt x="36068" y="347726"/>
                      <a:pt x="38989" y="348996"/>
                    </a:cubicBezTo>
                    <a:lnTo>
                      <a:pt x="37211" y="353441"/>
                    </a:lnTo>
                    <a:lnTo>
                      <a:pt x="38989" y="348996"/>
                    </a:lnTo>
                    <a:cubicBezTo>
                      <a:pt x="41910" y="350139"/>
                      <a:pt x="44831" y="351028"/>
                      <a:pt x="47879" y="351663"/>
                    </a:cubicBezTo>
                    <a:cubicBezTo>
                      <a:pt x="50927" y="352298"/>
                      <a:pt x="53975" y="352552"/>
                      <a:pt x="57150" y="352552"/>
                    </a:cubicBezTo>
                    <a:lnTo>
                      <a:pt x="304927" y="352552"/>
                    </a:lnTo>
                    <a:cubicBezTo>
                      <a:pt x="308102" y="352552"/>
                      <a:pt x="311150" y="352298"/>
                      <a:pt x="314198" y="351663"/>
                    </a:cubicBezTo>
                    <a:cubicBezTo>
                      <a:pt x="317246" y="351028"/>
                      <a:pt x="320167" y="350139"/>
                      <a:pt x="323088" y="348996"/>
                    </a:cubicBezTo>
                    <a:lnTo>
                      <a:pt x="324866" y="353441"/>
                    </a:lnTo>
                    <a:lnTo>
                      <a:pt x="323088" y="348996"/>
                    </a:lnTo>
                    <a:cubicBezTo>
                      <a:pt x="326009" y="347726"/>
                      <a:pt x="328676" y="346329"/>
                      <a:pt x="331343" y="344551"/>
                    </a:cubicBezTo>
                    <a:cubicBezTo>
                      <a:pt x="333883" y="342773"/>
                      <a:pt x="336296" y="340868"/>
                      <a:pt x="338582" y="338582"/>
                    </a:cubicBezTo>
                    <a:cubicBezTo>
                      <a:pt x="340868" y="336296"/>
                      <a:pt x="342773" y="334010"/>
                      <a:pt x="344551" y="331343"/>
                    </a:cubicBezTo>
                    <a:lnTo>
                      <a:pt x="348488" y="334010"/>
                    </a:lnTo>
                    <a:lnTo>
                      <a:pt x="344551" y="331343"/>
                    </a:lnTo>
                    <a:cubicBezTo>
                      <a:pt x="346329" y="328676"/>
                      <a:pt x="347726" y="326009"/>
                      <a:pt x="348996" y="323088"/>
                    </a:cubicBezTo>
                    <a:lnTo>
                      <a:pt x="353441" y="324866"/>
                    </a:lnTo>
                    <a:lnTo>
                      <a:pt x="348996" y="323088"/>
                    </a:lnTo>
                    <a:cubicBezTo>
                      <a:pt x="350139" y="320167"/>
                      <a:pt x="351028" y="317246"/>
                      <a:pt x="351663" y="314198"/>
                    </a:cubicBezTo>
                    <a:cubicBezTo>
                      <a:pt x="352298" y="311150"/>
                      <a:pt x="352552" y="308102"/>
                      <a:pt x="352552" y="304927"/>
                    </a:cubicBezTo>
                    <a:lnTo>
                      <a:pt x="352552" y="57023"/>
                    </a:lnTo>
                    <a:cubicBezTo>
                      <a:pt x="352552" y="53848"/>
                      <a:pt x="352298" y="50800"/>
                      <a:pt x="351663" y="47752"/>
                    </a:cubicBezTo>
                    <a:cubicBezTo>
                      <a:pt x="351028" y="44704"/>
                      <a:pt x="350139" y="41783"/>
                      <a:pt x="348996" y="38862"/>
                    </a:cubicBezTo>
                    <a:cubicBezTo>
                      <a:pt x="347853" y="35941"/>
                      <a:pt x="346329" y="33274"/>
                      <a:pt x="344551" y="30607"/>
                    </a:cubicBezTo>
                    <a:lnTo>
                      <a:pt x="348488" y="27940"/>
                    </a:lnTo>
                    <a:lnTo>
                      <a:pt x="344551" y="30607"/>
                    </a:lnTo>
                    <a:cubicBezTo>
                      <a:pt x="342773" y="28067"/>
                      <a:pt x="340868" y="25654"/>
                      <a:pt x="338582" y="23368"/>
                    </a:cubicBezTo>
                    <a:lnTo>
                      <a:pt x="342011" y="19939"/>
                    </a:lnTo>
                    <a:lnTo>
                      <a:pt x="338582" y="23368"/>
                    </a:lnTo>
                    <a:cubicBezTo>
                      <a:pt x="336423" y="21209"/>
                      <a:pt x="334010" y="19177"/>
                      <a:pt x="331343" y="17399"/>
                    </a:cubicBezTo>
                    <a:cubicBezTo>
                      <a:pt x="328803" y="15621"/>
                      <a:pt x="326009" y="14224"/>
                      <a:pt x="323215" y="12954"/>
                    </a:cubicBezTo>
                    <a:lnTo>
                      <a:pt x="324993" y="8509"/>
                    </a:lnTo>
                    <a:lnTo>
                      <a:pt x="323215" y="12954"/>
                    </a:lnTo>
                    <a:cubicBezTo>
                      <a:pt x="320294" y="11811"/>
                      <a:pt x="317373" y="10922"/>
                      <a:pt x="314325" y="10287"/>
                    </a:cubicBezTo>
                    <a:cubicBezTo>
                      <a:pt x="311277" y="9652"/>
                      <a:pt x="308229" y="9398"/>
                      <a:pt x="305054" y="9398"/>
                    </a:cubicBezTo>
                    <a:lnTo>
                      <a:pt x="57023" y="9398"/>
                    </a:lnTo>
                    <a:cubicBezTo>
                      <a:pt x="53848" y="9398"/>
                      <a:pt x="50800" y="9652"/>
                      <a:pt x="47752" y="10287"/>
                    </a:cubicBezTo>
                    <a:cubicBezTo>
                      <a:pt x="44704" y="10922"/>
                      <a:pt x="41783" y="11811"/>
                      <a:pt x="38862" y="12954"/>
                    </a:cubicBezTo>
                    <a:lnTo>
                      <a:pt x="37084" y="8509"/>
                    </a:lnTo>
                    <a:lnTo>
                      <a:pt x="38862" y="12954"/>
                    </a:lnTo>
                    <a:cubicBezTo>
                      <a:pt x="35941" y="14097"/>
                      <a:pt x="33274" y="15621"/>
                      <a:pt x="30607" y="17399"/>
                    </a:cubicBezTo>
                    <a:lnTo>
                      <a:pt x="27940" y="13589"/>
                    </a:lnTo>
                    <a:lnTo>
                      <a:pt x="30607" y="17526"/>
                    </a:lnTo>
                    <a:cubicBezTo>
                      <a:pt x="28067" y="19304"/>
                      <a:pt x="25654" y="21209"/>
                      <a:pt x="23368" y="23495"/>
                    </a:cubicBezTo>
                    <a:cubicBezTo>
                      <a:pt x="21209" y="25654"/>
                      <a:pt x="19177" y="28067"/>
                      <a:pt x="17399" y="30734"/>
                    </a:cubicBezTo>
                    <a:lnTo>
                      <a:pt x="13589" y="27940"/>
                    </a:lnTo>
                    <a:lnTo>
                      <a:pt x="17526" y="30607"/>
                    </a:lnTo>
                    <a:cubicBezTo>
                      <a:pt x="15748" y="33274"/>
                      <a:pt x="14351" y="35941"/>
                      <a:pt x="13081" y="38862"/>
                    </a:cubicBezTo>
                    <a:cubicBezTo>
                      <a:pt x="11938" y="41783"/>
                      <a:pt x="11049" y="44704"/>
                      <a:pt x="10414" y="47752"/>
                    </a:cubicBezTo>
                    <a:lnTo>
                      <a:pt x="5715" y="46863"/>
                    </a:lnTo>
                    <a:lnTo>
                      <a:pt x="10414" y="47752"/>
                    </a:lnTo>
                    <a:cubicBezTo>
                      <a:pt x="9779" y="50800"/>
                      <a:pt x="9525" y="53848"/>
                      <a:pt x="9525" y="57023"/>
                    </a:cubicBezTo>
                    <a:lnTo>
                      <a:pt x="9525" y="304927"/>
                    </a:lnTo>
                    <a:close/>
                  </a:path>
                </a:pathLst>
              </a:custGeom>
              <a:solidFill>
                <a:srgbClr val="B2D7E5"/>
              </a:solidFill>
            </p:spPr>
          </p:sp>
        </p:grpSp>
        <p:sp>
          <p:nvSpPr>
            <p:cNvPr name="TextBox 8" id="8"/>
            <p:cNvSpPr txBox="true"/>
            <p:nvPr/>
          </p:nvSpPr>
          <p:spPr>
            <a:xfrm rot="0">
              <a:off x="430410" y="-191601"/>
              <a:ext cx="187186" cy="10300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8087"/>
                </a:lnSpc>
              </a:pPr>
              <a:r>
                <a:rPr lang="en-US" b="true" sz="3235">
                  <a:solidFill>
                    <a:srgbClr val="3B3535"/>
                  </a:solidFill>
                  <a:latin typeface="Josefin Sans Semi-Bold"/>
                  <a:ea typeface="Josefin Sans Semi-Bold"/>
                  <a:cs typeface="Josefin Sans Semi-Bold"/>
                  <a:sym typeface="Josefin Sans Semi-Bold"/>
                </a:rPr>
                <a:t>1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028700" y="4622439"/>
            <a:ext cx="781121" cy="781121"/>
            <a:chOff x="0" y="0"/>
            <a:chExt cx="1041494" cy="1041494"/>
          </a:xfrm>
        </p:grpSpPr>
        <p:grpSp>
          <p:nvGrpSpPr>
            <p:cNvPr name="Group 10" id="10"/>
            <p:cNvGrpSpPr/>
            <p:nvPr/>
          </p:nvGrpSpPr>
          <p:grpSpPr>
            <a:xfrm rot="0">
              <a:off x="0" y="0"/>
              <a:ext cx="1041494" cy="1041494"/>
              <a:chOff x="0" y="0"/>
              <a:chExt cx="488950" cy="48895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68326" y="68453"/>
                <a:ext cx="352171" cy="352044"/>
              </a:xfrm>
              <a:custGeom>
                <a:avLst/>
                <a:gdLst/>
                <a:ahLst/>
                <a:cxnLst/>
                <a:rect r="r" b="b" t="t" l="l"/>
                <a:pathLst>
                  <a:path h="352044" w="352171">
                    <a:moveTo>
                      <a:pt x="0" y="299974"/>
                    </a:moveTo>
                    <a:lnTo>
                      <a:pt x="0" y="52070"/>
                    </a:lnTo>
                    <a:cubicBezTo>
                      <a:pt x="0" y="48641"/>
                      <a:pt x="381" y="45212"/>
                      <a:pt x="1016" y="41910"/>
                    </a:cubicBezTo>
                    <a:cubicBezTo>
                      <a:pt x="1651" y="38608"/>
                      <a:pt x="2667" y="35306"/>
                      <a:pt x="3937" y="32131"/>
                    </a:cubicBezTo>
                    <a:cubicBezTo>
                      <a:pt x="5207" y="28956"/>
                      <a:pt x="6858" y="25908"/>
                      <a:pt x="8763" y="23114"/>
                    </a:cubicBezTo>
                    <a:cubicBezTo>
                      <a:pt x="10668" y="20320"/>
                      <a:pt x="12827" y="17653"/>
                      <a:pt x="15240" y="15240"/>
                    </a:cubicBezTo>
                    <a:cubicBezTo>
                      <a:pt x="17653" y="12827"/>
                      <a:pt x="20320" y="10668"/>
                      <a:pt x="23114" y="8763"/>
                    </a:cubicBezTo>
                    <a:cubicBezTo>
                      <a:pt x="25908" y="6858"/>
                      <a:pt x="28956" y="5207"/>
                      <a:pt x="32131" y="3937"/>
                    </a:cubicBezTo>
                    <a:cubicBezTo>
                      <a:pt x="35306" y="2667"/>
                      <a:pt x="38608" y="1651"/>
                      <a:pt x="41910" y="1016"/>
                    </a:cubicBezTo>
                    <a:cubicBezTo>
                      <a:pt x="45212" y="381"/>
                      <a:pt x="48641" y="0"/>
                      <a:pt x="52070" y="0"/>
                    </a:cubicBezTo>
                    <a:lnTo>
                      <a:pt x="300101" y="0"/>
                    </a:lnTo>
                    <a:cubicBezTo>
                      <a:pt x="303530" y="0"/>
                      <a:pt x="306959" y="381"/>
                      <a:pt x="310261" y="1016"/>
                    </a:cubicBezTo>
                    <a:cubicBezTo>
                      <a:pt x="313563" y="1651"/>
                      <a:pt x="316865" y="2667"/>
                      <a:pt x="320040" y="3937"/>
                    </a:cubicBezTo>
                    <a:cubicBezTo>
                      <a:pt x="323215" y="5207"/>
                      <a:pt x="326263" y="6858"/>
                      <a:pt x="329057" y="8763"/>
                    </a:cubicBezTo>
                    <a:cubicBezTo>
                      <a:pt x="331851" y="10668"/>
                      <a:pt x="334518" y="12827"/>
                      <a:pt x="336931" y="15240"/>
                    </a:cubicBezTo>
                    <a:cubicBezTo>
                      <a:pt x="339344" y="17653"/>
                      <a:pt x="341503" y="20320"/>
                      <a:pt x="343408" y="23114"/>
                    </a:cubicBezTo>
                    <a:cubicBezTo>
                      <a:pt x="345313" y="25908"/>
                      <a:pt x="346964" y="28956"/>
                      <a:pt x="348234" y="32131"/>
                    </a:cubicBezTo>
                    <a:cubicBezTo>
                      <a:pt x="349504" y="35306"/>
                      <a:pt x="350520" y="38608"/>
                      <a:pt x="351155" y="41910"/>
                    </a:cubicBezTo>
                    <a:cubicBezTo>
                      <a:pt x="351790" y="45212"/>
                      <a:pt x="352171" y="48641"/>
                      <a:pt x="352171" y="52070"/>
                    </a:cubicBezTo>
                    <a:lnTo>
                      <a:pt x="352171" y="299974"/>
                    </a:lnTo>
                    <a:cubicBezTo>
                      <a:pt x="352171" y="303403"/>
                      <a:pt x="351790" y="306832"/>
                      <a:pt x="351155" y="310134"/>
                    </a:cubicBezTo>
                    <a:cubicBezTo>
                      <a:pt x="350520" y="313436"/>
                      <a:pt x="349504" y="316738"/>
                      <a:pt x="348234" y="319913"/>
                    </a:cubicBezTo>
                    <a:cubicBezTo>
                      <a:pt x="346964" y="323088"/>
                      <a:pt x="345313" y="326136"/>
                      <a:pt x="343408" y="328930"/>
                    </a:cubicBezTo>
                    <a:cubicBezTo>
                      <a:pt x="341503" y="331724"/>
                      <a:pt x="339344" y="334391"/>
                      <a:pt x="336931" y="336804"/>
                    </a:cubicBezTo>
                    <a:cubicBezTo>
                      <a:pt x="334518" y="339217"/>
                      <a:pt x="331851" y="341376"/>
                      <a:pt x="329057" y="343281"/>
                    </a:cubicBezTo>
                    <a:cubicBezTo>
                      <a:pt x="326263" y="345186"/>
                      <a:pt x="323215" y="346837"/>
                      <a:pt x="320040" y="348107"/>
                    </a:cubicBezTo>
                    <a:cubicBezTo>
                      <a:pt x="316865" y="349377"/>
                      <a:pt x="313563" y="350393"/>
                      <a:pt x="310261" y="351028"/>
                    </a:cubicBezTo>
                    <a:cubicBezTo>
                      <a:pt x="306959" y="351663"/>
                      <a:pt x="303530" y="352044"/>
                      <a:pt x="300101" y="352044"/>
                    </a:cubicBezTo>
                    <a:lnTo>
                      <a:pt x="52197" y="352044"/>
                    </a:lnTo>
                    <a:cubicBezTo>
                      <a:pt x="48768" y="352044"/>
                      <a:pt x="45339" y="351663"/>
                      <a:pt x="42037" y="351028"/>
                    </a:cubicBezTo>
                    <a:cubicBezTo>
                      <a:pt x="38735" y="350393"/>
                      <a:pt x="35433" y="349377"/>
                      <a:pt x="32258" y="348107"/>
                    </a:cubicBezTo>
                    <a:cubicBezTo>
                      <a:pt x="29083" y="346837"/>
                      <a:pt x="26035" y="345186"/>
                      <a:pt x="23241" y="343281"/>
                    </a:cubicBezTo>
                    <a:cubicBezTo>
                      <a:pt x="20447" y="341376"/>
                      <a:pt x="17780" y="339217"/>
                      <a:pt x="15367" y="336804"/>
                    </a:cubicBezTo>
                    <a:cubicBezTo>
                      <a:pt x="12954" y="334391"/>
                      <a:pt x="10795" y="331724"/>
                      <a:pt x="8890" y="328930"/>
                    </a:cubicBezTo>
                    <a:cubicBezTo>
                      <a:pt x="6985" y="326136"/>
                      <a:pt x="5334" y="323088"/>
                      <a:pt x="4064" y="319913"/>
                    </a:cubicBezTo>
                    <a:cubicBezTo>
                      <a:pt x="2794" y="316738"/>
                      <a:pt x="1778" y="313436"/>
                      <a:pt x="1143" y="310134"/>
                    </a:cubicBezTo>
                    <a:cubicBezTo>
                      <a:pt x="508" y="306832"/>
                      <a:pt x="127" y="303403"/>
                      <a:pt x="127" y="299974"/>
                    </a:cubicBezTo>
                  </a:path>
                </a:pathLst>
              </a:custGeom>
              <a:solidFill>
                <a:srgbClr val="CCF1FF"/>
              </a:solidFill>
            </p:spPr>
          </p:sp>
          <p:sp>
            <p:nvSpPr>
              <p:cNvPr name="Freeform 12" id="12"/>
              <p:cNvSpPr/>
              <p:nvPr/>
            </p:nvSpPr>
            <p:spPr>
              <a:xfrm flipH="false" flipV="false" rot="0">
                <a:off x="63500" y="63500"/>
                <a:ext cx="362077" cy="361950"/>
              </a:xfrm>
              <a:custGeom>
                <a:avLst/>
                <a:gdLst/>
                <a:ahLst/>
                <a:cxnLst/>
                <a:rect r="r" b="b" t="t" l="l"/>
                <a:pathLst>
                  <a:path h="361950" w="362077">
                    <a:moveTo>
                      <a:pt x="0" y="304927"/>
                    </a:moveTo>
                    <a:lnTo>
                      <a:pt x="0" y="57023"/>
                    </a:lnTo>
                    <a:lnTo>
                      <a:pt x="4826" y="57023"/>
                    </a:lnTo>
                    <a:lnTo>
                      <a:pt x="0" y="57023"/>
                    </a:lnTo>
                    <a:cubicBezTo>
                      <a:pt x="0" y="53213"/>
                      <a:pt x="381" y="49530"/>
                      <a:pt x="1143" y="45847"/>
                    </a:cubicBezTo>
                    <a:cubicBezTo>
                      <a:pt x="1905" y="42164"/>
                      <a:pt x="2921" y="38608"/>
                      <a:pt x="4445" y="35179"/>
                    </a:cubicBezTo>
                    <a:lnTo>
                      <a:pt x="8890" y="36957"/>
                    </a:lnTo>
                    <a:lnTo>
                      <a:pt x="4445" y="35179"/>
                    </a:lnTo>
                    <a:cubicBezTo>
                      <a:pt x="5842" y="31750"/>
                      <a:pt x="7620" y="28448"/>
                      <a:pt x="9652" y="25273"/>
                    </a:cubicBezTo>
                    <a:cubicBezTo>
                      <a:pt x="11684" y="22225"/>
                      <a:pt x="14097" y="19304"/>
                      <a:pt x="16764" y="16637"/>
                    </a:cubicBezTo>
                    <a:lnTo>
                      <a:pt x="20193" y="20066"/>
                    </a:lnTo>
                    <a:lnTo>
                      <a:pt x="16764" y="16637"/>
                    </a:lnTo>
                    <a:cubicBezTo>
                      <a:pt x="19431" y="13970"/>
                      <a:pt x="22352" y="11684"/>
                      <a:pt x="25400" y="9525"/>
                    </a:cubicBezTo>
                    <a:cubicBezTo>
                      <a:pt x="28448" y="7493"/>
                      <a:pt x="31750" y="5715"/>
                      <a:pt x="35306" y="4318"/>
                    </a:cubicBezTo>
                    <a:cubicBezTo>
                      <a:pt x="38735" y="2921"/>
                      <a:pt x="42291" y="1778"/>
                      <a:pt x="45974" y="1143"/>
                    </a:cubicBezTo>
                    <a:lnTo>
                      <a:pt x="46863" y="5842"/>
                    </a:lnTo>
                    <a:lnTo>
                      <a:pt x="45974" y="1143"/>
                    </a:lnTo>
                    <a:cubicBezTo>
                      <a:pt x="49657" y="381"/>
                      <a:pt x="53340" y="0"/>
                      <a:pt x="57150" y="0"/>
                    </a:cubicBezTo>
                    <a:lnTo>
                      <a:pt x="57150" y="4826"/>
                    </a:lnTo>
                    <a:lnTo>
                      <a:pt x="57150" y="0"/>
                    </a:lnTo>
                    <a:lnTo>
                      <a:pt x="304927" y="0"/>
                    </a:lnTo>
                    <a:lnTo>
                      <a:pt x="304927" y="4826"/>
                    </a:lnTo>
                    <a:lnTo>
                      <a:pt x="304927" y="0"/>
                    </a:lnTo>
                    <a:cubicBezTo>
                      <a:pt x="308610" y="0"/>
                      <a:pt x="312420" y="381"/>
                      <a:pt x="316103" y="1143"/>
                    </a:cubicBezTo>
                    <a:lnTo>
                      <a:pt x="315214" y="5842"/>
                    </a:lnTo>
                    <a:lnTo>
                      <a:pt x="316103" y="1143"/>
                    </a:lnTo>
                    <a:cubicBezTo>
                      <a:pt x="319786" y="1905"/>
                      <a:pt x="323342" y="2921"/>
                      <a:pt x="326771" y="4318"/>
                    </a:cubicBezTo>
                    <a:cubicBezTo>
                      <a:pt x="330200" y="5715"/>
                      <a:pt x="333502" y="7493"/>
                      <a:pt x="336677" y="9525"/>
                    </a:cubicBezTo>
                    <a:lnTo>
                      <a:pt x="334010" y="13462"/>
                    </a:lnTo>
                    <a:lnTo>
                      <a:pt x="336677" y="9525"/>
                    </a:lnTo>
                    <a:cubicBezTo>
                      <a:pt x="339852" y="11557"/>
                      <a:pt x="342646" y="13970"/>
                      <a:pt x="345313" y="16637"/>
                    </a:cubicBezTo>
                    <a:cubicBezTo>
                      <a:pt x="347980" y="19304"/>
                      <a:pt x="350266" y="22225"/>
                      <a:pt x="352425" y="25273"/>
                    </a:cubicBezTo>
                    <a:cubicBezTo>
                      <a:pt x="354457" y="28448"/>
                      <a:pt x="356235" y="31623"/>
                      <a:pt x="357632" y="35179"/>
                    </a:cubicBezTo>
                    <a:lnTo>
                      <a:pt x="353187" y="36957"/>
                    </a:lnTo>
                    <a:lnTo>
                      <a:pt x="357632" y="35179"/>
                    </a:lnTo>
                    <a:cubicBezTo>
                      <a:pt x="359029" y="38608"/>
                      <a:pt x="360172" y="42164"/>
                      <a:pt x="360934" y="45847"/>
                    </a:cubicBezTo>
                    <a:lnTo>
                      <a:pt x="356235" y="46736"/>
                    </a:lnTo>
                    <a:lnTo>
                      <a:pt x="360934" y="45847"/>
                    </a:lnTo>
                    <a:cubicBezTo>
                      <a:pt x="361696" y="49530"/>
                      <a:pt x="362077" y="53213"/>
                      <a:pt x="362077" y="57023"/>
                    </a:cubicBezTo>
                    <a:lnTo>
                      <a:pt x="357251" y="57023"/>
                    </a:lnTo>
                    <a:lnTo>
                      <a:pt x="362077" y="57023"/>
                    </a:lnTo>
                    <a:lnTo>
                      <a:pt x="362077" y="304927"/>
                    </a:lnTo>
                    <a:lnTo>
                      <a:pt x="357251" y="304927"/>
                    </a:lnTo>
                    <a:lnTo>
                      <a:pt x="362077" y="304927"/>
                    </a:lnTo>
                    <a:cubicBezTo>
                      <a:pt x="362077" y="308610"/>
                      <a:pt x="361696" y="312420"/>
                      <a:pt x="360934" y="316103"/>
                    </a:cubicBezTo>
                    <a:lnTo>
                      <a:pt x="356235" y="315214"/>
                    </a:lnTo>
                    <a:lnTo>
                      <a:pt x="360934" y="316103"/>
                    </a:lnTo>
                    <a:cubicBezTo>
                      <a:pt x="360172" y="319786"/>
                      <a:pt x="359156" y="323342"/>
                      <a:pt x="357759" y="326771"/>
                    </a:cubicBezTo>
                    <a:cubicBezTo>
                      <a:pt x="356362" y="330200"/>
                      <a:pt x="354584" y="333502"/>
                      <a:pt x="352552" y="336677"/>
                    </a:cubicBezTo>
                    <a:cubicBezTo>
                      <a:pt x="350520" y="339725"/>
                      <a:pt x="348107" y="342646"/>
                      <a:pt x="345440" y="345313"/>
                    </a:cubicBezTo>
                    <a:lnTo>
                      <a:pt x="342011" y="341884"/>
                    </a:lnTo>
                    <a:lnTo>
                      <a:pt x="345440" y="345313"/>
                    </a:lnTo>
                    <a:cubicBezTo>
                      <a:pt x="342773" y="347980"/>
                      <a:pt x="339852" y="350266"/>
                      <a:pt x="336804" y="352425"/>
                    </a:cubicBezTo>
                    <a:lnTo>
                      <a:pt x="334137" y="348488"/>
                    </a:lnTo>
                    <a:lnTo>
                      <a:pt x="336804" y="352425"/>
                    </a:lnTo>
                    <a:cubicBezTo>
                      <a:pt x="333629" y="354457"/>
                      <a:pt x="330454" y="356235"/>
                      <a:pt x="327025" y="357632"/>
                    </a:cubicBezTo>
                    <a:cubicBezTo>
                      <a:pt x="323596" y="359029"/>
                      <a:pt x="320040" y="360172"/>
                      <a:pt x="316357" y="360807"/>
                    </a:cubicBezTo>
                    <a:lnTo>
                      <a:pt x="315468" y="356108"/>
                    </a:lnTo>
                    <a:lnTo>
                      <a:pt x="316357" y="360807"/>
                    </a:lnTo>
                    <a:cubicBezTo>
                      <a:pt x="312674" y="361569"/>
                      <a:pt x="308991" y="361950"/>
                      <a:pt x="305181" y="361950"/>
                    </a:cubicBezTo>
                    <a:lnTo>
                      <a:pt x="305181" y="357124"/>
                    </a:lnTo>
                    <a:lnTo>
                      <a:pt x="305181" y="361950"/>
                    </a:lnTo>
                    <a:lnTo>
                      <a:pt x="57023" y="361950"/>
                    </a:lnTo>
                    <a:lnTo>
                      <a:pt x="57023" y="357124"/>
                    </a:lnTo>
                    <a:lnTo>
                      <a:pt x="57023" y="361950"/>
                    </a:lnTo>
                    <a:cubicBezTo>
                      <a:pt x="53340" y="361950"/>
                      <a:pt x="49530" y="361569"/>
                      <a:pt x="45847" y="360807"/>
                    </a:cubicBezTo>
                    <a:lnTo>
                      <a:pt x="46736" y="356108"/>
                    </a:lnTo>
                    <a:lnTo>
                      <a:pt x="45847" y="360807"/>
                    </a:lnTo>
                    <a:cubicBezTo>
                      <a:pt x="42164" y="360045"/>
                      <a:pt x="38608" y="359029"/>
                      <a:pt x="35179" y="357632"/>
                    </a:cubicBezTo>
                    <a:cubicBezTo>
                      <a:pt x="31750" y="356235"/>
                      <a:pt x="28448" y="354457"/>
                      <a:pt x="25400" y="352425"/>
                    </a:cubicBezTo>
                    <a:cubicBezTo>
                      <a:pt x="22352" y="350393"/>
                      <a:pt x="19431" y="347980"/>
                      <a:pt x="16764" y="345313"/>
                    </a:cubicBezTo>
                    <a:lnTo>
                      <a:pt x="20193" y="341884"/>
                    </a:lnTo>
                    <a:lnTo>
                      <a:pt x="16764" y="345313"/>
                    </a:lnTo>
                    <a:cubicBezTo>
                      <a:pt x="14097" y="342646"/>
                      <a:pt x="11811" y="339725"/>
                      <a:pt x="9652" y="336677"/>
                    </a:cubicBezTo>
                    <a:cubicBezTo>
                      <a:pt x="7620" y="333629"/>
                      <a:pt x="5842" y="330327"/>
                      <a:pt x="4445" y="326771"/>
                    </a:cubicBezTo>
                    <a:cubicBezTo>
                      <a:pt x="3048" y="323342"/>
                      <a:pt x="1905" y="319786"/>
                      <a:pt x="1270" y="316103"/>
                    </a:cubicBezTo>
                    <a:lnTo>
                      <a:pt x="5969" y="315214"/>
                    </a:lnTo>
                    <a:lnTo>
                      <a:pt x="1270" y="316103"/>
                    </a:lnTo>
                    <a:cubicBezTo>
                      <a:pt x="508" y="312420"/>
                      <a:pt x="127" y="308737"/>
                      <a:pt x="127" y="304927"/>
                    </a:cubicBezTo>
                    <a:lnTo>
                      <a:pt x="4953" y="304927"/>
                    </a:lnTo>
                    <a:lnTo>
                      <a:pt x="0" y="304927"/>
                    </a:lnTo>
                    <a:moveTo>
                      <a:pt x="9525" y="304927"/>
                    </a:moveTo>
                    <a:cubicBezTo>
                      <a:pt x="9525" y="308102"/>
                      <a:pt x="9779" y="311150"/>
                      <a:pt x="10414" y="314198"/>
                    </a:cubicBezTo>
                    <a:cubicBezTo>
                      <a:pt x="11049" y="317246"/>
                      <a:pt x="11938" y="320167"/>
                      <a:pt x="13081" y="323088"/>
                    </a:cubicBezTo>
                    <a:lnTo>
                      <a:pt x="8636" y="324866"/>
                    </a:lnTo>
                    <a:lnTo>
                      <a:pt x="13081" y="323088"/>
                    </a:lnTo>
                    <a:cubicBezTo>
                      <a:pt x="14224" y="326009"/>
                      <a:pt x="15748" y="328676"/>
                      <a:pt x="17526" y="331343"/>
                    </a:cubicBezTo>
                    <a:lnTo>
                      <a:pt x="13589" y="334010"/>
                    </a:lnTo>
                    <a:lnTo>
                      <a:pt x="17526" y="331343"/>
                    </a:lnTo>
                    <a:cubicBezTo>
                      <a:pt x="19304" y="333883"/>
                      <a:pt x="21209" y="336296"/>
                      <a:pt x="23495" y="338582"/>
                    </a:cubicBezTo>
                    <a:cubicBezTo>
                      <a:pt x="25654" y="340741"/>
                      <a:pt x="28067" y="342773"/>
                      <a:pt x="30734" y="344551"/>
                    </a:cubicBezTo>
                    <a:lnTo>
                      <a:pt x="28067" y="348488"/>
                    </a:lnTo>
                    <a:lnTo>
                      <a:pt x="30734" y="344551"/>
                    </a:lnTo>
                    <a:cubicBezTo>
                      <a:pt x="33274" y="346329"/>
                      <a:pt x="36068" y="347726"/>
                      <a:pt x="38989" y="348996"/>
                    </a:cubicBezTo>
                    <a:lnTo>
                      <a:pt x="37211" y="353441"/>
                    </a:lnTo>
                    <a:lnTo>
                      <a:pt x="38989" y="348996"/>
                    </a:lnTo>
                    <a:cubicBezTo>
                      <a:pt x="41910" y="350139"/>
                      <a:pt x="44831" y="351028"/>
                      <a:pt x="47879" y="351663"/>
                    </a:cubicBezTo>
                    <a:cubicBezTo>
                      <a:pt x="50927" y="352298"/>
                      <a:pt x="53975" y="352552"/>
                      <a:pt x="57150" y="352552"/>
                    </a:cubicBezTo>
                    <a:lnTo>
                      <a:pt x="304927" y="352552"/>
                    </a:lnTo>
                    <a:cubicBezTo>
                      <a:pt x="308102" y="352552"/>
                      <a:pt x="311150" y="352298"/>
                      <a:pt x="314198" y="351663"/>
                    </a:cubicBezTo>
                    <a:cubicBezTo>
                      <a:pt x="317246" y="351028"/>
                      <a:pt x="320167" y="350139"/>
                      <a:pt x="323088" y="348996"/>
                    </a:cubicBezTo>
                    <a:lnTo>
                      <a:pt x="324866" y="353441"/>
                    </a:lnTo>
                    <a:lnTo>
                      <a:pt x="323088" y="348996"/>
                    </a:lnTo>
                    <a:cubicBezTo>
                      <a:pt x="326009" y="347726"/>
                      <a:pt x="328676" y="346329"/>
                      <a:pt x="331343" y="344551"/>
                    </a:cubicBezTo>
                    <a:cubicBezTo>
                      <a:pt x="333883" y="342773"/>
                      <a:pt x="336296" y="340868"/>
                      <a:pt x="338582" y="338582"/>
                    </a:cubicBezTo>
                    <a:cubicBezTo>
                      <a:pt x="340868" y="336296"/>
                      <a:pt x="342773" y="334010"/>
                      <a:pt x="344551" y="331343"/>
                    </a:cubicBezTo>
                    <a:lnTo>
                      <a:pt x="348488" y="334010"/>
                    </a:lnTo>
                    <a:lnTo>
                      <a:pt x="344551" y="331343"/>
                    </a:lnTo>
                    <a:cubicBezTo>
                      <a:pt x="346329" y="328676"/>
                      <a:pt x="347726" y="326009"/>
                      <a:pt x="348996" y="323088"/>
                    </a:cubicBezTo>
                    <a:lnTo>
                      <a:pt x="353441" y="324866"/>
                    </a:lnTo>
                    <a:lnTo>
                      <a:pt x="348996" y="323088"/>
                    </a:lnTo>
                    <a:cubicBezTo>
                      <a:pt x="350139" y="320167"/>
                      <a:pt x="351028" y="317246"/>
                      <a:pt x="351663" y="314198"/>
                    </a:cubicBezTo>
                    <a:cubicBezTo>
                      <a:pt x="352298" y="311150"/>
                      <a:pt x="352552" y="308102"/>
                      <a:pt x="352552" y="304927"/>
                    </a:cubicBezTo>
                    <a:lnTo>
                      <a:pt x="352552" y="57023"/>
                    </a:lnTo>
                    <a:cubicBezTo>
                      <a:pt x="352552" y="53848"/>
                      <a:pt x="352298" y="50800"/>
                      <a:pt x="351663" y="47752"/>
                    </a:cubicBezTo>
                    <a:cubicBezTo>
                      <a:pt x="351028" y="44704"/>
                      <a:pt x="350139" y="41783"/>
                      <a:pt x="348996" y="38862"/>
                    </a:cubicBezTo>
                    <a:cubicBezTo>
                      <a:pt x="347853" y="35941"/>
                      <a:pt x="346329" y="33274"/>
                      <a:pt x="344551" y="30607"/>
                    </a:cubicBezTo>
                    <a:lnTo>
                      <a:pt x="348488" y="27940"/>
                    </a:lnTo>
                    <a:lnTo>
                      <a:pt x="344551" y="30607"/>
                    </a:lnTo>
                    <a:cubicBezTo>
                      <a:pt x="342773" y="28067"/>
                      <a:pt x="340868" y="25654"/>
                      <a:pt x="338582" y="23368"/>
                    </a:cubicBezTo>
                    <a:lnTo>
                      <a:pt x="342011" y="19939"/>
                    </a:lnTo>
                    <a:lnTo>
                      <a:pt x="338582" y="23368"/>
                    </a:lnTo>
                    <a:cubicBezTo>
                      <a:pt x="336423" y="21209"/>
                      <a:pt x="334010" y="19177"/>
                      <a:pt x="331343" y="17399"/>
                    </a:cubicBezTo>
                    <a:cubicBezTo>
                      <a:pt x="328803" y="15621"/>
                      <a:pt x="326009" y="14224"/>
                      <a:pt x="323215" y="12954"/>
                    </a:cubicBezTo>
                    <a:lnTo>
                      <a:pt x="324993" y="8509"/>
                    </a:lnTo>
                    <a:lnTo>
                      <a:pt x="323215" y="12954"/>
                    </a:lnTo>
                    <a:cubicBezTo>
                      <a:pt x="320294" y="11811"/>
                      <a:pt x="317373" y="10922"/>
                      <a:pt x="314325" y="10287"/>
                    </a:cubicBezTo>
                    <a:cubicBezTo>
                      <a:pt x="311277" y="9652"/>
                      <a:pt x="308229" y="9398"/>
                      <a:pt x="305054" y="9398"/>
                    </a:cubicBezTo>
                    <a:lnTo>
                      <a:pt x="57023" y="9398"/>
                    </a:lnTo>
                    <a:cubicBezTo>
                      <a:pt x="53848" y="9398"/>
                      <a:pt x="50800" y="9652"/>
                      <a:pt x="47752" y="10287"/>
                    </a:cubicBezTo>
                    <a:cubicBezTo>
                      <a:pt x="44704" y="10922"/>
                      <a:pt x="41783" y="11811"/>
                      <a:pt x="38862" y="12954"/>
                    </a:cubicBezTo>
                    <a:lnTo>
                      <a:pt x="37084" y="8509"/>
                    </a:lnTo>
                    <a:lnTo>
                      <a:pt x="38862" y="12954"/>
                    </a:lnTo>
                    <a:cubicBezTo>
                      <a:pt x="35941" y="14097"/>
                      <a:pt x="33274" y="15621"/>
                      <a:pt x="30607" y="17399"/>
                    </a:cubicBezTo>
                    <a:lnTo>
                      <a:pt x="27940" y="13589"/>
                    </a:lnTo>
                    <a:lnTo>
                      <a:pt x="30607" y="17526"/>
                    </a:lnTo>
                    <a:cubicBezTo>
                      <a:pt x="28067" y="19304"/>
                      <a:pt x="25654" y="21209"/>
                      <a:pt x="23368" y="23495"/>
                    </a:cubicBezTo>
                    <a:cubicBezTo>
                      <a:pt x="21209" y="25654"/>
                      <a:pt x="19177" y="28067"/>
                      <a:pt x="17399" y="30734"/>
                    </a:cubicBezTo>
                    <a:lnTo>
                      <a:pt x="13589" y="27940"/>
                    </a:lnTo>
                    <a:lnTo>
                      <a:pt x="17526" y="30607"/>
                    </a:lnTo>
                    <a:cubicBezTo>
                      <a:pt x="15748" y="33274"/>
                      <a:pt x="14351" y="35941"/>
                      <a:pt x="13081" y="38862"/>
                    </a:cubicBezTo>
                    <a:cubicBezTo>
                      <a:pt x="11938" y="41783"/>
                      <a:pt x="11049" y="44704"/>
                      <a:pt x="10414" y="47752"/>
                    </a:cubicBezTo>
                    <a:lnTo>
                      <a:pt x="5715" y="46863"/>
                    </a:lnTo>
                    <a:lnTo>
                      <a:pt x="10414" y="47752"/>
                    </a:lnTo>
                    <a:cubicBezTo>
                      <a:pt x="9779" y="50800"/>
                      <a:pt x="9525" y="53848"/>
                      <a:pt x="9525" y="57023"/>
                    </a:cubicBezTo>
                    <a:lnTo>
                      <a:pt x="9525" y="304927"/>
                    </a:lnTo>
                    <a:close/>
                  </a:path>
                </a:pathLst>
              </a:custGeom>
              <a:solidFill>
                <a:srgbClr val="B2D7E5"/>
              </a:solidFill>
            </p:spPr>
          </p:sp>
        </p:grpSp>
        <p:sp>
          <p:nvSpPr>
            <p:cNvPr name="TextBox 13" id="13"/>
            <p:cNvSpPr txBox="true"/>
            <p:nvPr/>
          </p:nvSpPr>
          <p:spPr>
            <a:xfrm rot="0">
              <a:off x="368915" y="-211890"/>
              <a:ext cx="312897" cy="10300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8087"/>
                </a:lnSpc>
              </a:pPr>
              <a:r>
                <a:rPr lang="en-US" b="true" sz="3235">
                  <a:solidFill>
                    <a:srgbClr val="3B3535"/>
                  </a:solidFill>
                  <a:latin typeface="Josefin Sans Semi-Bold"/>
                  <a:ea typeface="Josefin Sans Semi-Bold"/>
                  <a:cs typeface="Josefin Sans Semi-Bold"/>
                  <a:sym typeface="Josefin Sans Semi-Bold"/>
                </a:rPr>
                <a:t>2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028700" y="5755984"/>
            <a:ext cx="781121" cy="796337"/>
            <a:chOff x="0" y="0"/>
            <a:chExt cx="1041494" cy="1061783"/>
          </a:xfrm>
        </p:grpSpPr>
        <p:grpSp>
          <p:nvGrpSpPr>
            <p:cNvPr name="Group 15" id="15"/>
            <p:cNvGrpSpPr/>
            <p:nvPr/>
          </p:nvGrpSpPr>
          <p:grpSpPr>
            <a:xfrm rot="0">
              <a:off x="0" y="0"/>
              <a:ext cx="1041494" cy="1061783"/>
              <a:chOff x="0" y="0"/>
              <a:chExt cx="488950" cy="498475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68326" y="68453"/>
                <a:ext cx="352171" cy="361569"/>
              </a:xfrm>
              <a:custGeom>
                <a:avLst/>
                <a:gdLst/>
                <a:ahLst/>
                <a:cxnLst/>
                <a:rect r="r" b="b" t="t" l="l"/>
                <a:pathLst>
                  <a:path h="361569" w="352171">
                    <a:moveTo>
                      <a:pt x="0" y="309499"/>
                    </a:moveTo>
                    <a:lnTo>
                      <a:pt x="0" y="52070"/>
                    </a:lnTo>
                    <a:cubicBezTo>
                      <a:pt x="0" y="48641"/>
                      <a:pt x="381" y="45212"/>
                      <a:pt x="1016" y="41910"/>
                    </a:cubicBezTo>
                    <a:cubicBezTo>
                      <a:pt x="1651" y="38608"/>
                      <a:pt x="2667" y="35306"/>
                      <a:pt x="3937" y="32131"/>
                    </a:cubicBezTo>
                    <a:cubicBezTo>
                      <a:pt x="5207" y="28956"/>
                      <a:pt x="6858" y="25908"/>
                      <a:pt x="8763" y="23114"/>
                    </a:cubicBezTo>
                    <a:cubicBezTo>
                      <a:pt x="10668" y="20320"/>
                      <a:pt x="12827" y="17653"/>
                      <a:pt x="15240" y="15240"/>
                    </a:cubicBezTo>
                    <a:cubicBezTo>
                      <a:pt x="17653" y="12827"/>
                      <a:pt x="20320" y="10668"/>
                      <a:pt x="23114" y="8763"/>
                    </a:cubicBezTo>
                    <a:cubicBezTo>
                      <a:pt x="25908" y="6858"/>
                      <a:pt x="28956" y="5207"/>
                      <a:pt x="32131" y="3937"/>
                    </a:cubicBezTo>
                    <a:cubicBezTo>
                      <a:pt x="35306" y="2667"/>
                      <a:pt x="38608" y="1651"/>
                      <a:pt x="41910" y="1016"/>
                    </a:cubicBezTo>
                    <a:cubicBezTo>
                      <a:pt x="45212" y="381"/>
                      <a:pt x="48641" y="0"/>
                      <a:pt x="52070" y="0"/>
                    </a:cubicBezTo>
                    <a:lnTo>
                      <a:pt x="300101" y="0"/>
                    </a:lnTo>
                    <a:cubicBezTo>
                      <a:pt x="303530" y="0"/>
                      <a:pt x="306959" y="381"/>
                      <a:pt x="310261" y="1016"/>
                    </a:cubicBezTo>
                    <a:cubicBezTo>
                      <a:pt x="313563" y="1651"/>
                      <a:pt x="316865" y="2667"/>
                      <a:pt x="320040" y="3937"/>
                    </a:cubicBezTo>
                    <a:cubicBezTo>
                      <a:pt x="323215" y="5207"/>
                      <a:pt x="326263" y="6858"/>
                      <a:pt x="329057" y="8763"/>
                    </a:cubicBezTo>
                    <a:cubicBezTo>
                      <a:pt x="331851" y="10668"/>
                      <a:pt x="334518" y="12827"/>
                      <a:pt x="336931" y="15240"/>
                    </a:cubicBezTo>
                    <a:cubicBezTo>
                      <a:pt x="339344" y="17653"/>
                      <a:pt x="341503" y="20320"/>
                      <a:pt x="343408" y="23114"/>
                    </a:cubicBezTo>
                    <a:cubicBezTo>
                      <a:pt x="345313" y="25908"/>
                      <a:pt x="346964" y="28956"/>
                      <a:pt x="348234" y="32131"/>
                    </a:cubicBezTo>
                    <a:cubicBezTo>
                      <a:pt x="349504" y="35306"/>
                      <a:pt x="350520" y="38608"/>
                      <a:pt x="351155" y="41910"/>
                    </a:cubicBezTo>
                    <a:cubicBezTo>
                      <a:pt x="351790" y="45212"/>
                      <a:pt x="352171" y="48641"/>
                      <a:pt x="352171" y="52070"/>
                    </a:cubicBezTo>
                    <a:lnTo>
                      <a:pt x="352171" y="309499"/>
                    </a:lnTo>
                    <a:cubicBezTo>
                      <a:pt x="352171" y="312928"/>
                      <a:pt x="351790" y="316357"/>
                      <a:pt x="351155" y="319659"/>
                    </a:cubicBezTo>
                    <a:cubicBezTo>
                      <a:pt x="350520" y="322961"/>
                      <a:pt x="349504" y="326263"/>
                      <a:pt x="348234" y="329438"/>
                    </a:cubicBezTo>
                    <a:cubicBezTo>
                      <a:pt x="346964" y="332613"/>
                      <a:pt x="345313" y="335661"/>
                      <a:pt x="343408" y="338455"/>
                    </a:cubicBezTo>
                    <a:cubicBezTo>
                      <a:pt x="341503" y="341249"/>
                      <a:pt x="339344" y="343916"/>
                      <a:pt x="336931" y="346329"/>
                    </a:cubicBezTo>
                    <a:cubicBezTo>
                      <a:pt x="334518" y="348742"/>
                      <a:pt x="331851" y="350901"/>
                      <a:pt x="329057" y="352806"/>
                    </a:cubicBezTo>
                    <a:cubicBezTo>
                      <a:pt x="326263" y="354711"/>
                      <a:pt x="323215" y="356362"/>
                      <a:pt x="320040" y="357632"/>
                    </a:cubicBezTo>
                    <a:cubicBezTo>
                      <a:pt x="316865" y="358902"/>
                      <a:pt x="313563" y="359918"/>
                      <a:pt x="310261" y="360553"/>
                    </a:cubicBezTo>
                    <a:cubicBezTo>
                      <a:pt x="306959" y="361188"/>
                      <a:pt x="303530" y="361569"/>
                      <a:pt x="300101" y="361569"/>
                    </a:cubicBezTo>
                    <a:lnTo>
                      <a:pt x="52197" y="361569"/>
                    </a:lnTo>
                    <a:cubicBezTo>
                      <a:pt x="48768" y="361569"/>
                      <a:pt x="45339" y="361188"/>
                      <a:pt x="42037" y="360553"/>
                    </a:cubicBezTo>
                    <a:cubicBezTo>
                      <a:pt x="38735" y="359918"/>
                      <a:pt x="35433" y="358902"/>
                      <a:pt x="32258" y="357632"/>
                    </a:cubicBezTo>
                    <a:cubicBezTo>
                      <a:pt x="29083" y="356362"/>
                      <a:pt x="26035" y="354711"/>
                      <a:pt x="23241" y="352806"/>
                    </a:cubicBezTo>
                    <a:cubicBezTo>
                      <a:pt x="20447" y="350901"/>
                      <a:pt x="17780" y="348742"/>
                      <a:pt x="15367" y="346329"/>
                    </a:cubicBezTo>
                    <a:cubicBezTo>
                      <a:pt x="12954" y="343916"/>
                      <a:pt x="10795" y="341249"/>
                      <a:pt x="8890" y="338455"/>
                    </a:cubicBezTo>
                    <a:cubicBezTo>
                      <a:pt x="6985" y="335661"/>
                      <a:pt x="5334" y="332613"/>
                      <a:pt x="4064" y="329438"/>
                    </a:cubicBezTo>
                    <a:cubicBezTo>
                      <a:pt x="2794" y="326263"/>
                      <a:pt x="1778" y="322961"/>
                      <a:pt x="1143" y="319659"/>
                    </a:cubicBezTo>
                    <a:cubicBezTo>
                      <a:pt x="508" y="316357"/>
                      <a:pt x="127" y="312928"/>
                      <a:pt x="127" y="309499"/>
                    </a:cubicBezTo>
                  </a:path>
                </a:pathLst>
              </a:custGeom>
              <a:solidFill>
                <a:srgbClr val="CCF1FF"/>
              </a:solidFill>
            </p:spPr>
          </p:sp>
          <p:sp>
            <p:nvSpPr>
              <p:cNvPr name="Freeform 17" id="17"/>
              <p:cNvSpPr/>
              <p:nvPr/>
            </p:nvSpPr>
            <p:spPr>
              <a:xfrm flipH="false" flipV="false" rot="0">
                <a:off x="63500" y="63500"/>
                <a:ext cx="362077" cy="371475"/>
              </a:xfrm>
              <a:custGeom>
                <a:avLst/>
                <a:gdLst/>
                <a:ahLst/>
                <a:cxnLst/>
                <a:rect r="r" b="b" t="t" l="l"/>
                <a:pathLst>
                  <a:path h="371475" w="362077">
                    <a:moveTo>
                      <a:pt x="0" y="314452"/>
                    </a:moveTo>
                    <a:lnTo>
                      <a:pt x="0" y="57023"/>
                    </a:lnTo>
                    <a:lnTo>
                      <a:pt x="4826" y="57023"/>
                    </a:lnTo>
                    <a:lnTo>
                      <a:pt x="0" y="57023"/>
                    </a:lnTo>
                    <a:cubicBezTo>
                      <a:pt x="0" y="53213"/>
                      <a:pt x="381" y="49530"/>
                      <a:pt x="1143" y="45847"/>
                    </a:cubicBezTo>
                    <a:cubicBezTo>
                      <a:pt x="1905" y="42164"/>
                      <a:pt x="2921" y="38608"/>
                      <a:pt x="4445" y="35179"/>
                    </a:cubicBezTo>
                    <a:lnTo>
                      <a:pt x="8890" y="36957"/>
                    </a:lnTo>
                    <a:lnTo>
                      <a:pt x="4445" y="35179"/>
                    </a:lnTo>
                    <a:cubicBezTo>
                      <a:pt x="5842" y="31750"/>
                      <a:pt x="7620" y="28448"/>
                      <a:pt x="9652" y="25273"/>
                    </a:cubicBezTo>
                    <a:cubicBezTo>
                      <a:pt x="11684" y="22225"/>
                      <a:pt x="14097" y="19304"/>
                      <a:pt x="16764" y="16637"/>
                    </a:cubicBezTo>
                    <a:lnTo>
                      <a:pt x="20193" y="20066"/>
                    </a:lnTo>
                    <a:lnTo>
                      <a:pt x="16764" y="16637"/>
                    </a:lnTo>
                    <a:cubicBezTo>
                      <a:pt x="19431" y="13970"/>
                      <a:pt x="22352" y="11684"/>
                      <a:pt x="25400" y="9525"/>
                    </a:cubicBezTo>
                    <a:cubicBezTo>
                      <a:pt x="28448" y="7493"/>
                      <a:pt x="31750" y="5715"/>
                      <a:pt x="35306" y="4318"/>
                    </a:cubicBezTo>
                    <a:cubicBezTo>
                      <a:pt x="38735" y="2921"/>
                      <a:pt x="42291" y="1778"/>
                      <a:pt x="45974" y="1143"/>
                    </a:cubicBezTo>
                    <a:cubicBezTo>
                      <a:pt x="49657" y="381"/>
                      <a:pt x="53340" y="0"/>
                      <a:pt x="57150" y="0"/>
                    </a:cubicBezTo>
                    <a:lnTo>
                      <a:pt x="57150" y="4826"/>
                    </a:lnTo>
                    <a:lnTo>
                      <a:pt x="57150" y="0"/>
                    </a:lnTo>
                    <a:lnTo>
                      <a:pt x="304927" y="0"/>
                    </a:lnTo>
                    <a:lnTo>
                      <a:pt x="304927" y="4826"/>
                    </a:lnTo>
                    <a:lnTo>
                      <a:pt x="304927" y="0"/>
                    </a:lnTo>
                    <a:cubicBezTo>
                      <a:pt x="308610" y="0"/>
                      <a:pt x="312420" y="381"/>
                      <a:pt x="316103" y="1143"/>
                    </a:cubicBezTo>
                    <a:cubicBezTo>
                      <a:pt x="319786" y="1905"/>
                      <a:pt x="323342" y="2921"/>
                      <a:pt x="326771" y="4318"/>
                    </a:cubicBezTo>
                    <a:cubicBezTo>
                      <a:pt x="330200" y="5715"/>
                      <a:pt x="333502" y="7493"/>
                      <a:pt x="336677" y="9525"/>
                    </a:cubicBezTo>
                    <a:lnTo>
                      <a:pt x="334010" y="13462"/>
                    </a:lnTo>
                    <a:lnTo>
                      <a:pt x="336677" y="9525"/>
                    </a:lnTo>
                    <a:cubicBezTo>
                      <a:pt x="339852" y="11557"/>
                      <a:pt x="342646" y="13970"/>
                      <a:pt x="345313" y="16637"/>
                    </a:cubicBezTo>
                    <a:cubicBezTo>
                      <a:pt x="347980" y="19304"/>
                      <a:pt x="350266" y="22225"/>
                      <a:pt x="352425" y="25273"/>
                    </a:cubicBezTo>
                    <a:cubicBezTo>
                      <a:pt x="354457" y="28448"/>
                      <a:pt x="356235" y="31623"/>
                      <a:pt x="357632" y="35179"/>
                    </a:cubicBezTo>
                    <a:lnTo>
                      <a:pt x="353187" y="36957"/>
                    </a:lnTo>
                    <a:lnTo>
                      <a:pt x="357632" y="35179"/>
                    </a:lnTo>
                    <a:cubicBezTo>
                      <a:pt x="359029" y="38608"/>
                      <a:pt x="360172" y="42164"/>
                      <a:pt x="360934" y="45847"/>
                    </a:cubicBezTo>
                    <a:lnTo>
                      <a:pt x="356235" y="46736"/>
                    </a:lnTo>
                    <a:lnTo>
                      <a:pt x="360934" y="45847"/>
                    </a:lnTo>
                    <a:cubicBezTo>
                      <a:pt x="361696" y="49530"/>
                      <a:pt x="362077" y="53213"/>
                      <a:pt x="362077" y="57023"/>
                    </a:cubicBezTo>
                    <a:lnTo>
                      <a:pt x="357251" y="57023"/>
                    </a:lnTo>
                    <a:lnTo>
                      <a:pt x="362077" y="57023"/>
                    </a:lnTo>
                    <a:lnTo>
                      <a:pt x="362077" y="314452"/>
                    </a:lnTo>
                    <a:lnTo>
                      <a:pt x="357251" y="314452"/>
                    </a:lnTo>
                    <a:lnTo>
                      <a:pt x="362077" y="314452"/>
                    </a:lnTo>
                    <a:cubicBezTo>
                      <a:pt x="362077" y="318135"/>
                      <a:pt x="361696" y="321945"/>
                      <a:pt x="360934" y="325628"/>
                    </a:cubicBezTo>
                    <a:lnTo>
                      <a:pt x="356235" y="324739"/>
                    </a:lnTo>
                    <a:lnTo>
                      <a:pt x="360934" y="325628"/>
                    </a:lnTo>
                    <a:cubicBezTo>
                      <a:pt x="360172" y="329311"/>
                      <a:pt x="359156" y="332867"/>
                      <a:pt x="357632" y="336296"/>
                    </a:cubicBezTo>
                    <a:lnTo>
                      <a:pt x="353187" y="334518"/>
                    </a:lnTo>
                    <a:lnTo>
                      <a:pt x="357632" y="336296"/>
                    </a:lnTo>
                    <a:cubicBezTo>
                      <a:pt x="356235" y="339725"/>
                      <a:pt x="354457" y="343027"/>
                      <a:pt x="352425" y="346202"/>
                    </a:cubicBezTo>
                    <a:cubicBezTo>
                      <a:pt x="350393" y="349250"/>
                      <a:pt x="347980" y="352171"/>
                      <a:pt x="345313" y="354838"/>
                    </a:cubicBezTo>
                    <a:cubicBezTo>
                      <a:pt x="342646" y="357505"/>
                      <a:pt x="339725" y="359791"/>
                      <a:pt x="336677" y="361950"/>
                    </a:cubicBezTo>
                    <a:lnTo>
                      <a:pt x="334010" y="358013"/>
                    </a:lnTo>
                    <a:lnTo>
                      <a:pt x="336677" y="361950"/>
                    </a:lnTo>
                    <a:cubicBezTo>
                      <a:pt x="333502" y="363982"/>
                      <a:pt x="330327" y="365760"/>
                      <a:pt x="326898" y="367157"/>
                    </a:cubicBezTo>
                    <a:cubicBezTo>
                      <a:pt x="323469" y="368554"/>
                      <a:pt x="319913" y="369697"/>
                      <a:pt x="316230" y="370332"/>
                    </a:cubicBezTo>
                    <a:lnTo>
                      <a:pt x="315341" y="365633"/>
                    </a:lnTo>
                    <a:lnTo>
                      <a:pt x="316230" y="370332"/>
                    </a:lnTo>
                    <a:cubicBezTo>
                      <a:pt x="312547" y="371094"/>
                      <a:pt x="308864" y="371475"/>
                      <a:pt x="305054" y="371475"/>
                    </a:cubicBezTo>
                    <a:lnTo>
                      <a:pt x="305054" y="366649"/>
                    </a:lnTo>
                    <a:lnTo>
                      <a:pt x="305054" y="371475"/>
                    </a:lnTo>
                    <a:lnTo>
                      <a:pt x="57023" y="371475"/>
                    </a:lnTo>
                    <a:lnTo>
                      <a:pt x="57023" y="366649"/>
                    </a:lnTo>
                    <a:lnTo>
                      <a:pt x="57023" y="371475"/>
                    </a:lnTo>
                    <a:cubicBezTo>
                      <a:pt x="53340" y="371475"/>
                      <a:pt x="49530" y="371094"/>
                      <a:pt x="45847" y="370332"/>
                    </a:cubicBezTo>
                    <a:lnTo>
                      <a:pt x="46736" y="365633"/>
                    </a:lnTo>
                    <a:lnTo>
                      <a:pt x="45847" y="370332"/>
                    </a:lnTo>
                    <a:cubicBezTo>
                      <a:pt x="42164" y="369570"/>
                      <a:pt x="38608" y="368554"/>
                      <a:pt x="35179" y="367157"/>
                    </a:cubicBezTo>
                    <a:cubicBezTo>
                      <a:pt x="31750" y="365760"/>
                      <a:pt x="28448" y="363982"/>
                      <a:pt x="25400" y="361950"/>
                    </a:cubicBezTo>
                    <a:cubicBezTo>
                      <a:pt x="22352" y="359918"/>
                      <a:pt x="19431" y="357505"/>
                      <a:pt x="16764" y="354838"/>
                    </a:cubicBezTo>
                    <a:lnTo>
                      <a:pt x="20193" y="351409"/>
                    </a:lnTo>
                    <a:lnTo>
                      <a:pt x="16764" y="354838"/>
                    </a:lnTo>
                    <a:cubicBezTo>
                      <a:pt x="14097" y="352171"/>
                      <a:pt x="11811" y="349250"/>
                      <a:pt x="9652" y="346202"/>
                    </a:cubicBezTo>
                    <a:cubicBezTo>
                      <a:pt x="7620" y="343154"/>
                      <a:pt x="5842" y="339852"/>
                      <a:pt x="4445" y="336296"/>
                    </a:cubicBezTo>
                    <a:cubicBezTo>
                      <a:pt x="3048" y="332867"/>
                      <a:pt x="1905" y="329311"/>
                      <a:pt x="1270" y="325628"/>
                    </a:cubicBezTo>
                    <a:lnTo>
                      <a:pt x="5969" y="324739"/>
                    </a:lnTo>
                    <a:lnTo>
                      <a:pt x="1270" y="325628"/>
                    </a:lnTo>
                    <a:cubicBezTo>
                      <a:pt x="508" y="321945"/>
                      <a:pt x="127" y="318262"/>
                      <a:pt x="127" y="314452"/>
                    </a:cubicBezTo>
                    <a:lnTo>
                      <a:pt x="4953" y="314452"/>
                    </a:lnTo>
                    <a:lnTo>
                      <a:pt x="0" y="314452"/>
                    </a:lnTo>
                    <a:moveTo>
                      <a:pt x="9525" y="314452"/>
                    </a:moveTo>
                    <a:cubicBezTo>
                      <a:pt x="9525" y="317627"/>
                      <a:pt x="9779" y="320675"/>
                      <a:pt x="10414" y="323723"/>
                    </a:cubicBezTo>
                    <a:cubicBezTo>
                      <a:pt x="11049" y="326771"/>
                      <a:pt x="11938" y="329692"/>
                      <a:pt x="13081" y="332613"/>
                    </a:cubicBezTo>
                    <a:lnTo>
                      <a:pt x="8636" y="334391"/>
                    </a:lnTo>
                    <a:lnTo>
                      <a:pt x="13081" y="332613"/>
                    </a:lnTo>
                    <a:cubicBezTo>
                      <a:pt x="14224" y="335534"/>
                      <a:pt x="15748" y="338201"/>
                      <a:pt x="17526" y="340868"/>
                    </a:cubicBezTo>
                    <a:lnTo>
                      <a:pt x="13589" y="343535"/>
                    </a:lnTo>
                    <a:lnTo>
                      <a:pt x="17526" y="340868"/>
                    </a:lnTo>
                    <a:cubicBezTo>
                      <a:pt x="19304" y="343408"/>
                      <a:pt x="21209" y="345821"/>
                      <a:pt x="23495" y="348107"/>
                    </a:cubicBezTo>
                    <a:cubicBezTo>
                      <a:pt x="25654" y="350266"/>
                      <a:pt x="28067" y="352298"/>
                      <a:pt x="30734" y="354076"/>
                    </a:cubicBezTo>
                    <a:lnTo>
                      <a:pt x="28067" y="358013"/>
                    </a:lnTo>
                    <a:lnTo>
                      <a:pt x="30734" y="354076"/>
                    </a:lnTo>
                    <a:cubicBezTo>
                      <a:pt x="33274" y="355854"/>
                      <a:pt x="36068" y="357251"/>
                      <a:pt x="38989" y="358521"/>
                    </a:cubicBezTo>
                    <a:lnTo>
                      <a:pt x="37211" y="362966"/>
                    </a:lnTo>
                    <a:lnTo>
                      <a:pt x="38989" y="358521"/>
                    </a:lnTo>
                    <a:cubicBezTo>
                      <a:pt x="41910" y="359664"/>
                      <a:pt x="44831" y="360553"/>
                      <a:pt x="47879" y="361188"/>
                    </a:cubicBezTo>
                    <a:cubicBezTo>
                      <a:pt x="50927" y="361823"/>
                      <a:pt x="53975" y="362077"/>
                      <a:pt x="57150" y="362077"/>
                    </a:cubicBezTo>
                    <a:lnTo>
                      <a:pt x="304927" y="362077"/>
                    </a:lnTo>
                    <a:cubicBezTo>
                      <a:pt x="308102" y="362077"/>
                      <a:pt x="311150" y="361823"/>
                      <a:pt x="314198" y="361188"/>
                    </a:cubicBezTo>
                    <a:cubicBezTo>
                      <a:pt x="317246" y="360553"/>
                      <a:pt x="320167" y="359664"/>
                      <a:pt x="323088" y="358521"/>
                    </a:cubicBezTo>
                    <a:lnTo>
                      <a:pt x="324866" y="362966"/>
                    </a:lnTo>
                    <a:lnTo>
                      <a:pt x="323088" y="358521"/>
                    </a:lnTo>
                    <a:cubicBezTo>
                      <a:pt x="326009" y="357251"/>
                      <a:pt x="328676" y="355854"/>
                      <a:pt x="331343" y="354076"/>
                    </a:cubicBezTo>
                    <a:cubicBezTo>
                      <a:pt x="333883" y="352298"/>
                      <a:pt x="336296" y="350393"/>
                      <a:pt x="338582" y="348107"/>
                    </a:cubicBezTo>
                    <a:lnTo>
                      <a:pt x="342011" y="351536"/>
                    </a:lnTo>
                    <a:lnTo>
                      <a:pt x="338582" y="348107"/>
                    </a:lnTo>
                    <a:cubicBezTo>
                      <a:pt x="340741" y="345948"/>
                      <a:pt x="342773" y="343535"/>
                      <a:pt x="344551" y="340868"/>
                    </a:cubicBezTo>
                    <a:lnTo>
                      <a:pt x="348488" y="343535"/>
                    </a:lnTo>
                    <a:lnTo>
                      <a:pt x="344551" y="340868"/>
                    </a:lnTo>
                    <a:cubicBezTo>
                      <a:pt x="346329" y="338328"/>
                      <a:pt x="347726" y="335534"/>
                      <a:pt x="348996" y="332613"/>
                    </a:cubicBezTo>
                    <a:cubicBezTo>
                      <a:pt x="350139" y="329692"/>
                      <a:pt x="351028" y="326771"/>
                      <a:pt x="351663" y="323723"/>
                    </a:cubicBezTo>
                    <a:cubicBezTo>
                      <a:pt x="352298" y="320675"/>
                      <a:pt x="352552" y="317627"/>
                      <a:pt x="352552" y="314452"/>
                    </a:cubicBezTo>
                    <a:lnTo>
                      <a:pt x="352552" y="57023"/>
                    </a:lnTo>
                    <a:cubicBezTo>
                      <a:pt x="352552" y="53848"/>
                      <a:pt x="352298" y="50800"/>
                      <a:pt x="351663" y="47752"/>
                    </a:cubicBezTo>
                    <a:cubicBezTo>
                      <a:pt x="351028" y="44704"/>
                      <a:pt x="350139" y="41783"/>
                      <a:pt x="348996" y="38862"/>
                    </a:cubicBezTo>
                    <a:cubicBezTo>
                      <a:pt x="347853" y="35941"/>
                      <a:pt x="346329" y="33274"/>
                      <a:pt x="344551" y="30607"/>
                    </a:cubicBezTo>
                    <a:lnTo>
                      <a:pt x="348488" y="27940"/>
                    </a:lnTo>
                    <a:lnTo>
                      <a:pt x="344551" y="30607"/>
                    </a:lnTo>
                    <a:cubicBezTo>
                      <a:pt x="342773" y="28067"/>
                      <a:pt x="340868" y="25654"/>
                      <a:pt x="338582" y="23368"/>
                    </a:cubicBezTo>
                    <a:lnTo>
                      <a:pt x="342011" y="19939"/>
                    </a:lnTo>
                    <a:lnTo>
                      <a:pt x="338582" y="23368"/>
                    </a:lnTo>
                    <a:cubicBezTo>
                      <a:pt x="336423" y="21209"/>
                      <a:pt x="334010" y="19177"/>
                      <a:pt x="331343" y="17399"/>
                    </a:cubicBezTo>
                    <a:cubicBezTo>
                      <a:pt x="328803" y="15621"/>
                      <a:pt x="326009" y="14224"/>
                      <a:pt x="323215" y="12954"/>
                    </a:cubicBezTo>
                    <a:lnTo>
                      <a:pt x="324993" y="8509"/>
                    </a:lnTo>
                    <a:lnTo>
                      <a:pt x="323215" y="12954"/>
                    </a:lnTo>
                    <a:cubicBezTo>
                      <a:pt x="320294" y="11811"/>
                      <a:pt x="317373" y="10922"/>
                      <a:pt x="314325" y="10287"/>
                    </a:cubicBezTo>
                    <a:lnTo>
                      <a:pt x="315214" y="5588"/>
                    </a:lnTo>
                    <a:lnTo>
                      <a:pt x="314325" y="10287"/>
                    </a:lnTo>
                    <a:cubicBezTo>
                      <a:pt x="311277" y="9652"/>
                      <a:pt x="308229" y="9398"/>
                      <a:pt x="305054" y="9398"/>
                    </a:cubicBezTo>
                    <a:lnTo>
                      <a:pt x="57023" y="9398"/>
                    </a:lnTo>
                    <a:cubicBezTo>
                      <a:pt x="53848" y="9398"/>
                      <a:pt x="50800" y="9652"/>
                      <a:pt x="47752" y="10287"/>
                    </a:cubicBezTo>
                    <a:lnTo>
                      <a:pt x="46863" y="5588"/>
                    </a:lnTo>
                    <a:lnTo>
                      <a:pt x="47752" y="10287"/>
                    </a:lnTo>
                    <a:cubicBezTo>
                      <a:pt x="44704" y="10922"/>
                      <a:pt x="41783" y="11811"/>
                      <a:pt x="38862" y="12954"/>
                    </a:cubicBezTo>
                    <a:lnTo>
                      <a:pt x="37084" y="8509"/>
                    </a:lnTo>
                    <a:lnTo>
                      <a:pt x="38862" y="12954"/>
                    </a:lnTo>
                    <a:cubicBezTo>
                      <a:pt x="35941" y="14097"/>
                      <a:pt x="33274" y="15621"/>
                      <a:pt x="30607" y="17399"/>
                    </a:cubicBezTo>
                    <a:lnTo>
                      <a:pt x="27940" y="13589"/>
                    </a:lnTo>
                    <a:lnTo>
                      <a:pt x="30607" y="17526"/>
                    </a:lnTo>
                    <a:cubicBezTo>
                      <a:pt x="28067" y="19304"/>
                      <a:pt x="25654" y="21209"/>
                      <a:pt x="23368" y="23495"/>
                    </a:cubicBezTo>
                    <a:cubicBezTo>
                      <a:pt x="21209" y="25654"/>
                      <a:pt x="19177" y="28067"/>
                      <a:pt x="17399" y="30734"/>
                    </a:cubicBezTo>
                    <a:lnTo>
                      <a:pt x="13589" y="27940"/>
                    </a:lnTo>
                    <a:lnTo>
                      <a:pt x="17526" y="30607"/>
                    </a:lnTo>
                    <a:cubicBezTo>
                      <a:pt x="15748" y="33274"/>
                      <a:pt x="14351" y="35941"/>
                      <a:pt x="13081" y="38862"/>
                    </a:cubicBezTo>
                    <a:cubicBezTo>
                      <a:pt x="11938" y="41783"/>
                      <a:pt x="11049" y="44704"/>
                      <a:pt x="10414" y="47752"/>
                    </a:cubicBezTo>
                    <a:lnTo>
                      <a:pt x="5715" y="46863"/>
                    </a:lnTo>
                    <a:lnTo>
                      <a:pt x="10414" y="47752"/>
                    </a:lnTo>
                    <a:cubicBezTo>
                      <a:pt x="9779" y="50800"/>
                      <a:pt x="9525" y="53848"/>
                      <a:pt x="9525" y="57023"/>
                    </a:cubicBezTo>
                    <a:lnTo>
                      <a:pt x="9525" y="314452"/>
                    </a:lnTo>
                    <a:close/>
                  </a:path>
                </a:pathLst>
              </a:custGeom>
              <a:solidFill>
                <a:srgbClr val="B2D7E5"/>
              </a:solidFill>
            </p:spPr>
          </p:sp>
        </p:grpSp>
        <p:sp>
          <p:nvSpPr>
            <p:cNvPr name="TextBox 18" id="18"/>
            <p:cNvSpPr txBox="true"/>
            <p:nvPr/>
          </p:nvSpPr>
          <p:spPr>
            <a:xfrm rot="0">
              <a:off x="378410" y="-191601"/>
              <a:ext cx="293358" cy="10300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8087"/>
                </a:lnSpc>
              </a:pPr>
              <a:r>
                <a:rPr lang="en-US" b="true" sz="3235">
                  <a:solidFill>
                    <a:srgbClr val="3B3535"/>
                  </a:solidFill>
                  <a:latin typeface="Josefin Sans Semi-Bold"/>
                  <a:ea typeface="Josefin Sans Semi-Bold"/>
                  <a:cs typeface="Josefin Sans Semi-Bold"/>
                  <a:sym typeface="Josefin Sans Semi-Bold"/>
                </a:rPr>
                <a:t>3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028700" y="6904747"/>
            <a:ext cx="781121" cy="796337"/>
            <a:chOff x="0" y="0"/>
            <a:chExt cx="1041494" cy="1061783"/>
          </a:xfrm>
        </p:grpSpPr>
        <p:grpSp>
          <p:nvGrpSpPr>
            <p:cNvPr name="Group 20" id="20"/>
            <p:cNvGrpSpPr/>
            <p:nvPr/>
          </p:nvGrpSpPr>
          <p:grpSpPr>
            <a:xfrm rot="0">
              <a:off x="0" y="0"/>
              <a:ext cx="1041494" cy="1061783"/>
              <a:chOff x="0" y="0"/>
              <a:chExt cx="488950" cy="498475"/>
            </a:xfrm>
          </p:grpSpPr>
          <p:sp>
            <p:nvSpPr>
              <p:cNvPr name="Freeform 21" id="21"/>
              <p:cNvSpPr/>
              <p:nvPr/>
            </p:nvSpPr>
            <p:spPr>
              <a:xfrm flipH="false" flipV="false" rot="0">
                <a:off x="68326" y="68453"/>
                <a:ext cx="352171" cy="361569"/>
              </a:xfrm>
              <a:custGeom>
                <a:avLst/>
                <a:gdLst/>
                <a:ahLst/>
                <a:cxnLst/>
                <a:rect r="r" b="b" t="t" l="l"/>
                <a:pathLst>
                  <a:path h="361569" w="352171">
                    <a:moveTo>
                      <a:pt x="0" y="309499"/>
                    </a:moveTo>
                    <a:lnTo>
                      <a:pt x="0" y="52070"/>
                    </a:lnTo>
                    <a:cubicBezTo>
                      <a:pt x="0" y="48641"/>
                      <a:pt x="381" y="45212"/>
                      <a:pt x="1016" y="41910"/>
                    </a:cubicBezTo>
                    <a:cubicBezTo>
                      <a:pt x="1651" y="38608"/>
                      <a:pt x="2667" y="35306"/>
                      <a:pt x="3937" y="32131"/>
                    </a:cubicBezTo>
                    <a:cubicBezTo>
                      <a:pt x="5207" y="28956"/>
                      <a:pt x="6858" y="25908"/>
                      <a:pt x="8763" y="23114"/>
                    </a:cubicBezTo>
                    <a:cubicBezTo>
                      <a:pt x="10668" y="20320"/>
                      <a:pt x="12827" y="17653"/>
                      <a:pt x="15240" y="15240"/>
                    </a:cubicBezTo>
                    <a:cubicBezTo>
                      <a:pt x="17653" y="12827"/>
                      <a:pt x="20320" y="10668"/>
                      <a:pt x="23114" y="8763"/>
                    </a:cubicBezTo>
                    <a:cubicBezTo>
                      <a:pt x="25908" y="6858"/>
                      <a:pt x="28956" y="5207"/>
                      <a:pt x="32131" y="3937"/>
                    </a:cubicBezTo>
                    <a:cubicBezTo>
                      <a:pt x="35306" y="2667"/>
                      <a:pt x="38608" y="1651"/>
                      <a:pt x="41910" y="1016"/>
                    </a:cubicBezTo>
                    <a:cubicBezTo>
                      <a:pt x="45212" y="381"/>
                      <a:pt x="48641" y="0"/>
                      <a:pt x="52070" y="0"/>
                    </a:cubicBezTo>
                    <a:lnTo>
                      <a:pt x="300101" y="0"/>
                    </a:lnTo>
                    <a:cubicBezTo>
                      <a:pt x="303530" y="0"/>
                      <a:pt x="306959" y="381"/>
                      <a:pt x="310261" y="1016"/>
                    </a:cubicBezTo>
                    <a:cubicBezTo>
                      <a:pt x="313563" y="1651"/>
                      <a:pt x="316865" y="2667"/>
                      <a:pt x="320040" y="3937"/>
                    </a:cubicBezTo>
                    <a:cubicBezTo>
                      <a:pt x="323215" y="5207"/>
                      <a:pt x="326263" y="6858"/>
                      <a:pt x="329057" y="8763"/>
                    </a:cubicBezTo>
                    <a:cubicBezTo>
                      <a:pt x="331851" y="10668"/>
                      <a:pt x="334518" y="12827"/>
                      <a:pt x="336931" y="15240"/>
                    </a:cubicBezTo>
                    <a:cubicBezTo>
                      <a:pt x="339344" y="17653"/>
                      <a:pt x="341503" y="20320"/>
                      <a:pt x="343408" y="23114"/>
                    </a:cubicBezTo>
                    <a:cubicBezTo>
                      <a:pt x="345313" y="25908"/>
                      <a:pt x="346964" y="28956"/>
                      <a:pt x="348234" y="32131"/>
                    </a:cubicBezTo>
                    <a:cubicBezTo>
                      <a:pt x="349504" y="35306"/>
                      <a:pt x="350520" y="38608"/>
                      <a:pt x="351155" y="41910"/>
                    </a:cubicBezTo>
                    <a:cubicBezTo>
                      <a:pt x="351790" y="45212"/>
                      <a:pt x="352171" y="48641"/>
                      <a:pt x="352171" y="52070"/>
                    </a:cubicBezTo>
                    <a:lnTo>
                      <a:pt x="352171" y="309499"/>
                    </a:lnTo>
                    <a:cubicBezTo>
                      <a:pt x="352171" y="312928"/>
                      <a:pt x="351790" y="316357"/>
                      <a:pt x="351155" y="319659"/>
                    </a:cubicBezTo>
                    <a:cubicBezTo>
                      <a:pt x="350520" y="322961"/>
                      <a:pt x="349504" y="326263"/>
                      <a:pt x="348234" y="329438"/>
                    </a:cubicBezTo>
                    <a:cubicBezTo>
                      <a:pt x="346964" y="332613"/>
                      <a:pt x="345313" y="335661"/>
                      <a:pt x="343408" y="338455"/>
                    </a:cubicBezTo>
                    <a:cubicBezTo>
                      <a:pt x="341503" y="341249"/>
                      <a:pt x="339344" y="343916"/>
                      <a:pt x="336931" y="346329"/>
                    </a:cubicBezTo>
                    <a:cubicBezTo>
                      <a:pt x="334518" y="348742"/>
                      <a:pt x="331851" y="350901"/>
                      <a:pt x="329057" y="352806"/>
                    </a:cubicBezTo>
                    <a:cubicBezTo>
                      <a:pt x="326263" y="354711"/>
                      <a:pt x="323215" y="356362"/>
                      <a:pt x="320040" y="357632"/>
                    </a:cubicBezTo>
                    <a:cubicBezTo>
                      <a:pt x="316865" y="358902"/>
                      <a:pt x="313563" y="359918"/>
                      <a:pt x="310261" y="360553"/>
                    </a:cubicBezTo>
                    <a:cubicBezTo>
                      <a:pt x="306959" y="361188"/>
                      <a:pt x="303530" y="361569"/>
                      <a:pt x="300101" y="361569"/>
                    </a:cubicBezTo>
                    <a:lnTo>
                      <a:pt x="52197" y="361569"/>
                    </a:lnTo>
                    <a:cubicBezTo>
                      <a:pt x="48768" y="361569"/>
                      <a:pt x="45339" y="361188"/>
                      <a:pt x="42037" y="360553"/>
                    </a:cubicBezTo>
                    <a:cubicBezTo>
                      <a:pt x="38735" y="359918"/>
                      <a:pt x="35433" y="358902"/>
                      <a:pt x="32258" y="357632"/>
                    </a:cubicBezTo>
                    <a:cubicBezTo>
                      <a:pt x="29083" y="356362"/>
                      <a:pt x="26035" y="354711"/>
                      <a:pt x="23241" y="352806"/>
                    </a:cubicBezTo>
                    <a:cubicBezTo>
                      <a:pt x="20447" y="350901"/>
                      <a:pt x="17780" y="348742"/>
                      <a:pt x="15367" y="346329"/>
                    </a:cubicBezTo>
                    <a:cubicBezTo>
                      <a:pt x="12954" y="343916"/>
                      <a:pt x="10795" y="341249"/>
                      <a:pt x="8890" y="338455"/>
                    </a:cubicBezTo>
                    <a:cubicBezTo>
                      <a:pt x="6985" y="335661"/>
                      <a:pt x="5334" y="332613"/>
                      <a:pt x="4064" y="329438"/>
                    </a:cubicBezTo>
                    <a:cubicBezTo>
                      <a:pt x="2794" y="326263"/>
                      <a:pt x="1778" y="322961"/>
                      <a:pt x="1143" y="319659"/>
                    </a:cubicBezTo>
                    <a:cubicBezTo>
                      <a:pt x="508" y="316357"/>
                      <a:pt x="127" y="312928"/>
                      <a:pt x="127" y="309499"/>
                    </a:cubicBezTo>
                  </a:path>
                </a:pathLst>
              </a:custGeom>
              <a:solidFill>
                <a:srgbClr val="CCF1FF"/>
              </a:solidFill>
            </p:spPr>
          </p:sp>
          <p:sp>
            <p:nvSpPr>
              <p:cNvPr name="Freeform 22" id="22"/>
              <p:cNvSpPr/>
              <p:nvPr/>
            </p:nvSpPr>
            <p:spPr>
              <a:xfrm flipH="false" flipV="false" rot="0">
                <a:off x="63500" y="63373"/>
                <a:ext cx="362077" cy="371729"/>
              </a:xfrm>
              <a:custGeom>
                <a:avLst/>
                <a:gdLst/>
                <a:ahLst/>
                <a:cxnLst/>
                <a:rect r="r" b="b" t="t" l="l"/>
                <a:pathLst>
                  <a:path h="371729" w="362077">
                    <a:moveTo>
                      <a:pt x="0" y="314579"/>
                    </a:moveTo>
                    <a:lnTo>
                      <a:pt x="0" y="57150"/>
                    </a:lnTo>
                    <a:lnTo>
                      <a:pt x="4826" y="57150"/>
                    </a:lnTo>
                    <a:lnTo>
                      <a:pt x="0" y="57150"/>
                    </a:lnTo>
                    <a:cubicBezTo>
                      <a:pt x="0" y="53340"/>
                      <a:pt x="381" y="49657"/>
                      <a:pt x="1143" y="45974"/>
                    </a:cubicBezTo>
                    <a:lnTo>
                      <a:pt x="5842" y="46863"/>
                    </a:lnTo>
                    <a:lnTo>
                      <a:pt x="1143" y="45974"/>
                    </a:lnTo>
                    <a:cubicBezTo>
                      <a:pt x="1905" y="42291"/>
                      <a:pt x="2921" y="38735"/>
                      <a:pt x="4445" y="35306"/>
                    </a:cubicBezTo>
                    <a:lnTo>
                      <a:pt x="8890" y="37084"/>
                    </a:lnTo>
                    <a:lnTo>
                      <a:pt x="4445" y="35306"/>
                    </a:lnTo>
                    <a:cubicBezTo>
                      <a:pt x="5842" y="31877"/>
                      <a:pt x="7620" y="28575"/>
                      <a:pt x="9652" y="25400"/>
                    </a:cubicBezTo>
                    <a:cubicBezTo>
                      <a:pt x="11684" y="22352"/>
                      <a:pt x="14097" y="19431"/>
                      <a:pt x="16764" y="16764"/>
                    </a:cubicBezTo>
                    <a:lnTo>
                      <a:pt x="20193" y="20193"/>
                    </a:lnTo>
                    <a:lnTo>
                      <a:pt x="16764" y="16764"/>
                    </a:lnTo>
                    <a:cubicBezTo>
                      <a:pt x="19431" y="14097"/>
                      <a:pt x="22352" y="11811"/>
                      <a:pt x="25400" y="9652"/>
                    </a:cubicBezTo>
                    <a:cubicBezTo>
                      <a:pt x="28448" y="7620"/>
                      <a:pt x="31750" y="5842"/>
                      <a:pt x="35306" y="4445"/>
                    </a:cubicBezTo>
                    <a:cubicBezTo>
                      <a:pt x="38735" y="3048"/>
                      <a:pt x="42291" y="1905"/>
                      <a:pt x="45974" y="1143"/>
                    </a:cubicBezTo>
                    <a:lnTo>
                      <a:pt x="46863" y="5842"/>
                    </a:lnTo>
                    <a:lnTo>
                      <a:pt x="45974" y="1143"/>
                    </a:lnTo>
                    <a:cubicBezTo>
                      <a:pt x="49657" y="381"/>
                      <a:pt x="53340" y="0"/>
                      <a:pt x="57150" y="0"/>
                    </a:cubicBezTo>
                    <a:lnTo>
                      <a:pt x="57150" y="4826"/>
                    </a:lnTo>
                    <a:lnTo>
                      <a:pt x="57150" y="127"/>
                    </a:lnTo>
                    <a:lnTo>
                      <a:pt x="304927" y="127"/>
                    </a:lnTo>
                    <a:lnTo>
                      <a:pt x="304927" y="4953"/>
                    </a:lnTo>
                    <a:lnTo>
                      <a:pt x="304927" y="127"/>
                    </a:lnTo>
                    <a:cubicBezTo>
                      <a:pt x="308610" y="127"/>
                      <a:pt x="312420" y="508"/>
                      <a:pt x="316103" y="1270"/>
                    </a:cubicBezTo>
                    <a:lnTo>
                      <a:pt x="315214" y="5969"/>
                    </a:lnTo>
                    <a:lnTo>
                      <a:pt x="316103" y="1270"/>
                    </a:lnTo>
                    <a:cubicBezTo>
                      <a:pt x="319786" y="2032"/>
                      <a:pt x="323342" y="3048"/>
                      <a:pt x="326771" y="4572"/>
                    </a:cubicBezTo>
                    <a:cubicBezTo>
                      <a:pt x="330200" y="5969"/>
                      <a:pt x="333502" y="7747"/>
                      <a:pt x="336677" y="9779"/>
                    </a:cubicBezTo>
                    <a:lnTo>
                      <a:pt x="334010" y="13716"/>
                    </a:lnTo>
                    <a:lnTo>
                      <a:pt x="336677" y="9779"/>
                    </a:lnTo>
                    <a:cubicBezTo>
                      <a:pt x="339852" y="11811"/>
                      <a:pt x="342646" y="14224"/>
                      <a:pt x="345313" y="16891"/>
                    </a:cubicBezTo>
                    <a:cubicBezTo>
                      <a:pt x="347980" y="19558"/>
                      <a:pt x="350266" y="22479"/>
                      <a:pt x="352425" y="25527"/>
                    </a:cubicBezTo>
                    <a:cubicBezTo>
                      <a:pt x="354457" y="28702"/>
                      <a:pt x="356235" y="31877"/>
                      <a:pt x="357632" y="35433"/>
                    </a:cubicBezTo>
                    <a:lnTo>
                      <a:pt x="353187" y="37211"/>
                    </a:lnTo>
                    <a:lnTo>
                      <a:pt x="357632" y="35433"/>
                    </a:lnTo>
                    <a:cubicBezTo>
                      <a:pt x="359029" y="38862"/>
                      <a:pt x="360172" y="42418"/>
                      <a:pt x="360934" y="46101"/>
                    </a:cubicBezTo>
                    <a:lnTo>
                      <a:pt x="356235" y="46990"/>
                    </a:lnTo>
                    <a:lnTo>
                      <a:pt x="360934" y="46101"/>
                    </a:lnTo>
                    <a:cubicBezTo>
                      <a:pt x="361696" y="49784"/>
                      <a:pt x="362077" y="53467"/>
                      <a:pt x="362077" y="57277"/>
                    </a:cubicBezTo>
                    <a:lnTo>
                      <a:pt x="357251" y="57277"/>
                    </a:lnTo>
                    <a:lnTo>
                      <a:pt x="362077" y="57277"/>
                    </a:lnTo>
                    <a:lnTo>
                      <a:pt x="362077" y="314579"/>
                    </a:lnTo>
                    <a:lnTo>
                      <a:pt x="357251" y="314579"/>
                    </a:lnTo>
                    <a:lnTo>
                      <a:pt x="362077" y="314579"/>
                    </a:lnTo>
                    <a:cubicBezTo>
                      <a:pt x="362077" y="318262"/>
                      <a:pt x="361696" y="322072"/>
                      <a:pt x="360934" y="325755"/>
                    </a:cubicBezTo>
                    <a:lnTo>
                      <a:pt x="356235" y="324866"/>
                    </a:lnTo>
                    <a:lnTo>
                      <a:pt x="360934" y="325755"/>
                    </a:lnTo>
                    <a:cubicBezTo>
                      <a:pt x="360172" y="329438"/>
                      <a:pt x="359156" y="332994"/>
                      <a:pt x="357759" y="336423"/>
                    </a:cubicBezTo>
                    <a:cubicBezTo>
                      <a:pt x="356362" y="339852"/>
                      <a:pt x="354584" y="343154"/>
                      <a:pt x="352552" y="346329"/>
                    </a:cubicBezTo>
                    <a:cubicBezTo>
                      <a:pt x="350520" y="349377"/>
                      <a:pt x="348107" y="352298"/>
                      <a:pt x="345440" y="354965"/>
                    </a:cubicBezTo>
                    <a:cubicBezTo>
                      <a:pt x="342773" y="357632"/>
                      <a:pt x="339852" y="359918"/>
                      <a:pt x="336804" y="362077"/>
                    </a:cubicBezTo>
                    <a:cubicBezTo>
                      <a:pt x="333629" y="364109"/>
                      <a:pt x="330454" y="365887"/>
                      <a:pt x="327025" y="367284"/>
                    </a:cubicBezTo>
                    <a:cubicBezTo>
                      <a:pt x="323596" y="368681"/>
                      <a:pt x="320040" y="369824"/>
                      <a:pt x="316357" y="370586"/>
                    </a:cubicBezTo>
                    <a:cubicBezTo>
                      <a:pt x="312674" y="371348"/>
                      <a:pt x="308991" y="371729"/>
                      <a:pt x="305181" y="371729"/>
                    </a:cubicBezTo>
                    <a:lnTo>
                      <a:pt x="305181" y="366903"/>
                    </a:lnTo>
                    <a:lnTo>
                      <a:pt x="305181" y="371729"/>
                    </a:lnTo>
                    <a:lnTo>
                      <a:pt x="57023" y="371729"/>
                    </a:lnTo>
                    <a:lnTo>
                      <a:pt x="57023" y="366903"/>
                    </a:lnTo>
                    <a:lnTo>
                      <a:pt x="57023" y="371729"/>
                    </a:lnTo>
                    <a:cubicBezTo>
                      <a:pt x="53340" y="371729"/>
                      <a:pt x="49530" y="371348"/>
                      <a:pt x="45847" y="370586"/>
                    </a:cubicBezTo>
                    <a:cubicBezTo>
                      <a:pt x="42164" y="369824"/>
                      <a:pt x="38608" y="368808"/>
                      <a:pt x="35179" y="367284"/>
                    </a:cubicBezTo>
                    <a:cubicBezTo>
                      <a:pt x="31750" y="365887"/>
                      <a:pt x="28448" y="364109"/>
                      <a:pt x="25400" y="362077"/>
                    </a:cubicBezTo>
                    <a:cubicBezTo>
                      <a:pt x="22352" y="360045"/>
                      <a:pt x="19431" y="357632"/>
                      <a:pt x="16764" y="354965"/>
                    </a:cubicBezTo>
                    <a:lnTo>
                      <a:pt x="20193" y="351536"/>
                    </a:lnTo>
                    <a:lnTo>
                      <a:pt x="16764" y="354965"/>
                    </a:lnTo>
                    <a:cubicBezTo>
                      <a:pt x="14097" y="352298"/>
                      <a:pt x="11811" y="349377"/>
                      <a:pt x="9652" y="346329"/>
                    </a:cubicBezTo>
                    <a:cubicBezTo>
                      <a:pt x="7620" y="343281"/>
                      <a:pt x="5842" y="339979"/>
                      <a:pt x="4445" y="336423"/>
                    </a:cubicBezTo>
                    <a:cubicBezTo>
                      <a:pt x="3048" y="332994"/>
                      <a:pt x="1905" y="329438"/>
                      <a:pt x="1270" y="325755"/>
                    </a:cubicBezTo>
                    <a:lnTo>
                      <a:pt x="5969" y="324866"/>
                    </a:lnTo>
                    <a:lnTo>
                      <a:pt x="1270" y="325755"/>
                    </a:lnTo>
                    <a:cubicBezTo>
                      <a:pt x="508" y="322072"/>
                      <a:pt x="127" y="318389"/>
                      <a:pt x="127" y="314579"/>
                    </a:cubicBezTo>
                    <a:lnTo>
                      <a:pt x="4953" y="314579"/>
                    </a:lnTo>
                    <a:lnTo>
                      <a:pt x="0" y="314579"/>
                    </a:lnTo>
                    <a:moveTo>
                      <a:pt x="9525" y="314579"/>
                    </a:moveTo>
                    <a:cubicBezTo>
                      <a:pt x="9525" y="317754"/>
                      <a:pt x="9779" y="320802"/>
                      <a:pt x="10414" y="323850"/>
                    </a:cubicBezTo>
                    <a:cubicBezTo>
                      <a:pt x="11049" y="326898"/>
                      <a:pt x="11938" y="329819"/>
                      <a:pt x="13081" y="332740"/>
                    </a:cubicBezTo>
                    <a:lnTo>
                      <a:pt x="8636" y="334518"/>
                    </a:lnTo>
                    <a:lnTo>
                      <a:pt x="13081" y="332740"/>
                    </a:lnTo>
                    <a:cubicBezTo>
                      <a:pt x="14224" y="335661"/>
                      <a:pt x="15748" y="338328"/>
                      <a:pt x="17526" y="340995"/>
                    </a:cubicBezTo>
                    <a:lnTo>
                      <a:pt x="13589" y="343662"/>
                    </a:lnTo>
                    <a:lnTo>
                      <a:pt x="17526" y="340995"/>
                    </a:lnTo>
                    <a:cubicBezTo>
                      <a:pt x="19304" y="343535"/>
                      <a:pt x="21209" y="345948"/>
                      <a:pt x="23495" y="348234"/>
                    </a:cubicBezTo>
                    <a:cubicBezTo>
                      <a:pt x="25654" y="350393"/>
                      <a:pt x="28067" y="352425"/>
                      <a:pt x="30734" y="354203"/>
                    </a:cubicBezTo>
                    <a:lnTo>
                      <a:pt x="28067" y="358140"/>
                    </a:lnTo>
                    <a:lnTo>
                      <a:pt x="30734" y="354203"/>
                    </a:lnTo>
                    <a:cubicBezTo>
                      <a:pt x="33274" y="355981"/>
                      <a:pt x="36068" y="357378"/>
                      <a:pt x="38989" y="358648"/>
                    </a:cubicBezTo>
                    <a:lnTo>
                      <a:pt x="37211" y="363093"/>
                    </a:lnTo>
                    <a:lnTo>
                      <a:pt x="38989" y="358648"/>
                    </a:lnTo>
                    <a:cubicBezTo>
                      <a:pt x="41910" y="359791"/>
                      <a:pt x="44831" y="360680"/>
                      <a:pt x="47879" y="361315"/>
                    </a:cubicBezTo>
                    <a:lnTo>
                      <a:pt x="46990" y="366014"/>
                    </a:lnTo>
                    <a:lnTo>
                      <a:pt x="47879" y="361315"/>
                    </a:lnTo>
                    <a:cubicBezTo>
                      <a:pt x="50927" y="361950"/>
                      <a:pt x="53975" y="362204"/>
                      <a:pt x="57150" y="362204"/>
                    </a:cubicBezTo>
                    <a:lnTo>
                      <a:pt x="304927" y="362204"/>
                    </a:lnTo>
                    <a:cubicBezTo>
                      <a:pt x="308102" y="362204"/>
                      <a:pt x="311150" y="361950"/>
                      <a:pt x="314198" y="361315"/>
                    </a:cubicBezTo>
                    <a:lnTo>
                      <a:pt x="315087" y="366014"/>
                    </a:lnTo>
                    <a:lnTo>
                      <a:pt x="314198" y="361315"/>
                    </a:lnTo>
                    <a:cubicBezTo>
                      <a:pt x="317246" y="360680"/>
                      <a:pt x="320167" y="359791"/>
                      <a:pt x="323088" y="358648"/>
                    </a:cubicBezTo>
                    <a:lnTo>
                      <a:pt x="324866" y="363093"/>
                    </a:lnTo>
                    <a:lnTo>
                      <a:pt x="323088" y="358648"/>
                    </a:lnTo>
                    <a:cubicBezTo>
                      <a:pt x="326009" y="357378"/>
                      <a:pt x="328676" y="355981"/>
                      <a:pt x="331343" y="354203"/>
                    </a:cubicBezTo>
                    <a:lnTo>
                      <a:pt x="334010" y="358140"/>
                    </a:lnTo>
                    <a:lnTo>
                      <a:pt x="331343" y="354203"/>
                    </a:lnTo>
                    <a:cubicBezTo>
                      <a:pt x="334010" y="352425"/>
                      <a:pt x="336296" y="350520"/>
                      <a:pt x="338582" y="348234"/>
                    </a:cubicBezTo>
                    <a:lnTo>
                      <a:pt x="342011" y="351663"/>
                    </a:lnTo>
                    <a:lnTo>
                      <a:pt x="338582" y="348234"/>
                    </a:lnTo>
                    <a:cubicBezTo>
                      <a:pt x="340741" y="346075"/>
                      <a:pt x="342773" y="343662"/>
                      <a:pt x="344551" y="340995"/>
                    </a:cubicBezTo>
                    <a:lnTo>
                      <a:pt x="348488" y="343662"/>
                    </a:lnTo>
                    <a:lnTo>
                      <a:pt x="344551" y="340995"/>
                    </a:lnTo>
                    <a:cubicBezTo>
                      <a:pt x="346329" y="338328"/>
                      <a:pt x="347726" y="335661"/>
                      <a:pt x="348996" y="332740"/>
                    </a:cubicBezTo>
                    <a:lnTo>
                      <a:pt x="353441" y="334518"/>
                    </a:lnTo>
                    <a:lnTo>
                      <a:pt x="348996" y="332740"/>
                    </a:lnTo>
                    <a:cubicBezTo>
                      <a:pt x="350139" y="329819"/>
                      <a:pt x="351028" y="326898"/>
                      <a:pt x="351663" y="323850"/>
                    </a:cubicBezTo>
                    <a:cubicBezTo>
                      <a:pt x="352298" y="320802"/>
                      <a:pt x="352552" y="317754"/>
                      <a:pt x="352552" y="314579"/>
                    </a:cubicBezTo>
                    <a:lnTo>
                      <a:pt x="352552" y="57150"/>
                    </a:lnTo>
                    <a:cubicBezTo>
                      <a:pt x="352552" y="53975"/>
                      <a:pt x="352298" y="50927"/>
                      <a:pt x="351663" y="47879"/>
                    </a:cubicBezTo>
                    <a:cubicBezTo>
                      <a:pt x="351028" y="44831"/>
                      <a:pt x="350139" y="41910"/>
                      <a:pt x="348996" y="38989"/>
                    </a:cubicBezTo>
                    <a:cubicBezTo>
                      <a:pt x="347853" y="36068"/>
                      <a:pt x="346329" y="33401"/>
                      <a:pt x="344551" y="30734"/>
                    </a:cubicBezTo>
                    <a:lnTo>
                      <a:pt x="348488" y="28067"/>
                    </a:lnTo>
                    <a:lnTo>
                      <a:pt x="344551" y="30734"/>
                    </a:lnTo>
                    <a:cubicBezTo>
                      <a:pt x="342773" y="28194"/>
                      <a:pt x="340868" y="25781"/>
                      <a:pt x="338582" y="23495"/>
                    </a:cubicBezTo>
                    <a:lnTo>
                      <a:pt x="342011" y="20066"/>
                    </a:lnTo>
                    <a:lnTo>
                      <a:pt x="338582" y="23495"/>
                    </a:lnTo>
                    <a:cubicBezTo>
                      <a:pt x="336423" y="21336"/>
                      <a:pt x="334010" y="19304"/>
                      <a:pt x="331343" y="17526"/>
                    </a:cubicBezTo>
                    <a:cubicBezTo>
                      <a:pt x="328803" y="15748"/>
                      <a:pt x="326009" y="14351"/>
                      <a:pt x="323215" y="13081"/>
                    </a:cubicBezTo>
                    <a:lnTo>
                      <a:pt x="324993" y="8636"/>
                    </a:lnTo>
                    <a:lnTo>
                      <a:pt x="323215" y="13081"/>
                    </a:lnTo>
                    <a:cubicBezTo>
                      <a:pt x="320294" y="11938"/>
                      <a:pt x="317373" y="11049"/>
                      <a:pt x="314325" y="10414"/>
                    </a:cubicBezTo>
                    <a:cubicBezTo>
                      <a:pt x="311277" y="9779"/>
                      <a:pt x="308229" y="9525"/>
                      <a:pt x="305054" y="9525"/>
                    </a:cubicBezTo>
                    <a:lnTo>
                      <a:pt x="57023" y="9525"/>
                    </a:lnTo>
                    <a:cubicBezTo>
                      <a:pt x="53848" y="9525"/>
                      <a:pt x="50800" y="9779"/>
                      <a:pt x="47752" y="10414"/>
                    </a:cubicBezTo>
                    <a:cubicBezTo>
                      <a:pt x="44704" y="11049"/>
                      <a:pt x="41783" y="11938"/>
                      <a:pt x="38862" y="13081"/>
                    </a:cubicBezTo>
                    <a:lnTo>
                      <a:pt x="37084" y="8636"/>
                    </a:lnTo>
                    <a:lnTo>
                      <a:pt x="38862" y="13081"/>
                    </a:lnTo>
                    <a:cubicBezTo>
                      <a:pt x="35941" y="14224"/>
                      <a:pt x="33274" y="15748"/>
                      <a:pt x="30607" y="17526"/>
                    </a:cubicBezTo>
                    <a:lnTo>
                      <a:pt x="27940" y="13716"/>
                    </a:lnTo>
                    <a:lnTo>
                      <a:pt x="30607" y="17653"/>
                    </a:lnTo>
                    <a:cubicBezTo>
                      <a:pt x="28067" y="19431"/>
                      <a:pt x="25654" y="21336"/>
                      <a:pt x="23368" y="23622"/>
                    </a:cubicBezTo>
                    <a:cubicBezTo>
                      <a:pt x="21209" y="25781"/>
                      <a:pt x="19177" y="28194"/>
                      <a:pt x="17399" y="30861"/>
                    </a:cubicBezTo>
                    <a:lnTo>
                      <a:pt x="13589" y="28067"/>
                    </a:lnTo>
                    <a:lnTo>
                      <a:pt x="17526" y="30734"/>
                    </a:lnTo>
                    <a:cubicBezTo>
                      <a:pt x="15748" y="33401"/>
                      <a:pt x="14351" y="36068"/>
                      <a:pt x="13081" y="38989"/>
                    </a:cubicBezTo>
                    <a:cubicBezTo>
                      <a:pt x="11938" y="41910"/>
                      <a:pt x="11049" y="44831"/>
                      <a:pt x="10414" y="47879"/>
                    </a:cubicBezTo>
                    <a:cubicBezTo>
                      <a:pt x="9779" y="50927"/>
                      <a:pt x="9525" y="53975"/>
                      <a:pt x="9525" y="57150"/>
                    </a:cubicBezTo>
                    <a:lnTo>
                      <a:pt x="9525" y="314579"/>
                    </a:lnTo>
                    <a:close/>
                  </a:path>
                </a:pathLst>
              </a:custGeom>
              <a:solidFill>
                <a:srgbClr val="B2D7E5"/>
              </a:solidFill>
            </p:spPr>
          </p:sp>
        </p:grpSp>
        <p:sp>
          <p:nvSpPr>
            <p:cNvPr name="TextBox 23" id="23"/>
            <p:cNvSpPr txBox="true"/>
            <p:nvPr/>
          </p:nvSpPr>
          <p:spPr>
            <a:xfrm rot="0">
              <a:off x="373682" y="-191601"/>
              <a:ext cx="302854" cy="103002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8087"/>
                </a:lnSpc>
              </a:pPr>
              <a:r>
                <a:rPr lang="en-US" b="true" sz="3235">
                  <a:solidFill>
                    <a:srgbClr val="3B3535"/>
                  </a:solidFill>
                  <a:latin typeface="Josefin Sans Semi-Bold"/>
                  <a:ea typeface="Josefin Sans Semi-Bold"/>
                  <a:cs typeface="Josefin Sans Semi-Bold"/>
                  <a:sym typeface="Josefin Sans Semi-Bold"/>
                </a:rPr>
                <a:t>4</a:t>
              </a:r>
            </a:p>
          </p:txBody>
        </p:sp>
      </p:grpSp>
      <p:sp>
        <p:nvSpPr>
          <p:cNvPr name="TextBox 24" id="24"/>
          <p:cNvSpPr txBox="true"/>
          <p:nvPr/>
        </p:nvSpPr>
        <p:spPr>
          <a:xfrm rot="0">
            <a:off x="1943805" y="4650089"/>
            <a:ext cx="14913818" cy="5543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93"/>
              </a:lnSpc>
            </a:pPr>
            <a:r>
              <a:rPr lang="en-US" sz="25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La valeur dépend de la qualité des prompts, du contrôle humain et du cadre d’usage.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943805" y="5791243"/>
            <a:ext cx="14913818" cy="5543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93"/>
              </a:lnSpc>
            </a:pPr>
            <a:r>
              <a:rPr lang="en-US" sz="25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Les meilleurs usages RH sont ceux qui combinent efficacité, clarté, personnalisation et prudence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943805" y="6940005"/>
            <a:ext cx="14913818" cy="5543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93"/>
              </a:lnSpc>
            </a:pPr>
            <a:r>
              <a:rPr lang="en-US" sz="25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L’objectif n’est pas d’automatiser la décision RH, mais de mieux outiller le travail RH</a:t>
            </a:r>
          </a:p>
        </p:txBody>
      </p:sp>
    </p:spTree>
  </p:cSld>
  <p:clrMapOvr>
    <a:masterClrMapping/>
  </p:clrMapOvr>
</p:sld>
</file>

<file path=ppt/slides/slide8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292735" y="5023241"/>
            <a:ext cx="58232" cy="91300"/>
            <a:chOff x="0" y="0"/>
            <a:chExt cx="36451" cy="5715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6451" cy="57150"/>
            </a:xfrm>
            <a:custGeom>
              <a:avLst/>
              <a:gdLst/>
              <a:ahLst/>
              <a:cxnLst/>
              <a:rect r="r" b="b" t="t" l="l"/>
              <a:pathLst>
                <a:path h="57150" w="36451">
                  <a:moveTo>
                    <a:pt x="36451" y="28575"/>
                  </a:moveTo>
                  <a:cubicBezTo>
                    <a:pt x="36451" y="32385"/>
                    <a:pt x="35965" y="36068"/>
                    <a:pt x="35074" y="39497"/>
                  </a:cubicBezTo>
                  <a:cubicBezTo>
                    <a:pt x="34183" y="42926"/>
                    <a:pt x="32806" y="46101"/>
                    <a:pt x="31105" y="48768"/>
                  </a:cubicBezTo>
                  <a:cubicBezTo>
                    <a:pt x="29404" y="51435"/>
                    <a:pt x="27460" y="53467"/>
                    <a:pt x="25192" y="54991"/>
                  </a:cubicBezTo>
                  <a:cubicBezTo>
                    <a:pt x="22923" y="56515"/>
                    <a:pt x="20655" y="57150"/>
                    <a:pt x="18225" y="57150"/>
                  </a:cubicBezTo>
                  <a:cubicBezTo>
                    <a:pt x="15795" y="57150"/>
                    <a:pt x="13446" y="56388"/>
                    <a:pt x="11259" y="54991"/>
                  </a:cubicBezTo>
                  <a:cubicBezTo>
                    <a:pt x="9072" y="53594"/>
                    <a:pt x="7047" y="51435"/>
                    <a:pt x="5346" y="48768"/>
                  </a:cubicBezTo>
                  <a:cubicBezTo>
                    <a:pt x="3645" y="46101"/>
                    <a:pt x="2349" y="43053"/>
                    <a:pt x="1377" y="39497"/>
                  </a:cubicBezTo>
                  <a:cubicBezTo>
                    <a:pt x="405" y="35941"/>
                    <a:pt x="0" y="32385"/>
                    <a:pt x="0" y="28575"/>
                  </a:cubicBezTo>
                  <a:cubicBezTo>
                    <a:pt x="0" y="24765"/>
                    <a:pt x="486" y="21082"/>
                    <a:pt x="1377" y="17653"/>
                  </a:cubicBezTo>
                  <a:cubicBezTo>
                    <a:pt x="2268" y="14224"/>
                    <a:pt x="3645" y="11049"/>
                    <a:pt x="5346" y="8382"/>
                  </a:cubicBezTo>
                  <a:cubicBezTo>
                    <a:pt x="7047" y="5715"/>
                    <a:pt x="8991" y="3683"/>
                    <a:pt x="11259" y="2159"/>
                  </a:cubicBezTo>
                  <a:cubicBezTo>
                    <a:pt x="13527" y="635"/>
                    <a:pt x="15795" y="0"/>
                    <a:pt x="18225" y="0"/>
                  </a:cubicBezTo>
                  <a:cubicBezTo>
                    <a:pt x="20655" y="0"/>
                    <a:pt x="23004" y="762"/>
                    <a:pt x="25192" y="2159"/>
                  </a:cubicBezTo>
                  <a:cubicBezTo>
                    <a:pt x="27379" y="3556"/>
                    <a:pt x="29404" y="5715"/>
                    <a:pt x="31105" y="8382"/>
                  </a:cubicBezTo>
                  <a:cubicBezTo>
                    <a:pt x="32806" y="11049"/>
                    <a:pt x="34102" y="14097"/>
                    <a:pt x="35074" y="17653"/>
                  </a:cubicBezTo>
                  <a:cubicBezTo>
                    <a:pt x="36046" y="21209"/>
                    <a:pt x="36451" y="24765"/>
                    <a:pt x="36451" y="28575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7292735" y="5633014"/>
            <a:ext cx="58232" cy="91300"/>
            <a:chOff x="0" y="0"/>
            <a:chExt cx="36451" cy="5715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6451" cy="57150"/>
            </a:xfrm>
            <a:custGeom>
              <a:avLst/>
              <a:gdLst/>
              <a:ahLst/>
              <a:cxnLst/>
              <a:rect r="r" b="b" t="t" l="l"/>
              <a:pathLst>
                <a:path h="57150" w="36451">
                  <a:moveTo>
                    <a:pt x="36451" y="28575"/>
                  </a:moveTo>
                  <a:cubicBezTo>
                    <a:pt x="36451" y="32385"/>
                    <a:pt x="35965" y="36068"/>
                    <a:pt x="35074" y="39497"/>
                  </a:cubicBezTo>
                  <a:cubicBezTo>
                    <a:pt x="34183" y="42926"/>
                    <a:pt x="32806" y="46101"/>
                    <a:pt x="31105" y="48768"/>
                  </a:cubicBezTo>
                  <a:cubicBezTo>
                    <a:pt x="29404" y="51435"/>
                    <a:pt x="27460" y="53467"/>
                    <a:pt x="25192" y="54991"/>
                  </a:cubicBezTo>
                  <a:cubicBezTo>
                    <a:pt x="22923" y="56515"/>
                    <a:pt x="20655" y="57150"/>
                    <a:pt x="18225" y="57150"/>
                  </a:cubicBezTo>
                  <a:cubicBezTo>
                    <a:pt x="15795" y="57150"/>
                    <a:pt x="13446" y="56388"/>
                    <a:pt x="11259" y="54991"/>
                  </a:cubicBezTo>
                  <a:cubicBezTo>
                    <a:pt x="9072" y="53594"/>
                    <a:pt x="7047" y="51435"/>
                    <a:pt x="5346" y="48768"/>
                  </a:cubicBezTo>
                  <a:cubicBezTo>
                    <a:pt x="3645" y="46101"/>
                    <a:pt x="2349" y="43053"/>
                    <a:pt x="1377" y="39497"/>
                  </a:cubicBezTo>
                  <a:cubicBezTo>
                    <a:pt x="405" y="35941"/>
                    <a:pt x="0" y="32385"/>
                    <a:pt x="0" y="28575"/>
                  </a:cubicBezTo>
                  <a:cubicBezTo>
                    <a:pt x="0" y="24765"/>
                    <a:pt x="486" y="21082"/>
                    <a:pt x="1377" y="17653"/>
                  </a:cubicBezTo>
                  <a:cubicBezTo>
                    <a:pt x="2268" y="14224"/>
                    <a:pt x="3645" y="11049"/>
                    <a:pt x="5346" y="8382"/>
                  </a:cubicBezTo>
                  <a:cubicBezTo>
                    <a:pt x="7047" y="5715"/>
                    <a:pt x="8991" y="3683"/>
                    <a:pt x="11259" y="2159"/>
                  </a:cubicBezTo>
                  <a:cubicBezTo>
                    <a:pt x="13527" y="635"/>
                    <a:pt x="15795" y="0"/>
                    <a:pt x="18225" y="0"/>
                  </a:cubicBezTo>
                  <a:cubicBezTo>
                    <a:pt x="20655" y="0"/>
                    <a:pt x="23004" y="762"/>
                    <a:pt x="25192" y="2159"/>
                  </a:cubicBezTo>
                  <a:cubicBezTo>
                    <a:pt x="27379" y="3556"/>
                    <a:pt x="29404" y="5715"/>
                    <a:pt x="31105" y="8382"/>
                  </a:cubicBezTo>
                  <a:cubicBezTo>
                    <a:pt x="32806" y="11049"/>
                    <a:pt x="34102" y="14097"/>
                    <a:pt x="35074" y="17653"/>
                  </a:cubicBezTo>
                  <a:cubicBezTo>
                    <a:pt x="36046" y="21209"/>
                    <a:pt x="36451" y="24765"/>
                    <a:pt x="36451" y="28575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7292735" y="6242788"/>
            <a:ext cx="58232" cy="91300"/>
            <a:chOff x="0" y="0"/>
            <a:chExt cx="36451" cy="5715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6451" cy="57150"/>
            </a:xfrm>
            <a:custGeom>
              <a:avLst/>
              <a:gdLst/>
              <a:ahLst/>
              <a:cxnLst/>
              <a:rect r="r" b="b" t="t" l="l"/>
              <a:pathLst>
                <a:path h="57150" w="36451">
                  <a:moveTo>
                    <a:pt x="36451" y="28575"/>
                  </a:moveTo>
                  <a:cubicBezTo>
                    <a:pt x="36451" y="32385"/>
                    <a:pt x="35965" y="36068"/>
                    <a:pt x="35074" y="39497"/>
                  </a:cubicBezTo>
                  <a:cubicBezTo>
                    <a:pt x="34183" y="42926"/>
                    <a:pt x="32806" y="46101"/>
                    <a:pt x="31105" y="48768"/>
                  </a:cubicBezTo>
                  <a:cubicBezTo>
                    <a:pt x="29404" y="51435"/>
                    <a:pt x="27460" y="53467"/>
                    <a:pt x="25192" y="54991"/>
                  </a:cubicBezTo>
                  <a:cubicBezTo>
                    <a:pt x="22923" y="56515"/>
                    <a:pt x="20655" y="57150"/>
                    <a:pt x="18225" y="57150"/>
                  </a:cubicBezTo>
                  <a:cubicBezTo>
                    <a:pt x="15795" y="57150"/>
                    <a:pt x="13446" y="56388"/>
                    <a:pt x="11259" y="54991"/>
                  </a:cubicBezTo>
                  <a:cubicBezTo>
                    <a:pt x="9072" y="53594"/>
                    <a:pt x="7047" y="51435"/>
                    <a:pt x="5346" y="48768"/>
                  </a:cubicBezTo>
                  <a:cubicBezTo>
                    <a:pt x="3645" y="46101"/>
                    <a:pt x="2349" y="43053"/>
                    <a:pt x="1377" y="39497"/>
                  </a:cubicBezTo>
                  <a:cubicBezTo>
                    <a:pt x="405" y="35941"/>
                    <a:pt x="0" y="32385"/>
                    <a:pt x="0" y="28575"/>
                  </a:cubicBezTo>
                  <a:cubicBezTo>
                    <a:pt x="0" y="24765"/>
                    <a:pt x="486" y="21082"/>
                    <a:pt x="1377" y="17653"/>
                  </a:cubicBezTo>
                  <a:cubicBezTo>
                    <a:pt x="2268" y="14224"/>
                    <a:pt x="3645" y="11049"/>
                    <a:pt x="5346" y="8382"/>
                  </a:cubicBezTo>
                  <a:cubicBezTo>
                    <a:pt x="7047" y="5715"/>
                    <a:pt x="8991" y="3683"/>
                    <a:pt x="11259" y="2159"/>
                  </a:cubicBezTo>
                  <a:cubicBezTo>
                    <a:pt x="13527" y="635"/>
                    <a:pt x="15795" y="0"/>
                    <a:pt x="18225" y="0"/>
                  </a:cubicBezTo>
                  <a:cubicBezTo>
                    <a:pt x="20655" y="0"/>
                    <a:pt x="23004" y="762"/>
                    <a:pt x="25192" y="2159"/>
                  </a:cubicBezTo>
                  <a:cubicBezTo>
                    <a:pt x="27379" y="3556"/>
                    <a:pt x="29404" y="5715"/>
                    <a:pt x="31105" y="8382"/>
                  </a:cubicBezTo>
                  <a:cubicBezTo>
                    <a:pt x="32806" y="11049"/>
                    <a:pt x="34102" y="14097"/>
                    <a:pt x="35074" y="17653"/>
                  </a:cubicBezTo>
                  <a:cubicBezTo>
                    <a:pt x="36046" y="21209"/>
                    <a:pt x="36451" y="24765"/>
                    <a:pt x="36451" y="28575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7338386" y="2460419"/>
            <a:ext cx="11092087" cy="18823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548"/>
              </a:lnSpc>
            </a:pPr>
            <a:r>
              <a:rPr lang="en-US" sz="5391">
                <a:solidFill>
                  <a:srgbClr val="102C40"/>
                </a:solidFill>
                <a:latin typeface="Josefin Sans"/>
                <a:ea typeface="Josefin Sans"/>
                <a:cs typeface="Josefin Sans"/>
                <a:sym typeface="Josefin Sans"/>
              </a:rPr>
              <a:t>PLAN D’ACTION POST-FORMATION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546900" y="4707294"/>
            <a:ext cx="9809335" cy="24241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18"/>
              </a:lnSpc>
            </a:pPr>
            <a:r>
              <a:rPr lang="en-US" sz="25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Identifier 3 cas d’usage RH à tester dans le mois </a:t>
            </a:r>
          </a:p>
          <a:p>
            <a:pPr algn="l">
              <a:lnSpc>
                <a:spcPts val="5018"/>
              </a:lnSpc>
            </a:pPr>
            <a:r>
              <a:rPr lang="en-US" sz="25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Définir une bibliothèque de prompts et de modèles réutilisables </a:t>
            </a:r>
          </a:p>
          <a:p>
            <a:pPr algn="l">
              <a:lnSpc>
                <a:spcPts val="5018"/>
              </a:lnSpc>
            </a:pPr>
            <a:r>
              <a:rPr lang="en-US" sz="25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Formaliser une check-list de validation et de confidentialité</a:t>
            </a:r>
          </a:p>
          <a:p>
            <a:pPr algn="l">
              <a:lnSpc>
                <a:spcPts val="4621"/>
              </a:lnSpc>
            </a:pPr>
            <a:r>
              <a:rPr lang="en-US" sz="2548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Partager les retours d’expérience et ajuster la charte d’usage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7318803" y="6848438"/>
            <a:ext cx="58232" cy="91300"/>
            <a:chOff x="0" y="0"/>
            <a:chExt cx="36451" cy="5715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36451" cy="57150"/>
            </a:xfrm>
            <a:custGeom>
              <a:avLst/>
              <a:gdLst/>
              <a:ahLst/>
              <a:cxnLst/>
              <a:rect r="r" b="b" t="t" l="l"/>
              <a:pathLst>
                <a:path h="57150" w="36451">
                  <a:moveTo>
                    <a:pt x="36451" y="28575"/>
                  </a:moveTo>
                  <a:cubicBezTo>
                    <a:pt x="36451" y="32385"/>
                    <a:pt x="35965" y="36068"/>
                    <a:pt x="35074" y="39497"/>
                  </a:cubicBezTo>
                  <a:cubicBezTo>
                    <a:pt x="34183" y="42926"/>
                    <a:pt x="32806" y="46101"/>
                    <a:pt x="31105" y="48768"/>
                  </a:cubicBezTo>
                  <a:cubicBezTo>
                    <a:pt x="29404" y="51435"/>
                    <a:pt x="27460" y="53467"/>
                    <a:pt x="25192" y="54991"/>
                  </a:cubicBezTo>
                  <a:cubicBezTo>
                    <a:pt x="22923" y="56515"/>
                    <a:pt x="20655" y="57150"/>
                    <a:pt x="18225" y="57150"/>
                  </a:cubicBezTo>
                  <a:cubicBezTo>
                    <a:pt x="15795" y="57150"/>
                    <a:pt x="13446" y="56388"/>
                    <a:pt x="11259" y="54991"/>
                  </a:cubicBezTo>
                  <a:cubicBezTo>
                    <a:pt x="9072" y="53594"/>
                    <a:pt x="7047" y="51435"/>
                    <a:pt x="5346" y="48768"/>
                  </a:cubicBezTo>
                  <a:cubicBezTo>
                    <a:pt x="3645" y="46101"/>
                    <a:pt x="2349" y="43053"/>
                    <a:pt x="1377" y="39497"/>
                  </a:cubicBezTo>
                  <a:cubicBezTo>
                    <a:pt x="405" y="35941"/>
                    <a:pt x="0" y="32385"/>
                    <a:pt x="0" y="28575"/>
                  </a:cubicBezTo>
                  <a:cubicBezTo>
                    <a:pt x="0" y="24765"/>
                    <a:pt x="486" y="21082"/>
                    <a:pt x="1377" y="17653"/>
                  </a:cubicBezTo>
                  <a:cubicBezTo>
                    <a:pt x="2268" y="14224"/>
                    <a:pt x="3645" y="11049"/>
                    <a:pt x="5346" y="8382"/>
                  </a:cubicBezTo>
                  <a:cubicBezTo>
                    <a:pt x="7047" y="5715"/>
                    <a:pt x="8991" y="3683"/>
                    <a:pt x="11259" y="2159"/>
                  </a:cubicBezTo>
                  <a:cubicBezTo>
                    <a:pt x="13527" y="635"/>
                    <a:pt x="15795" y="0"/>
                    <a:pt x="18225" y="0"/>
                  </a:cubicBezTo>
                  <a:cubicBezTo>
                    <a:pt x="20655" y="0"/>
                    <a:pt x="23004" y="762"/>
                    <a:pt x="25192" y="2159"/>
                  </a:cubicBezTo>
                  <a:cubicBezTo>
                    <a:pt x="27379" y="3556"/>
                    <a:pt x="29404" y="5715"/>
                    <a:pt x="31105" y="8382"/>
                  </a:cubicBezTo>
                  <a:cubicBezTo>
                    <a:pt x="32806" y="11049"/>
                    <a:pt x="34102" y="14097"/>
                    <a:pt x="35074" y="17653"/>
                  </a:cubicBezTo>
                  <a:cubicBezTo>
                    <a:pt x="36046" y="21209"/>
                    <a:pt x="36451" y="24765"/>
                    <a:pt x="36451" y="28575"/>
                  </a:cubicBezTo>
                  <a:close/>
                </a:path>
              </a:pathLst>
            </a:custGeom>
            <a:solidFill>
              <a:srgbClr val="3B3535"/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0" y="867"/>
            <a:ext cx="6612769" cy="10286133"/>
            <a:chOff x="0" y="0"/>
            <a:chExt cx="5715000" cy="8889657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5715000" cy="8889619"/>
            </a:xfrm>
            <a:custGeom>
              <a:avLst/>
              <a:gdLst/>
              <a:ahLst/>
              <a:cxnLst/>
              <a:rect r="r" b="b" t="t" l="l"/>
              <a:pathLst>
                <a:path h="8889619" w="5715000">
                  <a:moveTo>
                    <a:pt x="0" y="0"/>
                  </a:moveTo>
                  <a:lnTo>
                    <a:pt x="5715000" y="0"/>
                  </a:lnTo>
                  <a:lnTo>
                    <a:pt x="5715000" y="8889619"/>
                  </a:lnTo>
                  <a:lnTo>
                    <a:pt x="0" y="88896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30" t="-3" r="-130" b="0"/>
              </a:stretch>
            </a:blipFill>
          </p:spPr>
        </p:sp>
      </p:grpSp>
    </p:spTree>
  </p:cSld>
  <p:clrMapOvr>
    <a:masterClrMapping/>
  </p:clrMapOvr>
</p:sld>
</file>

<file path=ppt/slides/slide8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457437" y="630"/>
            <a:ext cx="4801863" cy="10286370"/>
            <a:chOff x="0" y="0"/>
            <a:chExt cx="5715000" cy="1224245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715000" cy="12242419"/>
            </a:xfrm>
            <a:custGeom>
              <a:avLst/>
              <a:gdLst/>
              <a:ahLst/>
              <a:cxnLst/>
              <a:rect r="r" b="b" t="t" l="l"/>
              <a:pathLst>
                <a:path h="12242419" w="5715000">
                  <a:moveTo>
                    <a:pt x="0" y="0"/>
                  </a:moveTo>
                  <a:lnTo>
                    <a:pt x="5715000" y="0"/>
                  </a:lnTo>
                  <a:lnTo>
                    <a:pt x="5715000" y="12242419"/>
                  </a:lnTo>
                  <a:lnTo>
                    <a:pt x="0" y="122424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22" t="-2" r="-22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918033" y="3804397"/>
            <a:ext cx="8534921" cy="9297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554"/>
              </a:lnSpc>
            </a:pPr>
            <a:r>
              <a:rPr lang="en-US" sz="5396">
                <a:solidFill>
                  <a:srgbClr val="102C40"/>
                </a:solidFill>
                <a:latin typeface="Josefin Sans"/>
                <a:ea typeface="Josefin Sans"/>
                <a:cs typeface="Josefin Sans"/>
                <a:sym typeface="Josefin Sans"/>
              </a:rPr>
              <a:t>QUESTIONS / RÉPONSES</a:t>
            </a:r>
          </a:p>
        </p:txBody>
      </p:sp>
    </p:spTree>
  </p:cSld>
  <p:clrMapOvr>
    <a:masterClrMapping/>
  </p:clrMapOvr>
</p:sld>
</file>

<file path=ppt/slides/slide8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426510" y="411"/>
            <a:ext cx="6847531" cy="10286102"/>
            <a:chOff x="0" y="0"/>
            <a:chExt cx="5715000" cy="858485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715000" cy="8584819"/>
            </a:xfrm>
            <a:custGeom>
              <a:avLst/>
              <a:gdLst/>
              <a:ahLst/>
              <a:cxnLst/>
              <a:rect r="r" b="b" t="t" l="l"/>
              <a:pathLst>
                <a:path h="8584819" w="5715000">
                  <a:moveTo>
                    <a:pt x="0" y="0"/>
                  </a:moveTo>
                  <a:lnTo>
                    <a:pt x="5715000" y="0"/>
                  </a:lnTo>
                  <a:lnTo>
                    <a:pt x="5715000" y="8584819"/>
                  </a:lnTo>
                  <a:lnTo>
                    <a:pt x="0" y="8584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74" t="-3" r="-74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4162401" y="4550623"/>
            <a:ext cx="2985678" cy="10619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668"/>
              </a:lnSpc>
            </a:pPr>
            <a:r>
              <a:rPr lang="en-US" b="true" sz="6191">
                <a:solidFill>
                  <a:srgbClr val="102C4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MERCI !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042659" y="7994394"/>
            <a:ext cx="3119742" cy="1115348"/>
            <a:chOff x="0" y="0"/>
            <a:chExt cx="2451100" cy="8763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451100" cy="876300"/>
            </a:xfrm>
            <a:custGeom>
              <a:avLst/>
              <a:gdLst/>
              <a:ahLst/>
              <a:cxnLst/>
              <a:rect r="r" b="b" t="t" l="l"/>
              <a:pathLst>
                <a:path h="876300" w="2451100">
                  <a:moveTo>
                    <a:pt x="0" y="0"/>
                  </a:moveTo>
                  <a:lnTo>
                    <a:pt x="2451100" y="0"/>
                  </a:lnTo>
                  <a:lnTo>
                    <a:pt x="2451100" y="876300"/>
                  </a:lnTo>
                  <a:lnTo>
                    <a:pt x="0" y="876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25521" y="3639249"/>
            <a:ext cx="5513525" cy="5835285"/>
            <a:chOff x="0" y="0"/>
            <a:chExt cx="3451225" cy="365263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68326" y="155021"/>
              <a:ext cx="3314446" cy="3342593"/>
            </a:xfrm>
            <a:custGeom>
              <a:avLst/>
              <a:gdLst/>
              <a:ahLst/>
              <a:cxnLst/>
              <a:rect r="r" b="b" t="t" l="l"/>
              <a:pathLst>
                <a:path h="3342593" w="3314446">
                  <a:moveTo>
                    <a:pt x="0" y="3224674"/>
                  </a:moveTo>
                  <a:lnTo>
                    <a:pt x="0" y="117920"/>
                  </a:lnTo>
                  <a:cubicBezTo>
                    <a:pt x="0" y="110155"/>
                    <a:pt x="381" y="102389"/>
                    <a:pt x="1016" y="94911"/>
                  </a:cubicBezTo>
                  <a:cubicBezTo>
                    <a:pt x="1651" y="87433"/>
                    <a:pt x="2667" y="79956"/>
                    <a:pt x="3937" y="72765"/>
                  </a:cubicBezTo>
                  <a:cubicBezTo>
                    <a:pt x="5207" y="65575"/>
                    <a:pt x="6858" y="58673"/>
                    <a:pt x="8763" y="52345"/>
                  </a:cubicBezTo>
                  <a:cubicBezTo>
                    <a:pt x="10668" y="46018"/>
                    <a:pt x="12827" y="39978"/>
                    <a:pt x="15240" y="34513"/>
                  </a:cubicBezTo>
                  <a:cubicBezTo>
                    <a:pt x="17653" y="29049"/>
                    <a:pt x="20320" y="24159"/>
                    <a:pt x="23114" y="19845"/>
                  </a:cubicBezTo>
                  <a:cubicBezTo>
                    <a:pt x="25908" y="15531"/>
                    <a:pt x="28956" y="11792"/>
                    <a:pt x="32131" y="8916"/>
                  </a:cubicBezTo>
                  <a:cubicBezTo>
                    <a:pt x="35306" y="6040"/>
                    <a:pt x="38608" y="3739"/>
                    <a:pt x="41910" y="2301"/>
                  </a:cubicBezTo>
                  <a:cubicBezTo>
                    <a:pt x="45212" y="863"/>
                    <a:pt x="48641" y="0"/>
                    <a:pt x="52070" y="0"/>
                  </a:cubicBezTo>
                  <a:lnTo>
                    <a:pt x="3262376" y="0"/>
                  </a:lnTo>
                  <a:cubicBezTo>
                    <a:pt x="3265805" y="0"/>
                    <a:pt x="3269234" y="863"/>
                    <a:pt x="3272536" y="2301"/>
                  </a:cubicBezTo>
                  <a:cubicBezTo>
                    <a:pt x="3275838" y="3739"/>
                    <a:pt x="3279140" y="6040"/>
                    <a:pt x="3282315" y="8916"/>
                  </a:cubicBezTo>
                  <a:cubicBezTo>
                    <a:pt x="3285490" y="11792"/>
                    <a:pt x="3288538" y="15531"/>
                    <a:pt x="3291332" y="19845"/>
                  </a:cubicBezTo>
                  <a:cubicBezTo>
                    <a:pt x="3294126" y="24159"/>
                    <a:pt x="3296793" y="29049"/>
                    <a:pt x="3299206" y="34513"/>
                  </a:cubicBezTo>
                  <a:cubicBezTo>
                    <a:pt x="3301619" y="39978"/>
                    <a:pt x="3303778" y="46018"/>
                    <a:pt x="3305683" y="52345"/>
                  </a:cubicBezTo>
                  <a:cubicBezTo>
                    <a:pt x="3307588" y="58673"/>
                    <a:pt x="3309239" y="65575"/>
                    <a:pt x="3310509" y="72765"/>
                  </a:cubicBezTo>
                  <a:cubicBezTo>
                    <a:pt x="3311779" y="79956"/>
                    <a:pt x="3312795" y="87433"/>
                    <a:pt x="3313430" y="94911"/>
                  </a:cubicBezTo>
                  <a:cubicBezTo>
                    <a:pt x="3314065" y="102389"/>
                    <a:pt x="3314446" y="110155"/>
                    <a:pt x="3314446" y="117920"/>
                  </a:cubicBezTo>
                  <a:lnTo>
                    <a:pt x="3314446" y="3224674"/>
                  </a:lnTo>
                  <a:cubicBezTo>
                    <a:pt x="3314446" y="3232440"/>
                    <a:pt x="3314065" y="3240205"/>
                    <a:pt x="3313430" y="3247683"/>
                  </a:cubicBezTo>
                  <a:cubicBezTo>
                    <a:pt x="3312795" y="3255160"/>
                    <a:pt x="3311779" y="3262638"/>
                    <a:pt x="3310509" y="3269828"/>
                  </a:cubicBezTo>
                  <a:cubicBezTo>
                    <a:pt x="3309239" y="3277019"/>
                    <a:pt x="3307588" y="3283921"/>
                    <a:pt x="3305683" y="3290249"/>
                  </a:cubicBezTo>
                  <a:cubicBezTo>
                    <a:pt x="3303778" y="3296576"/>
                    <a:pt x="3301619" y="3302616"/>
                    <a:pt x="3299206" y="3308081"/>
                  </a:cubicBezTo>
                  <a:cubicBezTo>
                    <a:pt x="3296793" y="3313545"/>
                    <a:pt x="3294126" y="3318434"/>
                    <a:pt x="3291332" y="3322749"/>
                  </a:cubicBezTo>
                  <a:cubicBezTo>
                    <a:pt x="3288538" y="3327063"/>
                    <a:pt x="3285490" y="3330802"/>
                    <a:pt x="3282315" y="3333678"/>
                  </a:cubicBezTo>
                  <a:cubicBezTo>
                    <a:pt x="3279140" y="3336554"/>
                    <a:pt x="3275838" y="3338855"/>
                    <a:pt x="3272536" y="3340293"/>
                  </a:cubicBezTo>
                  <a:cubicBezTo>
                    <a:pt x="3269234" y="3341731"/>
                    <a:pt x="3265805" y="3342594"/>
                    <a:pt x="3262376" y="3342594"/>
                  </a:cubicBezTo>
                  <a:lnTo>
                    <a:pt x="52197" y="3342594"/>
                  </a:lnTo>
                  <a:cubicBezTo>
                    <a:pt x="48768" y="3342594"/>
                    <a:pt x="45339" y="3341731"/>
                    <a:pt x="42037" y="3340293"/>
                  </a:cubicBezTo>
                  <a:cubicBezTo>
                    <a:pt x="38735" y="3338855"/>
                    <a:pt x="35433" y="3336554"/>
                    <a:pt x="32258" y="3333678"/>
                  </a:cubicBezTo>
                  <a:cubicBezTo>
                    <a:pt x="29083" y="3330802"/>
                    <a:pt x="26035" y="3327063"/>
                    <a:pt x="23241" y="3322749"/>
                  </a:cubicBezTo>
                  <a:cubicBezTo>
                    <a:pt x="20447" y="3318434"/>
                    <a:pt x="17780" y="3313545"/>
                    <a:pt x="15367" y="3308081"/>
                  </a:cubicBezTo>
                  <a:cubicBezTo>
                    <a:pt x="12954" y="3302616"/>
                    <a:pt x="10795" y="3296576"/>
                    <a:pt x="8890" y="3290249"/>
                  </a:cubicBezTo>
                  <a:cubicBezTo>
                    <a:pt x="6985" y="3283921"/>
                    <a:pt x="5334" y="3277019"/>
                    <a:pt x="4064" y="3269828"/>
                  </a:cubicBezTo>
                  <a:cubicBezTo>
                    <a:pt x="2794" y="3262638"/>
                    <a:pt x="1778" y="3255160"/>
                    <a:pt x="1143" y="3247683"/>
                  </a:cubicBezTo>
                  <a:cubicBezTo>
                    <a:pt x="508" y="3240205"/>
                    <a:pt x="127" y="3232440"/>
                    <a:pt x="127" y="3224674"/>
                  </a:cubicBezTo>
                  <a:close/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63373" y="143517"/>
              <a:ext cx="3324479" cy="3365602"/>
            </a:xfrm>
            <a:custGeom>
              <a:avLst/>
              <a:gdLst/>
              <a:ahLst/>
              <a:cxnLst/>
              <a:rect r="r" b="b" t="t" l="l"/>
              <a:pathLst>
                <a:path h="3365602" w="3324479">
                  <a:moveTo>
                    <a:pt x="127" y="3236178"/>
                  </a:moveTo>
                  <a:lnTo>
                    <a:pt x="127" y="129424"/>
                  </a:lnTo>
                  <a:lnTo>
                    <a:pt x="4953" y="129424"/>
                  </a:lnTo>
                  <a:lnTo>
                    <a:pt x="127" y="129424"/>
                  </a:lnTo>
                  <a:cubicBezTo>
                    <a:pt x="127" y="121083"/>
                    <a:pt x="508" y="112455"/>
                    <a:pt x="1270" y="104114"/>
                  </a:cubicBezTo>
                  <a:lnTo>
                    <a:pt x="5969" y="106128"/>
                  </a:lnTo>
                  <a:lnTo>
                    <a:pt x="1270" y="104114"/>
                  </a:lnTo>
                  <a:cubicBezTo>
                    <a:pt x="2032" y="95774"/>
                    <a:pt x="3048" y="87721"/>
                    <a:pt x="4572" y="79955"/>
                  </a:cubicBezTo>
                  <a:lnTo>
                    <a:pt x="9017" y="83982"/>
                  </a:lnTo>
                  <a:lnTo>
                    <a:pt x="4572" y="79955"/>
                  </a:lnTo>
                  <a:cubicBezTo>
                    <a:pt x="5969" y="72190"/>
                    <a:pt x="7747" y="64712"/>
                    <a:pt x="9779" y="57522"/>
                  </a:cubicBezTo>
                  <a:cubicBezTo>
                    <a:pt x="11811" y="50332"/>
                    <a:pt x="14224" y="44004"/>
                    <a:pt x="16891" y="37964"/>
                  </a:cubicBezTo>
                  <a:lnTo>
                    <a:pt x="20320" y="45730"/>
                  </a:lnTo>
                  <a:lnTo>
                    <a:pt x="16891" y="37964"/>
                  </a:lnTo>
                  <a:cubicBezTo>
                    <a:pt x="19558" y="31925"/>
                    <a:pt x="22479" y="26748"/>
                    <a:pt x="25527" y="21858"/>
                  </a:cubicBezTo>
                  <a:lnTo>
                    <a:pt x="28194" y="30774"/>
                  </a:lnTo>
                  <a:lnTo>
                    <a:pt x="25527" y="21858"/>
                  </a:lnTo>
                  <a:cubicBezTo>
                    <a:pt x="28575" y="17256"/>
                    <a:pt x="31877" y="13230"/>
                    <a:pt x="35433" y="10066"/>
                  </a:cubicBezTo>
                  <a:lnTo>
                    <a:pt x="37211" y="20133"/>
                  </a:lnTo>
                  <a:lnTo>
                    <a:pt x="35433" y="10066"/>
                  </a:lnTo>
                  <a:cubicBezTo>
                    <a:pt x="38862" y="6903"/>
                    <a:pt x="42418" y="4314"/>
                    <a:pt x="46101" y="2588"/>
                  </a:cubicBezTo>
                  <a:cubicBezTo>
                    <a:pt x="49784" y="863"/>
                    <a:pt x="53467" y="0"/>
                    <a:pt x="57277" y="0"/>
                  </a:cubicBezTo>
                  <a:lnTo>
                    <a:pt x="57277" y="10929"/>
                  </a:lnTo>
                  <a:lnTo>
                    <a:pt x="57277" y="288"/>
                  </a:lnTo>
                  <a:lnTo>
                    <a:pt x="3267329" y="288"/>
                  </a:lnTo>
                  <a:lnTo>
                    <a:pt x="3267329" y="11217"/>
                  </a:lnTo>
                  <a:lnTo>
                    <a:pt x="3267329" y="288"/>
                  </a:lnTo>
                  <a:cubicBezTo>
                    <a:pt x="3271012" y="288"/>
                    <a:pt x="3274822" y="1150"/>
                    <a:pt x="3278505" y="2876"/>
                  </a:cubicBezTo>
                  <a:lnTo>
                    <a:pt x="3277616" y="13518"/>
                  </a:lnTo>
                  <a:lnTo>
                    <a:pt x="3278505" y="2876"/>
                  </a:lnTo>
                  <a:cubicBezTo>
                    <a:pt x="3282188" y="4602"/>
                    <a:pt x="3285744" y="6903"/>
                    <a:pt x="3289173" y="10354"/>
                  </a:cubicBezTo>
                  <a:lnTo>
                    <a:pt x="3287395" y="20420"/>
                  </a:lnTo>
                  <a:lnTo>
                    <a:pt x="3289173" y="10354"/>
                  </a:lnTo>
                  <a:cubicBezTo>
                    <a:pt x="3292602" y="13518"/>
                    <a:pt x="3295904" y="17544"/>
                    <a:pt x="3299079" y="22146"/>
                  </a:cubicBezTo>
                  <a:lnTo>
                    <a:pt x="3296412" y="31062"/>
                  </a:lnTo>
                  <a:lnTo>
                    <a:pt x="3299079" y="22146"/>
                  </a:lnTo>
                  <a:cubicBezTo>
                    <a:pt x="3302254" y="26748"/>
                    <a:pt x="3305048" y="32212"/>
                    <a:pt x="3307715" y="38252"/>
                  </a:cubicBezTo>
                  <a:lnTo>
                    <a:pt x="3304286" y="46017"/>
                  </a:lnTo>
                  <a:lnTo>
                    <a:pt x="3307715" y="38252"/>
                  </a:lnTo>
                  <a:cubicBezTo>
                    <a:pt x="3310382" y="44292"/>
                    <a:pt x="3312668" y="50907"/>
                    <a:pt x="3314827" y="57809"/>
                  </a:cubicBezTo>
                  <a:cubicBezTo>
                    <a:pt x="3316859" y="65000"/>
                    <a:pt x="3318637" y="72190"/>
                    <a:pt x="3320034" y="80243"/>
                  </a:cubicBezTo>
                  <a:lnTo>
                    <a:pt x="3315589" y="84269"/>
                  </a:lnTo>
                  <a:lnTo>
                    <a:pt x="3320034" y="80243"/>
                  </a:lnTo>
                  <a:cubicBezTo>
                    <a:pt x="3321431" y="88008"/>
                    <a:pt x="3322574" y="96061"/>
                    <a:pt x="3323336" y="104402"/>
                  </a:cubicBezTo>
                  <a:cubicBezTo>
                    <a:pt x="3324098" y="112743"/>
                    <a:pt x="3324479" y="121083"/>
                    <a:pt x="3324479" y="129712"/>
                  </a:cubicBezTo>
                  <a:lnTo>
                    <a:pt x="3324479" y="3236178"/>
                  </a:lnTo>
                  <a:cubicBezTo>
                    <a:pt x="3324479" y="3244519"/>
                    <a:pt x="3324098" y="3253147"/>
                    <a:pt x="3323336" y="3261488"/>
                  </a:cubicBezTo>
                  <a:lnTo>
                    <a:pt x="3318637" y="3259474"/>
                  </a:lnTo>
                  <a:lnTo>
                    <a:pt x="3323336" y="3261488"/>
                  </a:lnTo>
                  <a:cubicBezTo>
                    <a:pt x="3322574" y="3269828"/>
                    <a:pt x="3321558" y="3277882"/>
                    <a:pt x="3320034" y="3285647"/>
                  </a:cubicBezTo>
                  <a:lnTo>
                    <a:pt x="3315589" y="3281620"/>
                  </a:lnTo>
                  <a:lnTo>
                    <a:pt x="3320034" y="3285647"/>
                  </a:lnTo>
                  <a:cubicBezTo>
                    <a:pt x="3318637" y="3293412"/>
                    <a:pt x="3316859" y="3300890"/>
                    <a:pt x="3314827" y="3308080"/>
                  </a:cubicBezTo>
                  <a:lnTo>
                    <a:pt x="3310890" y="3302041"/>
                  </a:lnTo>
                  <a:lnTo>
                    <a:pt x="3314827" y="3308080"/>
                  </a:lnTo>
                  <a:cubicBezTo>
                    <a:pt x="3312795" y="3314983"/>
                    <a:pt x="3310382" y="3321598"/>
                    <a:pt x="3307715" y="3327638"/>
                  </a:cubicBezTo>
                  <a:lnTo>
                    <a:pt x="3304286" y="3319872"/>
                  </a:lnTo>
                  <a:lnTo>
                    <a:pt x="3307715" y="3327638"/>
                  </a:lnTo>
                  <a:cubicBezTo>
                    <a:pt x="3305048" y="3333677"/>
                    <a:pt x="3302127" y="3338855"/>
                    <a:pt x="3299079" y="3343744"/>
                  </a:cubicBezTo>
                  <a:lnTo>
                    <a:pt x="3296412" y="3334828"/>
                  </a:lnTo>
                  <a:lnTo>
                    <a:pt x="3299079" y="3343744"/>
                  </a:lnTo>
                  <a:cubicBezTo>
                    <a:pt x="3295904" y="3348345"/>
                    <a:pt x="3292729" y="3352372"/>
                    <a:pt x="3289173" y="3355536"/>
                  </a:cubicBezTo>
                  <a:cubicBezTo>
                    <a:pt x="3285744" y="3358699"/>
                    <a:pt x="3282188" y="3361288"/>
                    <a:pt x="3278505" y="3363014"/>
                  </a:cubicBezTo>
                  <a:lnTo>
                    <a:pt x="3277616" y="3352372"/>
                  </a:lnTo>
                  <a:lnTo>
                    <a:pt x="3278505" y="3363014"/>
                  </a:lnTo>
                  <a:cubicBezTo>
                    <a:pt x="3274822" y="3364739"/>
                    <a:pt x="3271139" y="3365602"/>
                    <a:pt x="3267329" y="3365602"/>
                  </a:cubicBezTo>
                  <a:lnTo>
                    <a:pt x="3267329" y="3354673"/>
                  </a:lnTo>
                  <a:lnTo>
                    <a:pt x="3267329" y="3365602"/>
                  </a:lnTo>
                  <a:lnTo>
                    <a:pt x="57150" y="3365602"/>
                  </a:lnTo>
                  <a:lnTo>
                    <a:pt x="57150" y="3354673"/>
                  </a:lnTo>
                  <a:lnTo>
                    <a:pt x="57150" y="3365602"/>
                  </a:lnTo>
                  <a:cubicBezTo>
                    <a:pt x="53467" y="3365602"/>
                    <a:pt x="49657" y="3364739"/>
                    <a:pt x="45974" y="3363014"/>
                  </a:cubicBezTo>
                  <a:lnTo>
                    <a:pt x="46863" y="3352372"/>
                  </a:lnTo>
                  <a:lnTo>
                    <a:pt x="45974" y="3363014"/>
                  </a:lnTo>
                  <a:cubicBezTo>
                    <a:pt x="42291" y="3361288"/>
                    <a:pt x="38735" y="3358987"/>
                    <a:pt x="35306" y="3355536"/>
                  </a:cubicBezTo>
                  <a:cubicBezTo>
                    <a:pt x="31877" y="3352372"/>
                    <a:pt x="28575" y="3348345"/>
                    <a:pt x="25400" y="3343744"/>
                  </a:cubicBezTo>
                  <a:lnTo>
                    <a:pt x="28067" y="3334828"/>
                  </a:lnTo>
                  <a:lnTo>
                    <a:pt x="25400" y="3343744"/>
                  </a:lnTo>
                  <a:cubicBezTo>
                    <a:pt x="22225" y="3339142"/>
                    <a:pt x="19431" y="3333677"/>
                    <a:pt x="16764" y="3327638"/>
                  </a:cubicBezTo>
                  <a:cubicBezTo>
                    <a:pt x="14097" y="3321598"/>
                    <a:pt x="11811" y="3314983"/>
                    <a:pt x="9652" y="3308080"/>
                  </a:cubicBezTo>
                  <a:cubicBezTo>
                    <a:pt x="7620" y="3300890"/>
                    <a:pt x="5842" y="3293700"/>
                    <a:pt x="4445" y="3285647"/>
                  </a:cubicBezTo>
                  <a:lnTo>
                    <a:pt x="8890" y="3281620"/>
                  </a:lnTo>
                  <a:lnTo>
                    <a:pt x="4445" y="3285647"/>
                  </a:lnTo>
                  <a:cubicBezTo>
                    <a:pt x="3048" y="3277882"/>
                    <a:pt x="1905" y="3269828"/>
                    <a:pt x="1143" y="3261488"/>
                  </a:cubicBezTo>
                  <a:cubicBezTo>
                    <a:pt x="381" y="3253147"/>
                    <a:pt x="0" y="3244806"/>
                    <a:pt x="0" y="3236178"/>
                  </a:cubicBezTo>
                  <a:lnTo>
                    <a:pt x="4826" y="3236178"/>
                  </a:lnTo>
                  <a:lnTo>
                    <a:pt x="127" y="3236178"/>
                  </a:lnTo>
                  <a:moveTo>
                    <a:pt x="9652" y="3236178"/>
                  </a:moveTo>
                  <a:cubicBezTo>
                    <a:pt x="9652" y="3243368"/>
                    <a:pt x="9906" y="3250271"/>
                    <a:pt x="10541" y="3257173"/>
                  </a:cubicBezTo>
                  <a:lnTo>
                    <a:pt x="5842" y="3259187"/>
                  </a:lnTo>
                  <a:lnTo>
                    <a:pt x="10541" y="3257173"/>
                  </a:lnTo>
                  <a:cubicBezTo>
                    <a:pt x="11176" y="3264076"/>
                    <a:pt x="12065" y="3270691"/>
                    <a:pt x="13208" y="3277306"/>
                  </a:cubicBezTo>
                  <a:cubicBezTo>
                    <a:pt x="14351" y="3283921"/>
                    <a:pt x="15875" y="3289961"/>
                    <a:pt x="17653" y="3296001"/>
                  </a:cubicBezTo>
                  <a:lnTo>
                    <a:pt x="13716" y="3302041"/>
                  </a:lnTo>
                  <a:lnTo>
                    <a:pt x="17653" y="3296001"/>
                  </a:lnTo>
                  <a:cubicBezTo>
                    <a:pt x="19431" y="3301753"/>
                    <a:pt x="21336" y="3307217"/>
                    <a:pt x="23495" y="3312395"/>
                  </a:cubicBezTo>
                  <a:lnTo>
                    <a:pt x="20066" y="3320160"/>
                  </a:lnTo>
                  <a:lnTo>
                    <a:pt x="23495" y="3312395"/>
                  </a:lnTo>
                  <a:cubicBezTo>
                    <a:pt x="25654" y="3317284"/>
                    <a:pt x="28067" y="3321885"/>
                    <a:pt x="30734" y="3325624"/>
                  </a:cubicBezTo>
                  <a:cubicBezTo>
                    <a:pt x="33274" y="3329651"/>
                    <a:pt x="36068" y="3332815"/>
                    <a:pt x="38989" y="3335691"/>
                  </a:cubicBezTo>
                  <a:lnTo>
                    <a:pt x="37211" y="3345757"/>
                  </a:lnTo>
                  <a:lnTo>
                    <a:pt x="38989" y="3335691"/>
                  </a:lnTo>
                  <a:cubicBezTo>
                    <a:pt x="41910" y="3338279"/>
                    <a:pt x="44831" y="3340292"/>
                    <a:pt x="47879" y="3341730"/>
                  </a:cubicBezTo>
                  <a:cubicBezTo>
                    <a:pt x="50927" y="3343169"/>
                    <a:pt x="53975" y="3343744"/>
                    <a:pt x="57150" y="3343744"/>
                  </a:cubicBezTo>
                  <a:lnTo>
                    <a:pt x="3267329" y="3343744"/>
                  </a:lnTo>
                  <a:cubicBezTo>
                    <a:pt x="3270504" y="3343744"/>
                    <a:pt x="3273552" y="3343169"/>
                    <a:pt x="3276600" y="3341730"/>
                  </a:cubicBezTo>
                  <a:cubicBezTo>
                    <a:pt x="3279648" y="3340292"/>
                    <a:pt x="3282569" y="3338279"/>
                    <a:pt x="3285490" y="3335691"/>
                  </a:cubicBezTo>
                  <a:lnTo>
                    <a:pt x="3287268" y="3345757"/>
                  </a:lnTo>
                  <a:lnTo>
                    <a:pt x="3285490" y="3335691"/>
                  </a:lnTo>
                  <a:cubicBezTo>
                    <a:pt x="3288411" y="3333102"/>
                    <a:pt x="3291078" y="3329651"/>
                    <a:pt x="3293745" y="3325624"/>
                  </a:cubicBezTo>
                  <a:cubicBezTo>
                    <a:pt x="3296285" y="3321598"/>
                    <a:pt x="3298698" y="3317284"/>
                    <a:pt x="3300984" y="3312395"/>
                  </a:cubicBezTo>
                  <a:cubicBezTo>
                    <a:pt x="3303270" y="3307505"/>
                    <a:pt x="3305175" y="3302041"/>
                    <a:pt x="3306826" y="3296001"/>
                  </a:cubicBezTo>
                  <a:cubicBezTo>
                    <a:pt x="3308604" y="3290248"/>
                    <a:pt x="3310001" y="3283921"/>
                    <a:pt x="3311271" y="3277306"/>
                  </a:cubicBezTo>
                  <a:cubicBezTo>
                    <a:pt x="3312414" y="3270691"/>
                    <a:pt x="3313303" y="3264076"/>
                    <a:pt x="3313938" y="3257173"/>
                  </a:cubicBezTo>
                  <a:cubicBezTo>
                    <a:pt x="3314573" y="3250271"/>
                    <a:pt x="3314827" y="3243368"/>
                    <a:pt x="3314827" y="3236178"/>
                  </a:cubicBezTo>
                  <a:lnTo>
                    <a:pt x="3319526" y="3236178"/>
                  </a:lnTo>
                  <a:lnTo>
                    <a:pt x="3314827" y="3236178"/>
                  </a:lnTo>
                  <a:lnTo>
                    <a:pt x="3314827" y="129424"/>
                  </a:lnTo>
                  <a:lnTo>
                    <a:pt x="3319653" y="129424"/>
                  </a:lnTo>
                  <a:lnTo>
                    <a:pt x="3314954" y="129424"/>
                  </a:lnTo>
                  <a:cubicBezTo>
                    <a:pt x="3314954" y="122234"/>
                    <a:pt x="3314700" y="115331"/>
                    <a:pt x="3314065" y="108429"/>
                  </a:cubicBezTo>
                  <a:lnTo>
                    <a:pt x="3318764" y="106415"/>
                  </a:lnTo>
                  <a:lnTo>
                    <a:pt x="3314065" y="108429"/>
                  </a:lnTo>
                  <a:cubicBezTo>
                    <a:pt x="3313430" y="101526"/>
                    <a:pt x="3312541" y="94911"/>
                    <a:pt x="3311398" y="88296"/>
                  </a:cubicBezTo>
                  <a:cubicBezTo>
                    <a:pt x="3310255" y="81681"/>
                    <a:pt x="3308731" y="75641"/>
                    <a:pt x="3306953" y="69601"/>
                  </a:cubicBezTo>
                  <a:lnTo>
                    <a:pt x="3310890" y="63562"/>
                  </a:lnTo>
                  <a:lnTo>
                    <a:pt x="3306953" y="69601"/>
                  </a:lnTo>
                  <a:cubicBezTo>
                    <a:pt x="3305175" y="63849"/>
                    <a:pt x="3303270" y="58385"/>
                    <a:pt x="3301111" y="53208"/>
                  </a:cubicBezTo>
                  <a:cubicBezTo>
                    <a:pt x="3298952" y="48318"/>
                    <a:pt x="3296539" y="43717"/>
                    <a:pt x="3293872" y="39978"/>
                  </a:cubicBezTo>
                  <a:cubicBezTo>
                    <a:pt x="3291205" y="36239"/>
                    <a:pt x="3288538" y="32787"/>
                    <a:pt x="3285617" y="29911"/>
                  </a:cubicBezTo>
                  <a:cubicBezTo>
                    <a:pt x="3282696" y="27035"/>
                    <a:pt x="3279775" y="25310"/>
                    <a:pt x="3276727" y="23872"/>
                  </a:cubicBezTo>
                  <a:cubicBezTo>
                    <a:pt x="3273679" y="22433"/>
                    <a:pt x="3270631" y="21858"/>
                    <a:pt x="3267456" y="21858"/>
                  </a:cubicBezTo>
                  <a:lnTo>
                    <a:pt x="57150" y="21858"/>
                  </a:lnTo>
                  <a:cubicBezTo>
                    <a:pt x="53975" y="21858"/>
                    <a:pt x="50927" y="22433"/>
                    <a:pt x="47879" y="23872"/>
                  </a:cubicBezTo>
                  <a:lnTo>
                    <a:pt x="46990" y="13230"/>
                  </a:lnTo>
                  <a:lnTo>
                    <a:pt x="47879" y="23872"/>
                  </a:lnTo>
                  <a:cubicBezTo>
                    <a:pt x="44831" y="25310"/>
                    <a:pt x="41910" y="27323"/>
                    <a:pt x="38989" y="29911"/>
                  </a:cubicBezTo>
                  <a:cubicBezTo>
                    <a:pt x="36068" y="32500"/>
                    <a:pt x="33401" y="35951"/>
                    <a:pt x="30734" y="39978"/>
                  </a:cubicBezTo>
                  <a:cubicBezTo>
                    <a:pt x="28194" y="44004"/>
                    <a:pt x="25781" y="48318"/>
                    <a:pt x="23495" y="53208"/>
                  </a:cubicBezTo>
                  <a:cubicBezTo>
                    <a:pt x="21336" y="58097"/>
                    <a:pt x="19304" y="63562"/>
                    <a:pt x="17653" y="69601"/>
                  </a:cubicBezTo>
                  <a:lnTo>
                    <a:pt x="13716" y="63562"/>
                  </a:lnTo>
                  <a:lnTo>
                    <a:pt x="17653" y="69601"/>
                  </a:lnTo>
                  <a:cubicBezTo>
                    <a:pt x="15875" y="75354"/>
                    <a:pt x="14478" y="81681"/>
                    <a:pt x="13208" y="88296"/>
                  </a:cubicBezTo>
                  <a:cubicBezTo>
                    <a:pt x="12065" y="94911"/>
                    <a:pt x="11176" y="101526"/>
                    <a:pt x="10541" y="108429"/>
                  </a:cubicBezTo>
                  <a:cubicBezTo>
                    <a:pt x="9906" y="115331"/>
                    <a:pt x="9652" y="122234"/>
                    <a:pt x="9652" y="129424"/>
                  </a:cubicBezTo>
                  <a:lnTo>
                    <a:pt x="9652" y="3236178"/>
                  </a:lnTo>
                  <a:close/>
                </a:path>
              </a:pathLst>
            </a:custGeom>
            <a:solidFill>
              <a:srgbClr val="B2D7E5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6394846" y="3639249"/>
            <a:ext cx="5498309" cy="5835285"/>
            <a:chOff x="0" y="0"/>
            <a:chExt cx="3441700" cy="365263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68326" y="155021"/>
              <a:ext cx="3304921" cy="3342593"/>
            </a:xfrm>
            <a:custGeom>
              <a:avLst/>
              <a:gdLst/>
              <a:ahLst/>
              <a:cxnLst/>
              <a:rect r="r" b="b" t="t" l="l"/>
              <a:pathLst>
                <a:path h="3342593" w="3304921">
                  <a:moveTo>
                    <a:pt x="0" y="3224674"/>
                  </a:moveTo>
                  <a:lnTo>
                    <a:pt x="0" y="117920"/>
                  </a:lnTo>
                  <a:cubicBezTo>
                    <a:pt x="0" y="110155"/>
                    <a:pt x="381" y="102389"/>
                    <a:pt x="1016" y="94911"/>
                  </a:cubicBezTo>
                  <a:cubicBezTo>
                    <a:pt x="1651" y="87433"/>
                    <a:pt x="2667" y="79956"/>
                    <a:pt x="3937" y="72765"/>
                  </a:cubicBezTo>
                  <a:cubicBezTo>
                    <a:pt x="5207" y="65575"/>
                    <a:pt x="6858" y="58673"/>
                    <a:pt x="8763" y="52345"/>
                  </a:cubicBezTo>
                  <a:cubicBezTo>
                    <a:pt x="10668" y="46018"/>
                    <a:pt x="12827" y="39978"/>
                    <a:pt x="15240" y="34513"/>
                  </a:cubicBezTo>
                  <a:cubicBezTo>
                    <a:pt x="17653" y="29049"/>
                    <a:pt x="20320" y="24159"/>
                    <a:pt x="23114" y="19845"/>
                  </a:cubicBezTo>
                  <a:cubicBezTo>
                    <a:pt x="25908" y="15531"/>
                    <a:pt x="28956" y="11792"/>
                    <a:pt x="32131" y="8916"/>
                  </a:cubicBezTo>
                  <a:cubicBezTo>
                    <a:pt x="35306" y="6040"/>
                    <a:pt x="38608" y="3739"/>
                    <a:pt x="41910" y="2301"/>
                  </a:cubicBezTo>
                  <a:cubicBezTo>
                    <a:pt x="45212" y="863"/>
                    <a:pt x="48641" y="0"/>
                    <a:pt x="52070" y="0"/>
                  </a:cubicBezTo>
                  <a:lnTo>
                    <a:pt x="3252851" y="0"/>
                  </a:lnTo>
                  <a:cubicBezTo>
                    <a:pt x="3256280" y="0"/>
                    <a:pt x="3259709" y="863"/>
                    <a:pt x="3263011" y="2301"/>
                  </a:cubicBezTo>
                  <a:cubicBezTo>
                    <a:pt x="3266313" y="3739"/>
                    <a:pt x="3269615" y="6040"/>
                    <a:pt x="3272790" y="8916"/>
                  </a:cubicBezTo>
                  <a:cubicBezTo>
                    <a:pt x="3275965" y="11792"/>
                    <a:pt x="3279013" y="15531"/>
                    <a:pt x="3281807" y="19845"/>
                  </a:cubicBezTo>
                  <a:cubicBezTo>
                    <a:pt x="3284601" y="24159"/>
                    <a:pt x="3287268" y="29049"/>
                    <a:pt x="3289681" y="34513"/>
                  </a:cubicBezTo>
                  <a:cubicBezTo>
                    <a:pt x="3292094" y="39978"/>
                    <a:pt x="3294253" y="46018"/>
                    <a:pt x="3296158" y="52345"/>
                  </a:cubicBezTo>
                  <a:cubicBezTo>
                    <a:pt x="3298063" y="58673"/>
                    <a:pt x="3299714" y="65575"/>
                    <a:pt x="3300984" y="72765"/>
                  </a:cubicBezTo>
                  <a:cubicBezTo>
                    <a:pt x="3302254" y="79956"/>
                    <a:pt x="3303270" y="87433"/>
                    <a:pt x="3303905" y="94911"/>
                  </a:cubicBezTo>
                  <a:cubicBezTo>
                    <a:pt x="3304540" y="102389"/>
                    <a:pt x="3304921" y="110155"/>
                    <a:pt x="3304921" y="117920"/>
                  </a:cubicBezTo>
                  <a:lnTo>
                    <a:pt x="3304921" y="3224674"/>
                  </a:lnTo>
                  <a:cubicBezTo>
                    <a:pt x="3304921" y="3232440"/>
                    <a:pt x="3304540" y="3240205"/>
                    <a:pt x="3303905" y="3247683"/>
                  </a:cubicBezTo>
                  <a:cubicBezTo>
                    <a:pt x="3303270" y="3255160"/>
                    <a:pt x="3302254" y="3262638"/>
                    <a:pt x="3300984" y="3269828"/>
                  </a:cubicBezTo>
                  <a:cubicBezTo>
                    <a:pt x="3299714" y="3277019"/>
                    <a:pt x="3298063" y="3283921"/>
                    <a:pt x="3296158" y="3290249"/>
                  </a:cubicBezTo>
                  <a:cubicBezTo>
                    <a:pt x="3294253" y="3296576"/>
                    <a:pt x="3292094" y="3302616"/>
                    <a:pt x="3289681" y="3308081"/>
                  </a:cubicBezTo>
                  <a:cubicBezTo>
                    <a:pt x="3287268" y="3313545"/>
                    <a:pt x="3284601" y="3318434"/>
                    <a:pt x="3281807" y="3322749"/>
                  </a:cubicBezTo>
                  <a:cubicBezTo>
                    <a:pt x="3279013" y="3327063"/>
                    <a:pt x="3275965" y="3330802"/>
                    <a:pt x="3272790" y="3333678"/>
                  </a:cubicBezTo>
                  <a:cubicBezTo>
                    <a:pt x="3269615" y="3336554"/>
                    <a:pt x="3266313" y="3338855"/>
                    <a:pt x="3263011" y="3340293"/>
                  </a:cubicBezTo>
                  <a:cubicBezTo>
                    <a:pt x="3259709" y="3341731"/>
                    <a:pt x="3256280" y="3342594"/>
                    <a:pt x="3252851" y="3342594"/>
                  </a:cubicBezTo>
                  <a:lnTo>
                    <a:pt x="52197" y="3342594"/>
                  </a:lnTo>
                  <a:cubicBezTo>
                    <a:pt x="48768" y="3342594"/>
                    <a:pt x="45339" y="3341731"/>
                    <a:pt x="42037" y="3340293"/>
                  </a:cubicBezTo>
                  <a:cubicBezTo>
                    <a:pt x="38735" y="3338855"/>
                    <a:pt x="35433" y="3336554"/>
                    <a:pt x="32258" y="3333678"/>
                  </a:cubicBezTo>
                  <a:cubicBezTo>
                    <a:pt x="29083" y="3330802"/>
                    <a:pt x="26035" y="3327063"/>
                    <a:pt x="23241" y="3322749"/>
                  </a:cubicBezTo>
                  <a:cubicBezTo>
                    <a:pt x="20447" y="3318434"/>
                    <a:pt x="17780" y="3313545"/>
                    <a:pt x="15367" y="3308081"/>
                  </a:cubicBezTo>
                  <a:cubicBezTo>
                    <a:pt x="12954" y="3302616"/>
                    <a:pt x="10795" y="3296576"/>
                    <a:pt x="8890" y="3290249"/>
                  </a:cubicBezTo>
                  <a:cubicBezTo>
                    <a:pt x="6985" y="3283921"/>
                    <a:pt x="5334" y="3277019"/>
                    <a:pt x="4064" y="3269828"/>
                  </a:cubicBezTo>
                  <a:cubicBezTo>
                    <a:pt x="2794" y="3262638"/>
                    <a:pt x="1778" y="3255160"/>
                    <a:pt x="1143" y="3247683"/>
                  </a:cubicBezTo>
                  <a:cubicBezTo>
                    <a:pt x="508" y="3240205"/>
                    <a:pt x="127" y="3232440"/>
                    <a:pt x="127" y="3224674"/>
                  </a:cubicBezTo>
                  <a:close/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63373" y="143517"/>
              <a:ext cx="3314954" cy="3365602"/>
            </a:xfrm>
            <a:custGeom>
              <a:avLst/>
              <a:gdLst/>
              <a:ahLst/>
              <a:cxnLst/>
              <a:rect r="r" b="b" t="t" l="l"/>
              <a:pathLst>
                <a:path h="3365602" w="3314954">
                  <a:moveTo>
                    <a:pt x="127" y="3236178"/>
                  </a:moveTo>
                  <a:lnTo>
                    <a:pt x="127" y="129424"/>
                  </a:lnTo>
                  <a:lnTo>
                    <a:pt x="4953" y="129424"/>
                  </a:lnTo>
                  <a:lnTo>
                    <a:pt x="127" y="129424"/>
                  </a:lnTo>
                  <a:cubicBezTo>
                    <a:pt x="127" y="121083"/>
                    <a:pt x="508" y="112455"/>
                    <a:pt x="1270" y="104114"/>
                  </a:cubicBezTo>
                  <a:lnTo>
                    <a:pt x="5969" y="106128"/>
                  </a:lnTo>
                  <a:lnTo>
                    <a:pt x="1270" y="104114"/>
                  </a:lnTo>
                  <a:cubicBezTo>
                    <a:pt x="2032" y="95774"/>
                    <a:pt x="3048" y="87721"/>
                    <a:pt x="4572" y="79955"/>
                  </a:cubicBezTo>
                  <a:lnTo>
                    <a:pt x="9017" y="83982"/>
                  </a:lnTo>
                  <a:lnTo>
                    <a:pt x="4572" y="79955"/>
                  </a:lnTo>
                  <a:cubicBezTo>
                    <a:pt x="5969" y="72190"/>
                    <a:pt x="7747" y="64712"/>
                    <a:pt x="9779" y="57522"/>
                  </a:cubicBezTo>
                  <a:lnTo>
                    <a:pt x="13716" y="63562"/>
                  </a:lnTo>
                  <a:lnTo>
                    <a:pt x="9779" y="57522"/>
                  </a:lnTo>
                  <a:cubicBezTo>
                    <a:pt x="11811" y="50332"/>
                    <a:pt x="14224" y="44004"/>
                    <a:pt x="16891" y="37964"/>
                  </a:cubicBezTo>
                  <a:lnTo>
                    <a:pt x="20320" y="45730"/>
                  </a:lnTo>
                  <a:lnTo>
                    <a:pt x="16891" y="37964"/>
                  </a:lnTo>
                  <a:cubicBezTo>
                    <a:pt x="19558" y="31925"/>
                    <a:pt x="22479" y="26748"/>
                    <a:pt x="25527" y="21858"/>
                  </a:cubicBezTo>
                  <a:cubicBezTo>
                    <a:pt x="28575" y="17256"/>
                    <a:pt x="31877" y="13230"/>
                    <a:pt x="35433" y="10066"/>
                  </a:cubicBezTo>
                  <a:cubicBezTo>
                    <a:pt x="38862" y="6903"/>
                    <a:pt x="42418" y="4314"/>
                    <a:pt x="46101" y="2588"/>
                  </a:cubicBezTo>
                  <a:cubicBezTo>
                    <a:pt x="49784" y="863"/>
                    <a:pt x="53467" y="0"/>
                    <a:pt x="57277" y="0"/>
                  </a:cubicBezTo>
                  <a:lnTo>
                    <a:pt x="57277" y="10929"/>
                  </a:lnTo>
                  <a:lnTo>
                    <a:pt x="57277" y="288"/>
                  </a:lnTo>
                  <a:lnTo>
                    <a:pt x="3257804" y="288"/>
                  </a:lnTo>
                  <a:lnTo>
                    <a:pt x="3257804" y="11217"/>
                  </a:lnTo>
                  <a:lnTo>
                    <a:pt x="3257804" y="288"/>
                  </a:lnTo>
                  <a:cubicBezTo>
                    <a:pt x="3261487" y="288"/>
                    <a:pt x="3265297" y="1150"/>
                    <a:pt x="3268980" y="2876"/>
                  </a:cubicBezTo>
                  <a:lnTo>
                    <a:pt x="3268091" y="13518"/>
                  </a:lnTo>
                  <a:lnTo>
                    <a:pt x="3268980" y="2876"/>
                  </a:lnTo>
                  <a:cubicBezTo>
                    <a:pt x="3272663" y="4602"/>
                    <a:pt x="3276219" y="6903"/>
                    <a:pt x="3279648" y="10354"/>
                  </a:cubicBezTo>
                  <a:lnTo>
                    <a:pt x="3277870" y="20420"/>
                  </a:lnTo>
                  <a:lnTo>
                    <a:pt x="3279648" y="10354"/>
                  </a:lnTo>
                  <a:cubicBezTo>
                    <a:pt x="3283077" y="13518"/>
                    <a:pt x="3286379" y="17544"/>
                    <a:pt x="3289554" y="22146"/>
                  </a:cubicBezTo>
                  <a:cubicBezTo>
                    <a:pt x="3292602" y="26748"/>
                    <a:pt x="3295523" y="32212"/>
                    <a:pt x="3298190" y="38252"/>
                  </a:cubicBezTo>
                  <a:lnTo>
                    <a:pt x="3294761" y="46017"/>
                  </a:lnTo>
                  <a:lnTo>
                    <a:pt x="3298190" y="38252"/>
                  </a:lnTo>
                  <a:cubicBezTo>
                    <a:pt x="3300857" y="44292"/>
                    <a:pt x="3303143" y="50907"/>
                    <a:pt x="3305302" y="57809"/>
                  </a:cubicBezTo>
                  <a:cubicBezTo>
                    <a:pt x="3307334" y="65000"/>
                    <a:pt x="3309112" y="72190"/>
                    <a:pt x="3310509" y="80243"/>
                  </a:cubicBezTo>
                  <a:lnTo>
                    <a:pt x="3306064" y="84269"/>
                  </a:lnTo>
                  <a:lnTo>
                    <a:pt x="3310509" y="80243"/>
                  </a:lnTo>
                  <a:cubicBezTo>
                    <a:pt x="3311906" y="88008"/>
                    <a:pt x="3313049" y="96061"/>
                    <a:pt x="3313811" y="104402"/>
                  </a:cubicBezTo>
                  <a:lnTo>
                    <a:pt x="3309112" y="106415"/>
                  </a:lnTo>
                  <a:lnTo>
                    <a:pt x="3313811" y="104402"/>
                  </a:lnTo>
                  <a:cubicBezTo>
                    <a:pt x="3314573" y="112743"/>
                    <a:pt x="3314954" y="121083"/>
                    <a:pt x="3314954" y="129712"/>
                  </a:cubicBezTo>
                  <a:lnTo>
                    <a:pt x="3310128" y="129712"/>
                  </a:lnTo>
                  <a:lnTo>
                    <a:pt x="3314954" y="129712"/>
                  </a:lnTo>
                  <a:lnTo>
                    <a:pt x="3314954" y="3236178"/>
                  </a:lnTo>
                  <a:lnTo>
                    <a:pt x="3310128" y="3236178"/>
                  </a:lnTo>
                  <a:lnTo>
                    <a:pt x="3314954" y="3236178"/>
                  </a:lnTo>
                  <a:cubicBezTo>
                    <a:pt x="3314954" y="3244519"/>
                    <a:pt x="3314573" y="3253147"/>
                    <a:pt x="3313811" y="3261488"/>
                  </a:cubicBezTo>
                  <a:lnTo>
                    <a:pt x="3309112" y="3259474"/>
                  </a:lnTo>
                  <a:lnTo>
                    <a:pt x="3313811" y="3261488"/>
                  </a:lnTo>
                  <a:cubicBezTo>
                    <a:pt x="3313049" y="3269828"/>
                    <a:pt x="3312033" y="3277882"/>
                    <a:pt x="3310509" y="3285647"/>
                  </a:cubicBezTo>
                  <a:lnTo>
                    <a:pt x="3306064" y="3281620"/>
                  </a:lnTo>
                  <a:lnTo>
                    <a:pt x="3310509" y="3285647"/>
                  </a:lnTo>
                  <a:cubicBezTo>
                    <a:pt x="3309112" y="3293412"/>
                    <a:pt x="3307334" y="3300890"/>
                    <a:pt x="3305302" y="3308080"/>
                  </a:cubicBezTo>
                  <a:cubicBezTo>
                    <a:pt x="3303270" y="3314983"/>
                    <a:pt x="3300857" y="3321598"/>
                    <a:pt x="3298190" y="3327638"/>
                  </a:cubicBezTo>
                  <a:lnTo>
                    <a:pt x="3294761" y="3319872"/>
                  </a:lnTo>
                  <a:lnTo>
                    <a:pt x="3298190" y="3327638"/>
                  </a:lnTo>
                  <a:cubicBezTo>
                    <a:pt x="3295523" y="3333677"/>
                    <a:pt x="3292602" y="3338855"/>
                    <a:pt x="3289554" y="3343744"/>
                  </a:cubicBezTo>
                  <a:lnTo>
                    <a:pt x="3286887" y="3334828"/>
                  </a:lnTo>
                  <a:lnTo>
                    <a:pt x="3289554" y="3343744"/>
                  </a:lnTo>
                  <a:cubicBezTo>
                    <a:pt x="3286506" y="3348345"/>
                    <a:pt x="3283204" y="3352372"/>
                    <a:pt x="3279648" y="3355536"/>
                  </a:cubicBezTo>
                  <a:cubicBezTo>
                    <a:pt x="3276219" y="3358699"/>
                    <a:pt x="3272663" y="3361288"/>
                    <a:pt x="3268980" y="3363014"/>
                  </a:cubicBezTo>
                  <a:lnTo>
                    <a:pt x="3268091" y="3352372"/>
                  </a:lnTo>
                  <a:lnTo>
                    <a:pt x="3268980" y="3363014"/>
                  </a:lnTo>
                  <a:cubicBezTo>
                    <a:pt x="3265297" y="3364739"/>
                    <a:pt x="3261614" y="3365602"/>
                    <a:pt x="3257804" y="3365602"/>
                  </a:cubicBezTo>
                  <a:lnTo>
                    <a:pt x="3257804" y="3354673"/>
                  </a:lnTo>
                  <a:lnTo>
                    <a:pt x="3257804" y="3365602"/>
                  </a:lnTo>
                  <a:lnTo>
                    <a:pt x="57150" y="3365602"/>
                  </a:lnTo>
                  <a:lnTo>
                    <a:pt x="57150" y="3354673"/>
                  </a:lnTo>
                  <a:lnTo>
                    <a:pt x="57150" y="3365602"/>
                  </a:lnTo>
                  <a:cubicBezTo>
                    <a:pt x="53467" y="3365602"/>
                    <a:pt x="49657" y="3364739"/>
                    <a:pt x="45974" y="3363014"/>
                  </a:cubicBezTo>
                  <a:lnTo>
                    <a:pt x="46863" y="3352372"/>
                  </a:lnTo>
                  <a:lnTo>
                    <a:pt x="45974" y="3363014"/>
                  </a:lnTo>
                  <a:cubicBezTo>
                    <a:pt x="42291" y="3361288"/>
                    <a:pt x="38735" y="3358987"/>
                    <a:pt x="35306" y="3355536"/>
                  </a:cubicBezTo>
                  <a:cubicBezTo>
                    <a:pt x="31877" y="3352372"/>
                    <a:pt x="28575" y="3348345"/>
                    <a:pt x="25400" y="3343744"/>
                  </a:cubicBezTo>
                  <a:lnTo>
                    <a:pt x="28067" y="3334828"/>
                  </a:lnTo>
                  <a:lnTo>
                    <a:pt x="25400" y="3343744"/>
                  </a:lnTo>
                  <a:cubicBezTo>
                    <a:pt x="22225" y="3339142"/>
                    <a:pt x="19431" y="3333677"/>
                    <a:pt x="16764" y="3327638"/>
                  </a:cubicBezTo>
                  <a:lnTo>
                    <a:pt x="20193" y="3319872"/>
                  </a:lnTo>
                  <a:lnTo>
                    <a:pt x="16764" y="3327638"/>
                  </a:lnTo>
                  <a:cubicBezTo>
                    <a:pt x="14097" y="3321598"/>
                    <a:pt x="11811" y="3314983"/>
                    <a:pt x="9652" y="3308080"/>
                  </a:cubicBezTo>
                  <a:cubicBezTo>
                    <a:pt x="7620" y="3300890"/>
                    <a:pt x="5842" y="3293700"/>
                    <a:pt x="4445" y="3285647"/>
                  </a:cubicBezTo>
                  <a:lnTo>
                    <a:pt x="8890" y="3281620"/>
                  </a:lnTo>
                  <a:lnTo>
                    <a:pt x="4445" y="3285647"/>
                  </a:lnTo>
                  <a:cubicBezTo>
                    <a:pt x="3048" y="3277882"/>
                    <a:pt x="1905" y="3269828"/>
                    <a:pt x="1143" y="3261488"/>
                  </a:cubicBezTo>
                  <a:cubicBezTo>
                    <a:pt x="381" y="3253147"/>
                    <a:pt x="0" y="3244806"/>
                    <a:pt x="0" y="3236178"/>
                  </a:cubicBezTo>
                  <a:lnTo>
                    <a:pt x="4826" y="3236178"/>
                  </a:lnTo>
                  <a:lnTo>
                    <a:pt x="127" y="3236178"/>
                  </a:lnTo>
                  <a:moveTo>
                    <a:pt x="9652" y="3236178"/>
                  </a:moveTo>
                  <a:cubicBezTo>
                    <a:pt x="9652" y="3243368"/>
                    <a:pt x="9906" y="3250271"/>
                    <a:pt x="10541" y="3257173"/>
                  </a:cubicBezTo>
                  <a:lnTo>
                    <a:pt x="5842" y="3259187"/>
                  </a:lnTo>
                  <a:lnTo>
                    <a:pt x="10541" y="3257173"/>
                  </a:lnTo>
                  <a:cubicBezTo>
                    <a:pt x="11176" y="3264076"/>
                    <a:pt x="12065" y="3270691"/>
                    <a:pt x="13208" y="3277306"/>
                  </a:cubicBezTo>
                  <a:cubicBezTo>
                    <a:pt x="14351" y="3283921"/>
                    <a:pt x="15875" y="3289961"/>
                    <a:pt x="17653" y="3296001"/>
                  </a:cubicBezTo>
                  <a:lnTo>
                    <a:pt x="13716" y="3302041"/>
                  </a:lnTo>
                  <a:lnTo>
                    <a:pt x="17653" y="3296001"/>
                  </a:lnTo>
                  <a:cubicBezTo>
                    <a:pt x="19431" y="3301753"/>
                    <a:pt x="21336" y="3307217"/>
                    <a:pt x="23495" y="3312395"/>
                  </a:cubicBezTo>
                  <a:cubicBezTo>
                    <a:pt x="25654" y="3317571"/>
                    <a:pt x="28067" y="3321885"/>
                    <a:pt x="30734" y="3325624"/>
                  </a:cubicBezTo>
                  <a:cubicBezTo>
                    <a:pt x="33274" y="3329651"/>
                    <a:pt x="36068" y="3332815"/>
                    <a:pt x="38989" y="3335691"/>
                  </a:cubicBezTo>
                  <a:lnTo>
                    <a:pt x="37211" y="3345757"/>
                  </a:lnTo>
                  <a:lnTo>
                    <a:pt x="38989" y="3335691"/>
                  </a:lnTo>
                  <a:cubicBezTo>
                    <a:pt x="41910" y="3338279"/>
                    <a:pt x="44831" y="3340292"/>
                    <a:pt x="47879" y="3341730"/>
                  </a:cubicBezTo>
                  <a:cubicBezTo>
                    <a:pt x="50927" y="3343169"/>
                    <a:pt x="53975" y="3343744"/>
                    <a:pt x="57150" y="3343744"/>
                  </a:cubicBezTo>
                  <a:lnTo>
                    <a:pt x="3257804" y="3343744"/>
                  </a:lnTo>
                  <a:cubicBezTo>
                    <a:pt x="3260979" y="3343744"/>
                    <a:pt x="3264027" y="3343169"/>
                    <a:pt x="3267075" y="3341730"/>
                  </a:cubicBezTo>
                  <a:cubicBezTo>
                    <a:pt x="3270123" y="3340292"/>
                    <a:pt x="3273044" y="3338279"/>
                    <a:pt x="3275965" y="3335691"/>
                  </a:cubicBezTo>
                  <a:lnTo>
                    <a:pt x="3277743" y="3345757"/>
                  </a:lnTo>
                  <a:lnTo>
                    <a:pt x="3275965" y="3335691"/>
                  </a:lnTo>
                  <a:cubicBezTo>
                    <a:pt x="3278886" y="3333102"/>
                    <a:pt x="3281553" y="3329651"/>
                    <a:pt x="3284220" y="3325624"/>
                  </a:cubicBezTo>
                  <a:cubicBezTo>
                    <a:pt x="3286760" y="3321598"/>
                    <a:pt x="3289173" y="3317284"/>
                    <a:pt x="3291459" y="3312395"/>
                  </a:cubicBezTo>
                  <a:cubicBezTo>
                    <a:pt x="3293745" y="3307505"/>
                    <a:pt x="3295650" y="3302041"/>
                    <a:pt x="3297428" y="3296001"/>
                  </a:cubicBezTo>
                  <a:lnTo>
                    <a:pt x="3301365" y="3302041"/>
                  </a:lnTo>
                  <a:lnTo>
                    <a:pt x="3297428" y="3296001"/>
                  </a:lnTo>
                  <a:cubicBezTo>
                    <a:pt x="3299206" y="3290248"/>
                    <a:pt x="3300603" y="3283921"/>
                    <a:pt x="3301873" y="3277306"/>
                  </a:cubicBezTo>
                  <a:cubicBezTo>
                    <a:pt x="3303016" y="3270691"/>
                    <a:pt x="3303905" y="3264076"/>
                    <a:pt x="3304540" y="3257173"/>
                  </a:cubicBezTo>
                  <a:cubicBezTo>
                    <a:pt x="3305175" y="3250271"/>
                    <a:pt x="3305429" y="3243368"/>
                    <a:pt x="3305429" y="3236178"/>
                  </a:cubicBezTo>
                  <a:lnTo>
                    <a:pt x="3305429" y="129424"/>
                  </a:lnTo>
                  <a:cubicBezTo>
                    <a:pt x="3305429" y="122234"/>
                    <a:pt x="3305175" y="115331"/>
                    <a:pt x="3304540" y="108429"/>
                  </a:cubicBezTo>
                  <a:cubicBezTo>
                    <a:pt x="3303905" y="101526"/>
                    <a:pt x="3303016" y="94911"/>
                    <a:pt x="3301873" y="88296"/>
                  </a:cubicBezTo>
                  <a:cubicBezTo>
                    <a:pt x="3300730" y="81681"/>
                    <a:pt x="3299206" y="75641"/>
                    <a:pt x="3297428" y="69601"/>
                  </a:cubicBezTo>
                  <a:lnTo>
                    <a:pt x="3301365" y="63562"/>
                  </a:lnTo>
                  <a:lnTo>
                    <a:pt x="3297428" y="69601"/>
                  </a:lnTo>
                  <a:cubicBezTo>
                    <a:pt x="3295650" y="63849"/>
                    <a:pt x="3293745" y="58385"/>
                    <a:pt x="3291459" y="53208"/>
                  </a:cubicBezTo>
                  <a:cubicBezTo>
                    <a:pt x="3289300" y="48318"/>
                    <a:pt x="3286887" y="43717"/>
                    <a:pt x="3284220" y="39978"/>
                  </a:cubicBezTo>
                  <a:lnTo>
                    <a:pt x="3286887" y="31062"/>
                  </a:lnTo>
                  <a:lnTo>
                    <a:pt x="3284220" y="39978"/>
                  </a:lnTo>
                  <a:cubicBezTo>
                    <a:pt x="3281680" y="35951"/>
                    <a:pt x="3278886" y="32787"/>
                    <a:pt x="3275965" y="29911"/>
                  </a:cubicBezTo>
                  <a:cubicBezTo>
                    <a:pt x="3273044" y="27035"/>
                    <a:pt x="3270123" y="25310"/>
                    <a:pt x="3267075" y="23872"/>
                  </a:cubicBezTo>
                  <a:cubicBezTo>
                    <a:pt x="3264027" y="22433"/>
                    <a:pt x="3260979" y="21858"/>
                    <a:pt x="3257804" y="21858"/>
                  </a:cubicBezTo>
                  <a:lnTo>
                    <a:pt x="57150" y="21858"/>
                  </a:lnTo>
                  <a:cubicBezTo>
                    <a:pt x="53975" y="21858"/>
                    <a:pt x="50927" y="22433"/>
                    <a:pt x="47879" y="23872"/>
                  </a:cubicBezTo>
                  <a:lnTo>
                    <a:pt x="46990" y="13230"/>
                  </a:lnTo>
                  <a:lnTo>
                    <a:pt x="47879" y="23872"/>
                  </a:lnTo>
                  <a:cubicBezTo>
                    <a:pt x="44831" y="25310"/>
                    <a:pt x="41910" y="27323"/>
                    <a:pt x="38989" y="29911"/>
                  </a:cubicBezTo>
                  <a:lnTo>
                    <a:pt x="37211" y="19845"/>
                  </a:lnTo>
                  <a:lnTo>
                    <a:pt x="38989" y="29911"/>
                  </a:lnTo>
                  <a:cubicBezTo>
                    <a:pt x="36068" y="32500"/>
                    <a:pt x="33401" y="35951"/>
                    <a:pt x="30734" y="39978"/>
                  </a:cubicBezTo>
                  <a:lnTo>
                    <a:pt x="28067" y="31062"/>
                  </a:lnTo>
                  <a:lnTo>
                    <a:pt x="30734" y="39978"/>
                  </a:lnTo>
                  <a:cubicBezTo>
                    <a:pt x="28194" y="44004"/>
                    <a:pt x="25781" y="48318"/>
                    <a:pt x="23495" y="53208"/>
                  </a:cubicBezTo>
                  <a:cubicBezTo>
                    <a:pt x="21336" y="58097"/>
                    <a:pt x="19304" y="63562"/>
                    <a:pt x="17653" y="69601"/>
                  </a:cubicBezTo>
                  <a:cubicBezTo>
                    <a:pt x="15875" y="75354"/>
                    <a:pt x="14478" y="81681"/>
                    <a:pt x="13208" y="88296"/>
                  </a:cubicBezTo>
                  <a:cubicBezTo>
                    <a:pt x="11938" y="94911"/>
                    <a:pt x="11176" y="101526"/>
                    <a:pt x="10541" y="108429"/>
                  </a:cubicBezTo>
                  <a:cubicBezTo>
                    <a:pt x="9906" y="115331"/>
                    <a:pt x="9652" y="122234"/>
                    <a:pt x="9652" y="129424"/>
                  </a:cubicBezTo>
                  <a:lnTo>
                    <a:pt x="9652" y="3236178"/>
                  </a:lnTo>
                  <a:close/>
                </a:path>
              </a:pathLst>
            </a:custGeom>
            <a:solidFill>
              <a:srgbClr val="B2D7E5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11948954" y="3639249"/>
            <a:ext cx="5513525" cy="5835285"/>
            <a:chOff x="0" y="0"/>
            <a:chExt cx="3451225" cy="365263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68326" y="155021"/>
              <a:ext cx="3314446" cy="3342593"/>
            </a:xfrm>
            <a:custGeom>
              <a:avLst/>
              <a:gdLst/>
              <a:ahLst/>
              <a:cxnLst/>
              <a:rect r="r" b="b" t="t" l="l"/>
              <a:pathLst>
                <a:path h="3342593" w="3314446">
                  <a:moveTo>
                    <a:pt x="0" y="3224674"/>
                  </a:moveTo>
                  <a:lnTo>
                    <a:pt x="0" y="117920"/>
                  </a:lnTo>
                  <a:cubicBezTo>
                    <a:pt x="0" y="110155"/>
                    <a:pt x="381" y="102389"/>
                    <a:pt x="1016" y="94911"/>
                  </a:cubicBezTo>
                  <a:cubicBezTo>
                    <a:pt x="1651" y="87433"/>
                    <a:pt x="2667" y="79956"/>
                    <a:pt x="3937" y="72765"/>
                  </a:cubicBezTo>
                  <a:cubicBezTo>
                    <a:pt x="5207" y="65575"/>
                    <a:pt x="6858" y="58673"/>
                    <a:pt x="8763" y="52345"/>
                  </a:cubicBezTo>
                  <a:cubicBezTo>
                    <a:pt x="10668" y="46018"/>
                    <a:pt x="12827" y="39978"/>
                    <a:pt x="15240" y="34513"/>
                  </a:cubicBezTo>
                  <a:cubicBezTo>
                    <a:pt x="17653" y="29049"/>
                    <a:pt x="20320" y="24159"/>
                    <a:pt x="23114" y="19845"/>
                  </a:cubicBezTo>
                  <a:cubicBezTo>
                    <a:pt x="25908" y="15531"/>
                    <a:pt x="28956" y="11792"/>
                    <a:pt x="32131" y="8916"/>
                  </a:cubicBezTo>
                  <a:cubicBezTo>
                    <a:pt x="35306" y="6040"/>
                    <a:pt x="38608" y="3739"/>
                    <a:pt x="41910" y="2301"/>
                  </a:cubicBezTo>
                  <a:cubicBezTo>
                    <a:pt x="45212" y="863"/>
                    <a:pt x="48641" y="0"/>
                    <a:pt x="52070" y="0"/>
                  </a:cubicBezTo>
                  <a:lnTo>
                    <a:pt x="3262376" y="0"/>
                  </a:lnTo>
                  <a:cubicBezTo>
                    <a:pt x="3265805" y="0"/>
                    <a:pt x="3269234" y="863"/>
                    <a:pt x="3272536" y="2301"/>
                  </a:cubicBezTo>
                  <a:cubicBezTo>
                    <a:pt x="3275838" y="3739"/>
                    <a:pt x="3279140" y="6040"/>
                    <a:pt x="3282315" y="8916"/>
                  </a:cubicBezTo>
                  <a:cubicBezTo>
                    <a:pt x="3285490" y="11792"/>
                    <a:pt x="3288538" y="15531"/>
                    <a:pt x="3291332" y="19845"/>
                  </a:cubicBezTo>
                  <a:cubicBezTo>
                    <a:pt x="3294126" y="24159"/>
                    <a:pt x="3296793" y="29049"/>
                    <a:pt x="3299206" y="34513"/>
                  </a:cubicBezTo>
                  <a:cubicBezTo>
                    <a:pt x="3301619" y="39978"/>
                    <a:pt x="3303778" y="46018"/>
                    <a:pt x="3305683" y="52345"/>
                  </a:cubicBezTo>
                  <a:cubicBezTo>
                    <a:pt x="3307588" y="58673"/>
                    <a:pt x="3309239" y="65575"/>
                    <a:pt x="3310509" y="72765"/>
                  </a:cubicBezTo>
                  <a:cubicBezTo>
                    <a:pt x="3311779" y="79956"/>
                    <a:pt x="3312795" y="87433"/>
                    <a:pt x="3313430" y="94911"/>
                  </a:cubicBezTo>
                  <a:cubicBezTo>
                    <a:pt x="3314065" y="102389"/>
                    <a:pt x="3314446" y="110155"/>
                    <a:pt x="3314446" y="117920"/>
                  </a:cubicBezTo>
                  <a:lnTo>
                    <a:pt x="3314446" y="3224674"/>
                  </a:lnTo>
                  <a:cubicBezTo>
                    <a:pt x="3314446" y="3232440"/>
                    <a:pt x="3314065" y="3240205"/>
                    <a:pt x="3313430" y="3247683"/>
                  </a:cubicBezTo>
                  <a:cubicBezTo>
                    <a:pt x="3312795" y="3255160"/>
                    <a:pt x="3311779" y="3262638"/>
                    <a:pt x="3310509" y="3269828"/>
                  </a:cubicBezTo>
                  <a:cubicBezTo>
                    <a:pt x="3309239" y="3277019"/>
                    <a:pt x="3307588" y="3283921"/>
                    <a:pt x="3305683" y="3290249"/>
                  </a:cubicBezTo>
                  <a:cubicBezTo>
                    <a:pt x="3303778" y="3296576"/>
                    <a:pt x="3301619" y="3302616"/>
                    <a:pt x="3299206" y="3308081"/>
                  </a:cubicBezTo>
                  <a:cubicBezTo>
                    <a:pt x="3296793" y="3313545"/>
                    <a:pt x="3294126" y="3318434"/>
                    <a:pt x="3291332" y="3322749"/>
                  </a:cubicBezTo>
                  <a:cubicBezTo>
                    <a:pt x="3288538" y="3327063"/>
                    <a:pt x="3285490" y="3330802"/>
                    <a:pt x="3282315" y="3333678"/>
                  </a:cubicBezTo>
                  <a:cubicBezTo>
                    <a:pt x="3279140" y="3336554"/>
                    <a:pt x="3275838" y="3338855"/>
                    <a:pt x="3272536" y="3340293"/>
                  </a:cubicBezTo>
                  <a:cubicBezTo>
                    <a:pt x="3269234" y="3341731"/>
                    <a:pt x="3265805" y="3342594"/>
                    <a:pt x="3262376" y="3342594"/>
                  </a:cubicBezTo>
                  <a:lnTo>
                    <a:pt x="52197" y="3342594"/>
                  </a:lnTo>
                  <a:cubicBezTo>
                    <a:pt x="48768" y="3342594"/>
                    <a:pt x="45339" y="3341731"/>
                    <a:pt x="42037" y="3340293"/>
                  </a:cubicBezTo>
                  <a:cubicBezTo>
                    <a:pt x="38735" y="3338855"/>
                    <a:pt x="35433" y="3336554"/>
                    <a:pt x="32258" y="3333678"/>
                  </a:cubicBezTo>
                  <a:cubicBezTo>
                    <a:pt x="29083" y="3330802"/>
                    <a:pt x="26035" y="3327063"/>
                    <a:pt x="23241" y="3322749"/>
                  </a:cubicBezTo>
                  <a:cubicBezTo>
                    <a:pt x="20447" y="3318434"/>
                    <a:pt x="17780" y="3313545"/>
                    <a:pt x="15367" y="3308081"/>
                  </a:cubicBezTo>
                  <a:cubicBezTo>
                    <a:pt x="12954" y="3302616"/>
                    <a:pt x="10795" y="3296576"/>
                    <a:pt x="8890" y="3290249"/>
                  </a:cubicBezTo>
                  <a:cubicBezTo>
                    <a:pt x="6985" y="3283921"/>
                    <a:pt x="5334" y="3277019"/>
                    <a:pt x="4064" y="3269828"/>
                  </a:cubicBezTo>
                  <a:cubicBezTo>
                    <a:pt x="2794" y="3262638"/>
                    <a:pt x="1778" y="3255160"/>
                    <a:pt x="1143" y="3247683"/>
                  </a:cubicBezTo>
                  <a:cubicBezTo>
                    <a:pt x="508" y="3240205"/>
                    <a:pt x="127" y="3232440"/>
                    <a:pt x="127" y="3224674"/>
                  </a:cubicBezTo>
                  <a:close/>
                </a:path>
              </a:pathLst>
            </a:custGeom>
            <a:solidFill>
              <a:srgbClr val="CCF1FF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63373" y="143517"/>
              <a:ext cx="3324479" cy="3365602"/>
            </a:xfrm>
            <a:custGeom>
              <a:avLst/>
              <a:gdLst/>
              <a:ahLst/>
              <a:cxnLst/>
              <a:rect r="r" b="b" t="t" l="l"/>
              <a:pathLst>
                <a:path h="3365602" w="3324479">
                  <a:moveTo>
                    <a:pt x="127" y="3236178"/>
                  </a:moveTo>
                  <a:lnTo>
                    <a:pt x="127" y="129424"/>
                  </a:lnTo>
                  <a:lnTo>
                    <a:pt x="4953" y="129424"/>
                  </a:lnTo>
                  <a:lnTo>
                    <a:pt x="127" y="129424"/>
                  </a:lnTo>
                  <a:cubicBezTo>
                    <a:pt x="127" y="121083"/>
                    <a:pt x="508" y="112455"/>
                    <a:pt x="1270" y="104114"/>
                  </a:cubicBezTo>
                  <a:cubicBezTo>
                    <a:pt x="2032" y="95774"/>
                    <a:pt x="3048" y="87721"/>
                    <a:pt x="4572" y="79955"/>
                  </a:cubicBezTo>
                  <a:lnTo>
                    <a:pt x="9017" y="83982"/>
                  </a:lnTo>
                  <a:lnTo>
                    <a:pt x="4572" y="79955"/>
                  </a:lnTo>
                  <a:cubicBezTo>
                    <a:pt x="5969" y="72190"/>
                    <a:pt x="7747" y="64712"/>
                    <a:pt x="9779" y="57522"/>
                  </a:cubicBezTo>
                  <a:cubicBezTo>
                    <a:pt x="11811" y="50332"/>
                    <a:pt x="14224" y="44004"/>
                    <a:pt x="16891" y="37964"/>
                  </a:cubicBezTo>
                  <a:lnTo>
                    <a:pt x="20320" y="45730"/>
                  </a:lnTo>
                  <a:lnTo>
                    <a:pt x="16891" y="37964"/>
                  </a:lnTo>
                  <a:cubicBezTo>
                    <a:pt x="19558" y="31925"/>
                    <a:pt x="22479" y="26748"/>
                    <a:pt x="25527" y="21858"/>
                  </a:cubicBezTo>
                  <a:lnTo>
                    <a:pt x="28194" y="30774"/>
                  </a:lnTo>
                  <a:lnTo>
                    <a:pt x="25527" y="21858"/>
                  </a:lnTo>
                  <a:cubicBezTo>
                    <a:pt x="28575" y="17256"/>
                    <a:pt x="31877" y="13230"/>
                    <a:pt x="35433" y="10066"/>
                  </a:cubicBezTo>
                  <a:lnTo>
                    <a:pt x="37211" y="20133"/>
                  </a:lnTo>
                  <a:lnTo>
                    <a:pt x="35433" y="10066"/>
                  </a:lnTo>
                  <a:cubicBezTo>
                    <a:pt x="38862" y="6903"/>
                    <a:pt x="42418" y="4314"/>
                    <a:pt x="46101" y="2588"/>
                  </a:cubicBezTo>
                  <a:cubicBezTo>
                    <a:pt x="49784" y="863"/>
                    <a:pt x="53467" y="0"/>
                    <a:pt x="57277" y="0"/>
                  </a:cubicBezTo>
                  <a:lnTo>
                    <a:pt x="57277" y="10929"/>
                  </a:lnTo>
                  <a:lnTo>
                    <a:pt x="57277" y="288"/>
                  </a:lnTo>
                  <a:lnTo>
                    <a:pt x="3267329" y="288"/>
                  </a:lnTo>
                  <a:lnTo>
                    <a:pt x="3267329" y="11217"/>
                  </a:lnTo>
                  <a:lnTo>
                    <a:pt x="3267329" y="288"/>
                  </a:lnTo>
                  <a:cubicBezTo>
                    <a:pt x="3271012" y="288"/>
                    <a:pt x="3274822" y="1150"/>
                    <a:pt x="3278505" y="2876"/>
                  </a:cubicBezTo>
                  <a:cubicBezTo>
                    <a:pt x="3282188" y="4602"/>
                    <a:pt x="3285744" y="6903"/>
                    <a:pt x="3289173" y="10354"/>
                  </a:cubicBezTo>
                  <a:cubicBezTo>
                    <a:pt x="3292602" y="13518"/>
                    <a:pt x="3295904" y="17544"/>
                    <a:pt x="3299079" y="22146"/>
                  </a:cubicBezTo>
                  <a:cubicBezTo>
                    <a:pt x="3302127" y="26748"/>
                    <a:pt x="3305048" y="32212"/>
                    <a:pt x="3307715" y="38252"/>
                  </a:cubicBezTo>
                  <a:lnTo>
                    <a:pt x="3304286" y="46017"/>
                  </a:lnTo>
                  <a:lnTo>
                    <a:pt x="3307715" y="38252"/>
                  </a:lnTo>
                  <a:cubicBezTo>
                    <a:pt x="3310382" y="44292"/>
                    <a:pt x="3312668" y="50907"/>
                    <a:pt x="3314827" y="57809"/>
                  </a:cubicBezTo>
                  <a:cubicBezTo>
                    <a:pt x="3316859" y="65000"/>
                    <a:pt x="3318637" y="72190"/>
                    <a:pt x="3320034" y="80243"/>
                  </a:cubicBezTo>
                  <a:lnTo>
                    <a:pt x="3315589" y="84269"/>
                  </a:lnTo>
                  <a:lnTo>
                    <a:pt x="3320034" y="80243"/>
                  </a:lnTo>
                  <a:cubicBezTo>
                    <a:pt x="3321431" y="88008"/>
                    <a:pt x="3322574" y="96061"/>
                    <a:pt x="3323336" y="104402"/>
                  </a:cubicBezTo>
                  <a:cubicBezTo>
                    <a:pt x="3324098" y="112743"/>
                    <a:pt x="3324479" y="121083"/>
                    <a:pt x="3324479" y="129712"/>
                  </a:cubicBezTo>
                  <a:lnTo>
                    <a:pt x="3324479" y="3236178"/>
                  </a:lnTo>
                  <a:cubicBezTo>
                    <a:pt x="3324479" y="3244519"/>
                    <a:pt x="3324098" y="3253147"/>
                    <a:pt x="3323336" y="3261488"/>
                  </a:cubicBezTo>
                  <a:cubicBezTo>
                    <a:pt x="3322574" y="3269828"/>
                    <a:pt x="3321558" y="3277882"/>
                    <a:pt x="3320034" y="3285647"/>
                  </a:cubicBezTo>
                  <a:lnTo>
                    <a:pt x="3315589" y="3281620"/>
                  </a:lnTo>
                  <a:lnTo>
                    <a:pt x="3320034" y="3285647"/>
                  </a:lnTo>
                  <a:cubicBezTo>
                    <a:pt x="3318637" y="3293412"/>
                    <a:pt x="3316859" y="3300890"/>
                    <a:pt x="3314827" y="3308080"/>
                  </a:cubicBezTo>
                  <a:cubicBezTo>
                    <a:pt x="3312795" y="3314983"/>
                    <a:pt x="3310382" y="3321598"/>
                    <a:pt x="3307715" y="3327638"/>
                  </a:cubicBezTo>
                  <a:lnTo>
                    <a:pt x="3304286" y="3319872"/>
                  </a:lnTo>
                  <a:lnTo>
                    <a:pt x="3307715" y="3327638"/>
                  </a:lnTo>
                  <a:cubicBezTo>
                    <a:pt x="3305048" y="3333677"/>
                    <a:pt x="3302127" y="3338855"/>
                    <a:pt x="3299079" y="3343744"/>
                  </a:cubicBezTo>
                  <a:cubicBezTo>
                    <a:pt x="3295904" y="3348345"/>
                    <a:pt x="3292729" y="3352372"/>
                    <a:pt x="3289173" y="3355536"/>
                  </a:cubicBezTo>
                  <a:cubicBezTo>
                    <a:pt x="3285744" y="3358699"/>
                    <a:pt x="3282188" y="3361288"/>
                    <a:pt x="3278505" y="3363014"/>
                  </a:cubicBezTo>
                  <a:lnTo>
                    <a:pt x="3277616" y="3352372"/>
                  </a:lnTo>
                  <a:lnTo>
                    <a:pt x="3278505" y="3363014"/>
                  </a:lnTo>
                  <a:cubicBezTo>
                    <a:pt x="3274822" y="3364739"/>
                    <a:pt x="3271139" y="3365602"/>
                    <a:pt x="3267329" y="3365602"/>
                  </a:cubicBezTo>
                  <a:lnTo>
                    <a:pt x="3267329" y="3354673"/>
                  </a:lnTo>
                  <a:lnTo>
                    <a:pt x="3267329" y="3365602"/>
                  </a:lnTo>
                  <a:lnTo>
                    <a:pt x="57150" y="3365602"/>
                  </a:lnTo>
                  <a:lnTo>
                    <a:pt x="57150" y="3354673"/>
                  </a:lnTo>
                  <a:lnTo>
                    <a:pt x="57150" y="3365602"/>
                  </a:lnTo>
                  <a:cubicBezTo>
                    <a:pt x="53467" y="3365602"/>
                    <a:pt x="49657" y="3364739"/>
                    <a:pt x="45974" y="3363014"/>
                  </a:cubicBezTo>
                  <a:cubicBezTo>
                    <a:pt x="42291" y="3361288"/>
                    <a:pt x="38735" y="3358987"/>
                    <a:pt x="35306" y="3355536"/>
                  </a:cubicBezTo>
                  <a:lnTo>
                    <a:pt x="37084" y="3345470"/>
                  </a:lnTo>
                  <a:lnTo>
                    <a:pt x="35306" y="3355536"/>
                  </a:lnTo>
                  <a:cubicBezTo>
                    <a:pt x="31877" y="3352372"/>
                    <a:pt x="28575" y="3348345"/>
                    <a:pt x="25400" y="3343744"/>
                  </a:cubicBezTo>
                  <a:lnTo>
                    <a:pt x="28067" y="3334828"/>
                  </a:lnTo>
                  <a:lnTo>
                    <a:pt x="25400" y="3343744"/>
                  </a:lnTo>
                  <a:cubicBezTo>
                    <a:pt x="22225" y="3339142"/>
                    <a:pt x="19431" y="3333677"/>
                    <a:pt x="16764" y="3327638"/>
                  </a:cubicBezTo>
                  <a:lnTo>
                    <a:pt x="20193" y="3319872"/>
                  </a:lnTo>
                  <a:lnTo>
                    <a:pt x="16764" y="3327638"/>
                  </a:lnTo>
                  <a:cubicBezTo>
                    <a:pt x="14097" y="3321598"/>
                    <a:pt x="11811" y="3314983"/>
                    <a:pt x="9652" y="3308080"/>
                  </a:cubicBezTo>
                  <a:cubicBezTo>
                    <a:pt x="7620" y="3300890"/>
                    <a:pt x="5842" y="3293700"/>
                    <a:pt x="4445" y="3285647"/>
                  </a:cubicBezTo>
                  <a:lnTo>
                    <a:pt x="8890" y="3281620"/>
                  </a:lnTo>
                  <a:lnTo>
                    <a:pt x="4445" y="3285647"/>
                  </a:lnTo>
                  <a:cubicBezTo>
                    <a:pt x="3048" y="3277882"/>
                    <a:pt x="1905" y="3269828"/>
                    <a:pt x="1143" y="3261488"/>
                  </a:cubicBezTo>
                  <a:cubicBezTo>
                    <a:pt x="381" y="3253147"/>
                    <a:pt x="0" y="3244806"/>
                    <a:pt x="0" y="3236178"/>
                  </a:cubicBezTo>
                  <a:lnTo>
                    <a:pt x="4699" y="3236178"/>
                  </a:lnTo>
                  <a:lnTo>
                    <a:pt x="127" y="3236178"/>
                  </a:lnTo>
                  <a:moveTo>
                    <a:pt x="9652" y="3236178"/>
                  </a:moveTo>
                  <a:cubicBezTo>
                    <a:pt x="9652" y="3243368"/>
                    <a:pt x="9906" y="3250271"/>
                    <a:pt x="10541" y="3257173"/>
                  </a:cubicBezTo>
                  <a:lnTo>
                    <a:pt x="5842" y="3259187"/>
                  </a:lnTo>
                  <a:lnTo>
                    <a:pt x="10541" y="3257173"/>
                  </a:lnTo>
                  <a:cubicBezTo>
                    <a:pt x="11176" y="3264076"/>
                    <a:pt x="12065" y="3270691"/>
                    <a:pt x="13208" y="3277306"/>
                  </a:cubicBezTo>
                  <a:cubicBezTo>
                    <a:pt x="14351" y="3283921"/>
                    <a:pt x="15875" y="3289961"/>
                    <a:pt x="17653" y="3296001"/>
                  </a:cubicBezTo>
                  <a:lnTo>
                    <a:pt x="13716" y="3302041"/>
                  </a:lnTo>
                  <a:lnTo>
                    <a:pt x="17653" y="3296001"/>
                  </a:lnTo>
                  <a:cubicBezTo>
                    <a:pt x="19431" y="3301753"/>
                    <a:pt x="21336" y="3307217"/>
                    <a:pt x="23495" y="3312395"/>
                  </a:cubicBezTo>
                  <a:cubicBezTo>
                    <a:pt x="25654" y="3317284"/>
                    <a:pt x="28067" y="3321885"/>
                    <a:pt x="30734" y="3325624"/>
                  </a:cubicBezTo>
                  <a:cubicBezTo>
                    <a:pt x="33274" y="3329651"/>
                    <a:pt x="36068" y="3332815"/>
                    <a:pt x="38989" y="3335691"/>
                  </a:cubicBezTo>
                  <a:cubicBezTo>
                    <a:pt x="41910" y="3338279"/>
                    <a:pt x="44831" y="3340292"/>
                    <a:pt x="47879" y="3341730"/>
                  </a:cubicBezTo>
                  <a:lnTo>
                    <a:pt x="46990" y="3352372"/>
                  </a:lnTo>
                  <a:lnTo>
                    <a:pt x="47879" y="3341730"/>
                  </a:lnTo>
                  <a:cubicBezTo>
                    <a:pt x="50927" y="3343169"/>
                    <a:pt x="53975" y="3343744"/>
                    <a:pt x="57150" y="3343744"/>
                  </a:cubicBezTo>
                  <a:lnTo>
                    <a:pt x="3267329" y="3343744"/>
                  </a:lnTo>
                  <a:cubicBezTo>
                    <a:pt x="3270504" y="3343744"/>
                    <a:pt x="3273552" y="3343169"/>
                    <a:pt x="3276600" y="3341730"/>
                  </a:cubicBezTo>
                  <a:cubicBezTo>
                    <a:pt x="3279648" y="3340292"/>
                    <a:pt x="3282569" y="3338279"/>
                    <a:pt x="3285490" y="3335691"/>
                  </a:cubicBezTo>
                  <a:lnTo>
                    <a:pt x="3287268" y="3345757"/>
                  </a:lnTo>
                  <a:lnTo>
                    <a:pt x="3285490" y="3335691"/>
                  </a:lnTo>
                  <a:cubicBezTo>
                    <a:pt x="3288411" y="3333102"/>
                    <a:pt x="3291078" y="3329651"/>
                    <a:pt x="3293745" y="3325624"/>
                  </a:cubicBezTo>
                  <a:lnTo>
                    <a:pt x="3296412" y="3334540"/>
                  </a:lnTo>
                  <a:lnTo>
                    <a:pt x="3293745" y="3325624"/>
                  </a:lnTo>
                  <a:cubicBezTo>
                    <a:pt x="3296285" y="3321598"/>
                    <a:pt x="3298698" y="3317284"/>
                    <a:pt x="3300984" y="3312395"/>
                  </a:cubicBezTo>
                  <a:cubicBezTo>
                    <a:pt x="3303270" y="3307505"/>
                    <a:pt x="3305175" y="3302041"/>
                    <a:pt x="3306826" y="3296001"/>
                  </a:cubicBezTo>
                  <a:lnTo>
                    <a:pt x="3310763" y="3302041"/>
                  </a:lnTo>
                  <a:lnTo>
                    <a:pt x="3306826" y="3296001"/>
                  </a:lnTo>
                  <a:cubicBezTo>
                    <a:pt x="3308604" y="3290248"/>
                    <a:pt x="3310001" y="3283921"/>
                    <a:pt x="3311271" y="3277306"/>
                  </a:cubicBezTo>
                  <a:cubicBezTo>
                    <a:pt x="3312414" y="3270691"/>
                    <a:pt x="3313303" y="3264076"/>
                    <a:pt x="3313938" y="3257173"/>
                  </a:cubicBezTo>
                  <a:lnTo>
                    <a:pt x="3318637" y="3259187"/>
                  </a:lnTo>
                  <a:lnTo>
                    <a:pt x="3313938" y="3257173"/>
                  </a:lnTo>
                  <a:cubicBezTo>
                    <a:pt x="3314573" y="3250271"/>
                    <a:pt x="3314827" y="3243368"/>
                    <a:pt x="3314827" y="3236178"/>
                  </a:cubicBezTo>
                  <a:lnTo>
                    <a:pt x="3319526" y="3236178"/>
                  </a:lnTo>
                  <a:lnTo>
                    <a:pt x="3314827" y="3236178"/>
                  </a:lnTo>
                  <a:lnTo>
                    <a:pt x="3314827" y="129424"/>
                  </a:lnTo>
                  <a:lnTo>
                    <a:pt x="3319653" y="129424"/>
                  </a:lnTo>
                  <a:lnTo>
                    <a:pt x="3314954" y="129424"/>
                  </a:lnTo>
                  <a:cubicBezTo>
                    <a:pt x="3314954" y="122234"/>
                    <a:pt x="3314700" y="115331"/>
                    <a:pt x="3314065" y="108429"/>
                  </a:cubicBezTo>
                  <a:lnTo>
                    <a:pt x="3318764" y="106415"/>
                  </a:lnTo>
                  <a:lnTo>
                    <a:pt x="3314065" y="108429"/>
                  </a:lnTo>
                  <a:cubicBezTo>
                    <a:pt x="3313430" y="101526"/>
                    <a:pt x="3312541" y="94911"/>
                    <a:pt x="3311398" y="88296"/>
                  </a:cubicBezTo>
                  <a:cubicBezTo>
                    <a:pt x="3310255" y="81681"/>
                    <a:pt x="3308731" y="75641"/>
                    <a:pt x="3306953" y="69601"/>
                  </a:cubicBezTo>
                  <a:lnTo>
                    <a:pt x="3310890" y="63562"/>
                  </a:lnTo>
                  <a:lnTo>
                    <a:pt x="3306953" y="69601"/>
                  </a:lnTo>
                  <a:cubicBezTo>
                    <a:pt x="3305175" y="63849"/>
                    <a:pt x="3303270" y="58385"/>
                    <a:pt x="3301111" y="53208"/>
                  </a:cubicBezTo>
                  <a:cubicBezTo>
                    <a:pt x="3298952" y="48318"/>
                    <a:pt x="3296539" y="43717"/>
                    <a:pt x="3293872" y="39690"/>
                  </a:cubicBezTo>
                  <a:lnTo>
                    <a:pt x="3296539" y="30774"/>
                  </a:lnTo>
                  <a:lnTo>
                    <a:pt x="3293872" y="39690"/>
                  </a:lnTo>
                  <a:cubicBezTo>
                    <a:pt x="3291332" y="35663"/>
                    <a:pt x="3288538" y="32500"/>
                    <a:pt x="3285617" y="29624"/>
                  </a:cubicBezTo>
                  <a:lnTo>
                    <a:pt x="3287395" y="19557"/>
                  </a:lnTo>
                  <a:lnTo>
                    <a:pt x="3285617" y="29624"/>
                  </a:lnTo>
                  <a:cubicBezTo>
                    <a:pt x="3282696" y="27035"/>
                    <a:pt x="3279775" y="25022"/>
                    <a:pt x="3276727" y="23584"/>
                  </a:cubicBezTo>
                  <a:lnTo>
                    <a:pt x="3277616" y="12942"/>
                  </a:lnTo>
                  <a:lnTo>
                    <a:pt x="3276727" y="23584"/>
                  </a:lnTo>
                  <a:cubicBezTo>
                    <a:pt x="3273679" y="22146"/>
                    <a:pt x="3270631" y="21571"/>
                    <a:pt x="3267456" y="21571"/>
                  </a:cubicBezTo>
                  <a:lnTo>
                    <a:pt x="57150" y="21571"/>
                  </a:lnTo>
                  <a:cubicBezTo>
                    <a:pt x="53975" y="21571"/>
                    <a:pt x="50927" y="22146"/>
                    <a:pt x="47879" y="23584"/>
                  </a:cubicBezTo>
                  <a:lnTo>
                    <a:pt x="46990" y="12942"/>
                  </a:lnTo>
                  <a:lnTo>
                    <a:pt x="47879" y="23584"/>
                  </a:lnTo>
                  <a:cubicBezTo>
                    <a:pt x="44831" y="25022"/>
                    <a:pt x="41910" y="27035"/>
                    <a:pt x="38989" y="29624"/>
                  </a:cubicBezTo>
                  <a:cubicBezTo>
                    <a:pt x="36068" y="32212"/>
                    <a:pt x="33401" y="35663"/>
                    <a:pt x="30734" y="39690"/>
                  </a:cubicBezTo>
                  <a:cubicBezTo>
                    <a:pt x="28194" y="43717"/>
                    <a:pt x="25781" y="48031"/>
                    <a:pt x="23495" y="52920"/>
                  </a:cubicBezTo>
                  <a:cubicBezTo>
                    <a:pt x="21336" y="57809"/>
                    <a:pt x="19304" y="63274"/>
                    <a:pt x="17653" y="69314"/>
                  </a:cubicBezTo>
                  <a:lnTo>
                    <a:pt x="13716" y="63562"/>
                  </a:lnTo>
                  <a:lnTo>
                    <a:pt x="17653" y="69601"/>
                  </a:lnTo>
                  <a:cubicBezTo>
                    <a:pt x="15875" y="75354"/>
                    <a:pt x="14478" y="81681"/>
                    <a:pt x="13208" y="88296"/>
                  </a:cubicBezTo>
                  <a:cubicBezTo>
                    <a:pt x="11938" y="94911"/>
                    <a:pt x="11176" y="101526"/>
                    <a:pt x="10541" y="108429"/>
                  </a:cubicBezTo>
                  <a:lnTo>
                    <a:pt x="5842" y="106415"/>
                  </a:lnTo>
                  <a:lnTo>
                    <a:pt x="10541" y="108429"/>
                  </a:lnTo>
                  <a:cubicBezTo>
                    <a:pt x="9906" y="115331"/>
                    <a:pt x="9652" y="122234"/>
                    <a:pt x="9652" y="129424"/>
                  </a:cubicBezTo>
                  <a:lnTo>
                    <a:pt x="9652" y="3236178"/>
                  </a:lnTo>
                  <a:close/>
                </a:path>
              </a:pathLst>
            </a:custGeom>
            <a:solidFill>
              <a:srgbClr val="B2D7E5"/>
            </a:solid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14783014" y="6381491"/>
            <a:ext cx="2476294" cy="2010589"/>
          </a:xfrm>
          <a:custGeom>
            <a:avLst/>
            <a:gdLst/>
            <a:ahLst/>
            <a:cxnLst/>
            <a:rect r="r" b="b" t="t" l="l"/>
            <a:pathLst>
              <a:path h="2010589" w="2476294">
                <a:moveTo>
                  <a:pt x="0" y="0"/>
                </a:moveTo>
                <a:lnTo>
                  <a:pt x="2476294" y="0"/>
                </a:lnTo>
                <a:lnTo>
                  <a:pt x="2476294" y="2010590"/>
                </a:lnTo>
                <a:lnTo>
                  <a:pt x="0" y="20105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9390925" y="7617991"/>
            <a:ext cx="2168512" cy="774090"/>
          </a:xfrm>
          <a:custGeom>
            <a:avLst/>
            <a:gdLst/>
            <a:ahLst/>
            <a:cxnLst/>
            <a:rect r="r" b="b" t="t" l="l"/>
            <a:pathLst>
              <a:path h="774090" w="2168512">
                <a:moveTo>
                  <a:pt x="0" y="0"/>
                </a:moveTo>
                <a:lnTo>
                  <a:pt x="2168511" y="0"/>
                </a:lnTo>
                <a:lnTo>
                  <a:pt x="2168511" y="774090"/>
                </a:lnTo>
                <a:lnTo>
                  <a:pt x="0" y="7740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6741092" y="7342723"/>
            <a:ext cx="2260315" cy="1255730"/>
          </a:xfrm>
          <a:custGeom>
            <a:avLst/>
            <a:gdLst/>
            <a:ahLst/>
            <a:cxnLst/>
            <a:rect r="r" b="b" t="t" l="l"/>
            <a:pathLst>
              <a:path h="1255730" w="2260315">
                <a:moveTo>
                  <a:pt x="0" y="0"/>
                </a:moveTo>
                <a:lnTo>
                  <a:pt x="2260315" y="0"/>
                </a:lnTo>
                <a:lnTo>
                  <a:pt x="2260315" y="1255730"/>
                </a:lnTo>
                <a:lnTo>
                  <a:pt x="0" y="12557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2321779" y="7446214"/>
            <a:ext cx="2130788" cy="524374"/>
          </a:xfrm>
          <a:custGeom>
            <a:avLst/>
            <a:gdLst/>
            <a:ahLst/>
            <a:cxnLst/>
            <a:rect r="r" b="b" t="t" l="l"/>
            <a:pathLst>
              <a:path h="524374" w="2130788">
                <a:moveTo>
                  <a:pt x="0" y="0"/>
                </a:moveTo>
                <a:lnTo>
                  <a:pt x="2130788" y="0"/>
                </a:lnTo>
                <a:lnTo>
                  <a:pt x="2130788" y="524374"/>
                </a:lnTo>
                <a:lnTo>
                  <a:pt x="0" y="52437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3506437" y="7059448"/>
            <a:ext cx="2736009" cy="1539005"/>
          </a:xfrm>
          <a:custGeom>
            <a:avLst/>
            <a:gdLst/>
            <a:ahLst/>
            <a:cxnLst/>
            <a:rect r="r" b="b" t="t" l="l"/>
            <a:pathLst>
              <a:path h="1539005" w="2736009">
                <a:moveTo>
                  <a:pt x="0" y="0"/>
                </a:moveTo>
                <a:lnTo>
                  <a:pt x="2736009" y="0"/>
                </a:lnTo>
                <a:lnTo>
                  <a:pt x="2736009" y="1539005"/>
                </a:lnTo>
                <a:lnTo>
                  <a:pt x="0" y="153900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199928" y="7386786"/>
            <a:ext cx="2475270" cy="1392340"/>
          </a:xfrm>
          <a:custGeom>
            <a:avLst/>
            <a:gdLst/>
            <a:ahLst/>
            <a:cxnLst/>
            <a:rect r="r" b="b" t="t" l="l"/>
            <a:pathLst>
              <a:path h="1392340" w="2475270">
                <a:moveTo>
                  <a:pt x="0" y="0"/>
                </a:moveTo>
                <a:lnTo>
                  <a:pt x="2475271" y="0"/>
                </a:lnTo>
                <a:lnTo>
                  <a:pt x="2475271" y="1392339"/>
                </a:lnTo>
                <a:lnTo>
                  <a:pt x="0" y="139233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2359879" y="8216344"/>
            <a:ext cx="2269291" cy="806476"/>
          </a:xfrm>
          <a:custGeom>
            <a:avLst/>
            <a:gdLst/>
            <a:ahLst/>
            <a:cxnLst/>
            <a:rect r="r" b="b" t="t" l="l"/>
            <a:pathLst>
              <a:path h="806476" w="2269291">
                <a:moveTo>
                  <a:pt x="0" y="0"/>
                </a:moveTo>
                <a:lnTo>
                  <a:pt x="2269292" y="0"/>
                </a:lnTo>
                <a:lnTo>
                  <a:pt x="2269292" y="806477"/>
                </a:lnTo>
                <a:lnTo>
                  <a:pt x="0" y="80647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-89296" r="0" b="-92087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5010171" y="8156288"/>
            <a:ext cx="1890583" cy="1063453"/>
          </a:xfrm>
          <a:custGeom>
            <a:avLst/>
            <a:gdLst/>
            <a:ahLst/>
            <a:cxnLst/>
            <a:rect r="r" b="b" t="t" l="l"/>
            <a:pathLst>
              <a:path h="1063453" w="1890583">
                <a:moveTo>
                  <a:pt x="0" y="0"/>
                </a:moveTo>
                <a:lnTo>
                  <a:pt x="1890583" y="0"/>
                </a:lnTo>
                <a:lnTo>
                  <a:pt x="1890583" y="1063453"/>
                </a:lnTo>
                <a:lnTo>
                  <a:pt x="0" y="106345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1028700" y="1241683"/>
            <a:ext cx="17259300" cy="18823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548"/>
              </a:lnSpc>
            </a:pPr>
            <a:r>
              <a:rPr lang="en-US" sz="5391">
                <a:solidFill>
                  <a:srgbClr val="102C40"/>
                </a:solidFill>
                <a:latin typeface="Josefin Sans"/>
                <a:ea typeface="Josefin Sans"/>
                <a:cs typeface="Josefin Sans"/>
                <a:sym typeface="Josefin Sans"/>
              </a:rPr>
              <a:t>LES</a:t>
            </a:r>
            <a:r>
              <a:rPr lang="en-US" sz="5391">
                <a:solidFill>
                  <a:srgbClr val="102C40"/>
                </a:solidFill>
                <a:latin typeface="Josefin Sans"/>
                <a:ea typeface="Josefin Sans"/>
                <a:cs typeface="Josefin Sans"/>
                <a:sym typeface="Josefin Sans"/>
              </a:rPr>
              <a:t> DIFFÉRENTES FAMILLES D’INTELLIGENCE ARTIFICIELLE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199928" y="3884826"/>
            <a:ext cx="4720566" cy="28564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11"/>
              </a:lnSpc>
            </a:pPr>
            <a:r>
              <a:rPr lang="en-US" b="true" sz="3000">
                <a:solidFill>
                  <a:srgbClr val="3B3535"/>
                </a:solidFill>
                <a:latin typeface="Source Sans 3 Semi-Bold"/>
                <a:ea typeface="Source Sans 3 Semi-Bold"/>
                <a:cs typeface="Source Sans 3 Semi-Bold"/>
                <a:sym typeface="Source Sans 3 Semi-Bold"/>
              </a:rPr>
              <a:t>IA d</a:t>
            </a:r>
            <a:r>
              <a:rPr lang="en-US" b="true" sz="3000">
                <a:solidFill>
                  <a:srgbClr val="3B3535"/>
                </a:solidFill>
                <a:latin typeface="Source Sans 3 Semi-Bold"/>
                <a:ea typeface="Source Sans 3 Semi-Bold"/>
                <a:cs typeface="Source Sans 3 Semi-Bold"/>
                <a:sym typeface="Source Sans 3 Semi-Bold"/>
              </a:rPr>
              <a:t>escriptive</a:t>
            </a:r>
          </a:p>
          <a:p>
            <a:pPr algn="l">
              <a:lnSpc>
                <a:spcPts val="3353"/>
              </a:lnSpc>
            </a:pPr>
          </a:p>
          <a:p>
            <a:pPr algn="l">
              <a:lnSpc>
                <a:spcPts val="3601"/>
              </a:lnSpc>
            </a:pPr>
            <a:r>
              <a:rPr lang="en-US" sz="2199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L’I</a:t>
            </a:r>
            <a:r>
              <a:rPr lang="en-US" sz="2199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A descriptive analyse le passé, permettant de mieux comprendre les situations grâce aux données existantes et aux rapports RH.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6766149" y="3903876"/>
            <a:ext cx="4793287" cy="27451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4"/>
              </a:lnSpc>
            </a:pPr>
            <a:r>
              <a:rPr lang="en-US" b="true" sz="3000">
                <a:solidFill>
                  <a:srgbClr val="3B3535"/>
                </a:solidFill>
                <a:latin typeface="Source Sans 3 Semi-Bold"/>
                <a:ea typeface="Source Sans 3 Semi-Bold"/>
                <a:cs typeface="Source Sans 3 Semi-Bold"/>
                <a:sym typeface="Source Sans 3 Semi-Bold"/>
              </a:rPr>
              <a:t>I</a:t>
            </a:r>
            <a:r>
              <a:rPr lang="en-US" b="true" sz="3000">
                <a:solidFill>
                  <a:srgbClr val="3B3535"/>
                </a:solidFill>
                <a:latin typeface="Source Sans 3 Semi-Bold"/>
                <a:ea typeface="Source Sans 3 Semi-Bold"/>
                <a:cs typeface="Source Sans 3 Semi-Bold"/>
                <a:sym typeface="Source Sans 3 Semi-Bold"/>
              </a:rPr>
              <a:t>A prédictive</a:t>
            </a:r>
          </a:p>
          <a:p>
            <a:pPr algn="l">
              <a:lnSpc>
                <a:spcPts val="3274"/>
              </a:lnSpc>
            </a:pPr>
          </a:p>
          <a:p>
            <a:pPr algn="l">
              <a:lnSpc>
                <a:spcPts val="3515"/>
              </a:lnSpc>
            </a:pPr>
            <a:r>
              <a:rPr lang="en-US" sz="2199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L’IA prédictive </a:t>
            </a:r>
            <a:r>
              <a:rPr lang="en-US" sz="2199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anticipe les tendances, comme le turnover et les risques d’absentéisme, en se basant sur l'analyse de données historiques.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2332385" y="3884826"/>
            <a:ext cx="4820479" cy="28564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11"/>
              </a:lnSpc>
            </a:pPr>
            <a:r>
              <a:rPr lang="en-US" b="true" sz="3000">
                <a:solidFill>
                  <a:srgbClr val="3B3535"/>
                </a:solidFill>
                <a:latin typeface="Source Sans 3 Semi-Bold"/>
                <a:ea typeface="Source Sans 3 Semi-Bold"/>
                <a:cs typeface="Source Sans 3 Semi-Bold"/>
                <a:sym typeface="Source Sans 3 Semi-Bold"/>
              </a:rPr>
              <a:t>IA gé</a:t>
            </a:r>
            <a:r>
              <a:rPr lang="en-US" b="true" sz="3000">
                <a:solidFill>
                  <a:srgbClr val="3B3535"/>
                </a:solidFill>
                <a:latin typeface="Source Sans 3 Semi-Bold"/>
                <a:ea typeface="Source Sans 3 Semi-Bold"/>
                <a:cs typeface="Source Sans 3 Semi-Bold"/>
                <a:sym typeface="Source Sans 3 Semi-Bold"/>
              </a:rPr>
              <a:t>nérative</a:t>
            </a:r>
          </a:p>
          <a:p>
            <a:pPr algn="l">
              <a:lnSpc>
                <a:spcPts val="3353"/>
              </a:lnSpc>
            </a:pPr>
          </a:p>
          <a:p>
            <a:pPr algn="l">
              <a:lnSpc>
                <a:spcPts val="3601"/>
              </a:lnSpc>
            </a:pPr>
            <a:r>
              <a:rPr lang="en-US" sz="2199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L’IA généra</a:t>
            </a:r>
            <a:r>
              <a:rPr lang="en-US" sz="2199">
                <a:solidFill>
                  <a:srgbClr val="3B3535"/>
                </a:solidFill>
                <a:latin typeface="Source Sans 3"/>
                <a:ea typeface="Source Sans 3"/>
                <a:cs typeface="Source Sans 3"/>
                <a:sym typeface="Source Sans 3"/>
              </a:rPr>
              <a:t>tive produit du contenu nouveau et propose des formulations et synthèses adaptées aux besoins spécifiques des équipes RH.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DAHE5NraOS8</dc:identifier>
  <dcterms:modified xsi:type="dcterms:W3CDTF">2011-08-01T06:04:30Z</dcterms:modified>
  <cp:revision>1</cp:revision>
  <dc:title>OPTIMISATION DES PROCESSUS RH AVEC CHATGPT</dc:title>
</cp:coreProperties>
</file>